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17"/>
  </p:notesMasterIdLst>
  <p:handoutMasterIdLst>
    <p:handoutMasterId r:id="rId18"/>
  </p:handoutMasterIdLst>
  <p:sldIdLst>
    <p:sldId id="1771" r:id="rId5"/>
    <p:sldId id="1888" r:id="rId6"/>
    <p:sldId id="1907" r:id="rId7"/>
    <p:sldId id="1902" r:id="rId8"/>
    <p:sldId id="1893" r:id="rId9"/>
    <p:sldId id="1908" r:id="rId10"/>
    <p:sldId id="1904" r:id="rId11"/>
    <p:sldId id="1889" r:id="rId12"/>
    <p:sldId id="1892" r:id="rId13"/>
    <p:sldId id="1895" r:id="rId14"/>
    <p:sldId id="1861" r:id="rId15"/>
    <p:sldId id="1900" r:id="rId1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377"/>
    <a:srgbClr val="A0CBFE"/>
    <a:srgbClr val="FCE852"/>
    <a:srgbClr val="FADD04"/>
    <a:srgbClr val="F0F0F0"/>
    <a:srgbClr val="CBCCF5"/>
    <a:srgbClr val="E7E7FA"/>
    <a:srgbClr val="EBE7F9"/>
    <a:srgbClr val="D5CCF2"/>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8"/>
    <p:restoredTop sz="70091"/>
  </p:normalViewPr>
  <p:slideViewPr>
    <p:cSldViewPr snapToGrid="0">
      <p:cViewPr varScale="1">
        <p:scale>
          <a:sx n="92" d="100"/>
          <a:sy n="92" d="100"/>
        </p:scale>
        <p:origin x="1040" y="176"/>
      </p:cViewPr>
      <p:guideLst/>
    </p:cSldViewPr>
  </p:slideViewPr>
  <p:outlineViewPr>
    <p:cViewPr>
      <p:scale>
        <a:sx n="33" d="100"/>
        <a:sy n="33" d="100"/>
      </p:scale>
      <p:origin x="0" y="-307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9029"/>
            <a:ext cx="4282476" cy="336706"/>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092527" y="249029"/>
            <a:ext cx="1232669" cy="336706"/>
          </a:xfrm>
          <a:prstGeom prst="rect">
            <a:avLst/>
          </a:prstGeom>
        </p:spPr>
        <p:txBody>
          <a:bodyPr vert="horz" lIns="0" tIns="0" rIns="0" bIns="0" rtlCol="0"/>
          <a:lstStyle>
            <a:lvl1pPr algn="r">
              <a:defRPr sz="1200"/>
            </a:lvl1pPr>
          </a:lstStyle>
          <a:p>
            <a:fld id="{EEC665CA-D682-48EC-95D2-126FD6449D65}" type="datetime1">
              <a:rPr lang="de-CH" sz="900" smtClean="0"/>
              <a:t>21.09.25</a:t>
            </a:fld>
            <a:endParaRPr lang="de-CH" sz="900"/>
          </a:p>
        </p:txBody>
      </p:sp>
      <p:sp>
        <p:nvSpPr>
          <p:cNvPr id="4" name="Fußzeilenplatzhalter 3"/>
          <p:cNvSpPr>
            <a:spLocks noGrp="1"/>
          </p:cNvSpPr>
          <p:nvPr>
            <p:ph type="ftr" sz="quarter" idx="2"/>
          </p:nvPr>
        </p:nvSpPr>
        <p:spPr>
          <a:xfrm>
            <a:off x="472479" y="9215733"/>
            <a:ext cx="4282476" cy="359690"/>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092527" y="9215735"/>
            <a:ext cx="1232669" cy="359688"/>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495300" y="976313"/>
            <a:ext cx="6035675" cy="339566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457663"/>
            <a:ext cx="2210808" cy="194876"/>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14612" y="9457663"/>
            <a:ext cx="863510" cy="194876"/>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a:p>
        </p:txBody>
      </p:sp>
      <p:sp>
        <p:nvSpPr>
          <p:cNvPr id="16" name="Notizenplatzhalter 15"/>
          <p:cNvSpPr>
            <a:spLocks noGrp="1"/>
          </p:cNvSpPr>
          <p:nvPr>
            <p:ph type="body" sz="quarter" idx="3"/>
          </p:nvPr>
        </p:nvSpPr>
        <p:spPr>
          <a:xfrm>
            <a:off x="766621" y="4650634"/>
            <a:ext cx="5511501" cy="4612100"/>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192602" y="462286"/>
            <a:ext cx="2076877" cy="201618"/>
          </a:xfrm>
          <a:prstGeom prst="rect">
            <a:avLst/>
          </a:prstGeom>
        </p:spPr>
        <p:txBody>
          <a:bodyPr vert="horz" lIns="0" tIns="0" rIns="0" bIns="0" rtlCol="0"/>
          <a:lstStyle>
            <a:lvl1pPr algn="r">
              <a:defRPr sz="900"/>
            </a:lvl1pPr>
          </a:lstStyle>
          <a:p>
            <a:fld id="{A17AAF7D-4283-4014-80F4-26E915FEACF8}" type="datetime1">
              <a:rPr lang="de-CH" smtClean="0"/>
              <a:t>21.09.25</a:t>
            </a:fld>
            <a:endParaRPr lang="de-CH"/>
          </a:p>
        </p:txBody>
      </p:sp>
      <p:sp>
        <p:nvSpPr>
          <p:cNvPr id="18" name="Kopfzeilenplatzhalter 17"/>
          <p:cNvSpPr>
            <a:spLocks noGrp="1"/>
          </p:cNvSpPr>
          <p:nvPr>
            <p:ph type="hdr" sz="quarter"/>
          </p:nvPr>
        </p:nvSpPr>
        <p:spPr>
          <a:xfrm>
            <a:off x="757978" y="468975"/>
            <a:ext cx="3220500" cy="194929"/>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kern="1200" dirty="0">
                <a:solidFill>
                  <a:schemeClr val="tx1"/>
                </a:solidFill>
                <a:effectLst/>
                <a:latin typeface="+mn-lt"/>
                <a:ea typeface="+mn-ea"/>
                <a:cs typeface="+mn-cs"/>
              </a:rPr>
              <a:t>Hello, my name is Anders Sandström from PSI.</a:t>
            </a:r>
          </a:p>
          <a:p>
            <a:r>
              <a:rPr lang="en-GB" sz="1100" b="0" kern="1200" dirty="0">
                <a:solidFill>
                  <a:schemeClr val="tx1"/>
                </a:solidFill>
                <a:effectLst/>
                <a:latin typeface="+mn-lt"/>
                <a:ea typeface="+mn-ea"/>
                <a:cs typeface="+mn-cs"/>
              </a:rPr>
              <a:t>Today  will talk about ECMC platform and how we uses it at PSI</a:t>
            </a:r>
            <a:endParaRPr lang="en-US"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307239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a:p>
            <a:br>
              <a:rPr lang="en-GB" sz="1100" b="0" kern="1200" dirty="0">
                <a:solidFill>
                  <a:schemeClr val="tx1"/>
                </a:solidFill>
                <a:effectLst/>
                <a:latin typeface="+mn-lt"/>
                <a:ea typeface="+mn-ea"/>
                <a:cs typeface="+mn-cs"/>
              </a:rPr>
            </a:br>
            <a:r>
              <a:rPr lang="en-US" sz="1100" b="0" kern="1200" dirty="0">
                <a:solidFill>
                  <a:schemeClr val="tx1"/>
                </a:solidFill>
                <a:effectLst/>
                <a:latin typeface="+mn-lt"/>
                <a:ea typeface="+mn-ea"/>
                <a:cs typeface="+mn-cs"/>
              </a:rPr>
              <a:t>ECMC being rolled out</a:t>
            </a:r>
          </a:p>
          <a:p>
            <a:endParaRPr lang="en-US" sz="1100" b="0" kern="1200" dirty="0">
              <a:solidFill>
                <a:schemeClr val="tx1"/>
              </a:solidFill>
              <a:effectLst/>
              <a:latin typeface="+mn-lt"/>
              <a:ea typeface="+mn-ea"/>
              <a:cs typeface="+mn-cs"/>
            </a:endParaRPr>
          </a:p>
          <a:p>
            <a:r>
              <a:rPr lang="en-US" sz="1100" b="0" kern="1200" dirty="0">
                <a:solidFill>
                  <a:schemeClr val="tx1"/>
                </a:solidFill>
                <a:effectLst/>
                <a:latin typeface="+mn-lt"/>
                <a:ea typeface="+mn-ea"/>
                <a:cs typeface="+mn-cs"/>
              </a:rPr>
              <a:t>Working continuously to improve the system for instance:</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streamlining configuration</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Testing new ways of commissioning</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Adding new features  like PVT and beam sync DAQ</a:t>
            </a:r>
          </a:p>
          <a:p>
            <a:pPr marL="171450" indent="-171450">
              <a:buFont typeface="Arial" panose="020B0604020202020204" pitchFamily="34" charset="0"/>
              <a:buChar char="•"/>
            </a:pPr>
            <a:r>
              <a:rPr lang="en-US" sz="1100" b="0" kern="1200" dirty="0">
                <a:solidFill>
                  <a:schemeClr val="tx1"/>
                </a:solidFill>
                <a:effectLst/>
                <a:latin typeface="+mn-lt"/>
                <a:ea typeface="+mn-ea"/>
                <a:cs typeface="+mn-cs"/>
              </a:rPr>
              <a:t>Basically, what made this possible is that it’s open source, we can add features as we want.</a:t>
            </a:r>
          </a:p>
          <a:p>
            <a:pPr marL="171450" indent="-171450">
              <a:buFont typeface="Arial" panose="020B0604020202020204" pitchFamily="34" charset="0"/>
              <a:buChar char="•"/>
            </a:pPr>
            <a:endParaRPr lang="en-US" sz="1100" b="0" kern="1200" dirty="0">
              <a:solidFill>
                <a:schemeClr val="tx1"/>
              </a:solidFill>
              <a:effectLst/>
              <a:latin typeface="+mn-lt"/>
              <a:ea typeface="+mn-ea"/>
              <a:cs typeface="+mn-cs"/>
            </a:endParaRPr>
          </a:p>
          <a:p>
            <a:endParaRPr lang="en-GB"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251772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11</a:t>
            </a:fld>
            <a:endParaRPr lang="de-CH"/>
          </a:p>
        </p:txBody>
      </p:sp>
    </p:spTree>
    <p:extLst>
      <p:ext uri="{BB962C8B-B14F-4D97-AF65-F5344CB8AC3E}">
        <p14:creationId xmlns:p14="http://schemas.microsoft.com/office/powerpoint/2010/main" val="186479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C81C81-E364-4366-A610-2DB15FF98538}" type="slidenum">
              <a:rPr lang="de-CH" smtClean="0"/>
              <a:pPr/>
              <a:t>12</a:t>
            </a:fld>
            <a:endParaRPr lang="de-CH"/>
          </a:p>
        </p:txBody>
      </p:sp>
    </p:spTree>
    <p:extLst>
      <p:ext uri="{BB962C8B-B14F-4D97-AF65-F5344CB8AC3E}">
        <p14:creationId xmlns:p14="http://schemas.microsoft.com/office/powerpoint/2010/main" val="180066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kern="1200" dirty="0">
                <a:solidFill>
                  <a:schemeClr val="tx1"/>
                </a:solidFill>
                <a:effectLst/>
                <a:latin typeface="+mn-lt"/>
                <a:ea typeface="+mn-ea"/>
                <a:cs typeface="+mn-cs"/>
              </a:rPr>
              <a:t>First a quick overview. ECMC is an </a:t>
            </a:r>
            <a:r>
              <a:rPr lang="en-GB" sz="1100" dirty="0">
                <a:solidFill>
                  <a:prstClr val="black"/>
                </a:solidFill>
                <a:latin typeface="Calibri"/>
              </a:rPr>
              <a:t>open-source control framework for </a:t>
            </a:r>
            <a:r>
              <a:rPr lang="en-GB" sz="1100" dirty="0" err="1">
                <a:solidFill>
                  <a:prstClr val="black"/>
                </a:solidFill>
                <a:latin typeface="Calibri"/>
              </a:rPr>
              <a:t>EtherCAT</a:t>
            </a:r>
            <a:r>
              <a:rPr lang="en-GB" sz="1100" dirty="0">
                <a:solidFill>
                  <a:prstClr val="black"/>
                </a:solidFill>
                <a:latin typeface="Calibri"/>
              </a:rPr>
              <a:t> hardware integrated in EPICS </a:t>
            </a:r>
            <a:r>
              <a:rPr lang="en-GB" sz="1100" b="0" kern="1200" dirty="0">
                <a:solidFill>
                  <a:schemeClr val="tx1"/>
                </a:solidFill>
                <a:effectLst/>
                <a:latin typeface="+mn-lt"/>
                <a:ea typeface="+mn-ea"/>
                <a:cs typeface="+mn-cs"/>
              </a:rPr>
              <a:t> Main functionality is motion control, data acquisition, soft-PLC scripting, and a plugin system which can be used for extensions.</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Several ongoing projects,  right now SLS2.0 and some HIPA projects in startup.</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We are already running more than 650 axes in production, mainly at SLS, but also at HIPA and </a:t>
            </a:r>
            <a:r>
              <a:rPr lang="en-GB" sz="1100" b="0" kern="1200" dirty="0" err="1">
                <a:solidFill>
                  <a:schemeClr val="tx1"/>
                </a:solidFill>
                <a:effectLst/>
                <a:latin typeface="+mn-lt"/>
                <a:ea typeface="+mn-ea"/>
                <a:cs typeface="+mn-cs"/>
              </a:rPr>
              <a:t>SwissFEL</a:t>
            </a:r>
            <a:r>
              <a:rPr lang="en-GB" sz="1100" b="0" kern="1200" dirty="0">
                <a:solidFill>
                  <a:schemeClr val="tx1"/>
                </a:solidFill>
                <a:effectLst/>
                <a:latin typeface="+mn-lt"/>
                <a:ea typeface="+mn-ea"/>
                <a:cs typeface="+mn-cs"/>
              </a:rPr>
              <a:t>. And with SLS 2.0, this number will increase dramatically in the near future.</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So the challenge is clear: we need a system that scales, that stays flexible, and that can combine motion control with data acquisition.</a:t>
            </a:r>
          </a:p>
        </p:txBody>
      </p:sp>
      <p:sp>
        <p:nvSpPr>
          <p:cNvPr id="4" name="Slide Number Placehold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325312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kern="1200" dirty="0">
                <a:solidFill>
                  <a:schemeClr val="tx1"/>
                </a:solidFill>
                <a:effectLst/>
                <a:latin typeface="+mn-lt"/>
                <a:ea typeface="+mn-ea"/>
                <a:cs typeface="+mn-cs"/>
              </a:rPr>
              <a:t>The high axes and system count resulted in that we put a lot of focus on configuration.</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In an ECMC system, all configurations are defined in an EPICS startup script, using YAML files and standardized component blocks.</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There’s no need for vendor specific applications or projects</a:t>
            </a:r>
          </a:p>
          <a:p>
            <a:r>
              <a:rPr lang="en-GB" sz="1100" b="0" kern="1200" dirty="0">
                <a:solidFill>
                  <a:schemeClr val="tx1"/>
                </a:solidFill>
                <a:effectLst/>
                <a:latin typeface="+mn-lt"/>
                <a:ea typeface="+mn-ea"/>
                <a:cs typeface="+mn-cs"/>
              </a:rPr>
              <a:t>.</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This is our base structure, lets see how it looks when applied to real </a:t>
            </a:r>
            <a:r>
              <a:rPr lang="en-GB" sz="1100" b="0" kern="1200" dirty="0" err="1">
                <a:solidFill>
                  <a:schemeClr val="tx1"/>
                </a:solidFill>
                <a:effectLst/>
                <a:latin typeface="+mn-lt"/>
                <a:ea typeface="+mn-ea"/>
                <a:cs typeface="+mn-cs"/>
              </a:rPr>
              <a:t>usecase</a:t>
            </a:r>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C81C81-E364-4366-A610-2DB15FF98538}" type="slidenum">
              <a:rPr lang="de-CH" smtClean="0"/>
              <a:pPr/>
              <a:t>3</a:t>
            </a:fld>
            <a:endParaRPr lang="de-CH"/>
          </a:p>
        </p:txBody>
      </p:sp>
    </p:spTree>
    <p:extLst>
      <p:ext uri="{BB962C8B-B14F-4D97-AF65-F5344CB8AC3E}">
        <p14:creationId xmlns:p14="http://schemas.microsoft.com/office/powerpoint/2010/main" val="355178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Here is an example: the </a:t>
            </a:r>
            <a:r>
              <a:rPr lang="en-GB" sz="1100" b="0" kern="1200" dirty="0" err="1">
                <a:solidFill>
                  <a:schemeClr val="tx1"/>
                </a:solidFill>
                <a:effectLst/>
                <a:latin typeface="+mn-lt"/>
                <a:ea typeface="+mn-ea"/>
                <a:cs typeface="+mn-cs"/>
              </a:rPr>
              <a:t>Heidenhain</a:t>
            </a:r>
            <a:r>
              <a:rPr lang="en-GB" sz="1100" b="0" kern="1200" dirty="0">
                <a:solidFill>
                  <a:schemeClr val="tx1"/>
                </a:solidFill>
                <a:effectLst/>
                <a:latin typeface="+mn-lt"/>
                <a:ea typeface="+mn-ea"/>
                <a:cs typeface="+mn-cs"/>
              </a:rPr>
              <a:t> RON905 rotary encoder.</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It uses four angular reading heads with </a:t>
            </a:r>
            <a:r>
              <a:rPr lang="en-GB" sz="1100" b="0" kern="1200" dirty="0" err="1">
                <a:solidFill>
                  <a:schemeClr val="tx1"/>
                </a:solidFill>
                <a:effectLst/>
                <a:latin typeface="+mn-lt"/>
                <a:ea typeface="+mn-ea"/>
                <a:cs typeface="+mn-cs"/>
              </a:rPr>
              <a:t>analog</a:t>
            </a:r>
            <a:r>
              <a:rPr lang="en-GB" sz="1100" b="0" kern="1200" dirty="0">
                <a:solidFill>
                  <a:schemeClr val="tx1"/>
                </a:solidFill>
                <a:effectLst/>
                <a:latin typeface="+mn-lt"/>
                <a:ea typeface="+mn-ea"/>
                <a:cs typeface="+mn-cs"/>
              </a:rPr>
              <a:t> sin/cos signals, which are converted and then read by a Beckhoff EL5021 module.</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The signals from the 4 reading heads needs individual calibration curves  and then to be averaged to achieve best accuracy</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Let's look at the configuration.</a:t>
            </a:r>
          </a:p>
          <a:p>
            <a:endParaRPr lang="en-GB" sz="1100" b="0" kern="1200" dirty="0">
              <a:solidFill>
                <a:schemeClr val="tx1"/>
              </a:solidFill>
              <a:effectLst/>
              <a:latin typeface="+mn-lt"/>
              <a:ea typeface="+mn-ea"/>
              <a:cs typeface="+mn-cs"/>
            </a:endParaRPr>
          </a:p>
          <a:p>
            <a:endParaRPr lang="en-GB" sz="1100" b="0" kern="1200" dirty="0">
              <a:solidFill>
                <a:schemeClr val="tx1"/>
              </a:solidFill>
              <a:effectLst/>
              <a:latin typeface="+mn-lt"/>
              <a:ea typeface="+mn-ea"/>
              <a:cs typeface="+mn-cs"/>
            </a:endParaRPr>
          </a:p>
          <a:p>
            <a:br>
              <a:rPr lang="en-GB" sz="1100" b="0" kern="1200" dirty="0">
                <a:solidFill>
                  <a:schemeClr val="tx1"/>
                </a:solidFill>
                <a:effectLst/>
                <a:latin typeface="+mn-lt"/>
                <a:ea typeface="+mn-ea"/>
                <a:cs typeface="+mn-cs"/>
              </a:rPr>
            </a:br>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C81C81-E364-4366-A610-2DB15FF98538}" type="slidenum">
              <a:rPr lang="de-CH" smtClean="0"/>
              <a:pPr/>
              <a:t>4</a:t>
            </a:fld>
            <a:endParaRPr lang="de-CH"/>
          </a:p>
        </p:txBody>
      </p:sp>
    </p:spTree>
    <p:extLst>
      <p:ext uri="{BB962C8B-B14F-4D97-AF65-F5344CB8AC3E}">
        <p14:creationId xmlns:p14="http://schemas.microsoft.com/office/powerpoint/2010/main" val="406221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startup file would look like this:</a:t>
            </a:r>
          </a:p>
          <a:p>
            <a:r>
              <a:rPr lang="en-US" dirty="0"/>
              <a:t>* Stepper</a:t>
            </a:r>
          </a:p>
          <a:p>
            <a:r>
              <a:rPr lang="en-US" dirty="0"/>
              <a:t>* Then the 4 encoder readers.</a:t>
            </a:r>
          </a:p>
          <a:p>
            <a:r>
              <a:rPr lang="en-US" dirty="0"/>
              <a:t>* Motion axis (linking the encoders with the drive)</a:t>
            </a:r>
          </a:p>
          <a:p>
            <a:r>
              <a:rPr lang="en-US" dirty="0"/>
              <a:t>* The 4 </a:t>
            </a:r>
            <a:r>
              <a:rPr lang="en-US" dirty="0" err="1"/>
              <a:t>ecmc</a:t>
            </a:r>
            <a:r>
              <a:rPr lang="en-US" dirty="0"/>
              <a:t> encoder configurations, note the calibration tables.</a:t>
            </a:r>
          </a:p>
          <a:p>
            <a:r>
              <a:rPr lang="en-US" dirty="0"/>
              <a:t>* And the averaging of the values are made in </a:t>
            </a:r>
            <a:r>
              <a:rPr lang="en-US" dirty="0" err="1"/>
              <a:t>softPLC</a:t>
            </a:r>
            <a:r>
              <a:rPr lang="en-US" dirty="0"/>
              <a:t> code.</a:t>
            </a:r>
          </a:p>
          <a:p>
            <a:r>
              <a:rPr lang="en-US" dirty="0"/>
              <a:t>And during fist tests it seems we get high accuracy, </a:t>
            </a:r>
          </a:p>
          <a:p>
            <a:endParaRPr lang="en-US" dirty="0"/>
          </a:p>
          <a:p>
            <a:r>
              <a:rPr lang="en-US" dirty="0"/>
              <a:t>As you can see the ECMC configurations are very flexible but at the same time consistent.</a:t>
            </a: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Another area of great importance for us is complex motion like synchronization and custom trajectories.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2421832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started experimenting with virtual commissioning for some complex systems. </a:t>
            </a:r>
          </a:p>
          <a:p>
            <a:r>
              <a:rPr lang="en-US" dirty="0"/>
              <a:t>Not always access to the final hardware, start preparing configurations </a:t>
            </a:r>
            <a:r>
              <a:rPr lang="en-US" dirty="0" err="1"/>
              <a:t>basedn</a:t>
            </a:r>
            <a:endParaRPr lang="en-US" dirty="0"/>
          </a:p>
          <a:p>
            <a:endParaRPr lang="en-US" dirty="0"/>
          </a:p>
          <a:p>
            <a:r>
              <a:rPr lang="en-US" dirty="0"/>
              <a:t>Example:</a:t>
            </a:r>
          </a:p>
          <a:p>
            <a:r>
              <a:rPr lang="en-US" dirty="0"/>
              <a:t>Filter system, one with discrete steps and one for fine adjustment.</a:t>
            </a:r>
          </a:p>
          <a:p>
            <a:endParaRPr lang="en-US" dirty="0"/>
          </a:p>
          <a:p>
            <a:r>
              <a:rPr lang="en-US" dirty="0"/>
              <a:t>Virtual axes for both filters and for the total thickness, in closed loop control.</a:t>
            </a:r>
          </a:p>
          <a:p>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b="0" dirty="0"/>
              <a:t>By using virtual commissioning with ECMC, we can validate complex motion systems early, avoid surprises, and make hardware commissioning faster and smoother.</a:t>
            </a:r>
          </a:p>
          <a:p>
            <a:endParaRPr lang="en-US"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3157572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This is where position–velocity–time, or PVT trajectories, come in.</a:t>
            </a:r>
          </a:p>
          <a:p>
            <a:r>
              <a:rPr lang="en-GB" sz="1100" b="0" kern="1200" dirty="0">
                <a:solidFill>
                  <a:schemeClr val="tx1"/>
                </a:solidFill>
                <a:effectLst/>
                <a:latin typeface="+mn-lt"/>
                <a:ea typeface="+mn-ea"/>
                <a:cs typeface="+mn-cs"/>
              </a:rPr>
              <a:t>In ECMC, any axis can follow a PVT profile, which is simply an array of positions, velocities, and times.</a:t>
            </a:r>
          </a:p>
          <a:p>
            <a:r>
              <a:rPr lang="en-GB" sz="1100" b="0" kern="1200" dirty="0">
                <a:solidFill>
                  <a:schemeClr val="tx1"/>
                </a:solidFill>
                <a:effectLst/>
                <a:latin typeface="+mn-lt"/>
                <a:ea typeface="+mn-ea"/>
                <a:cs typeface="+mn-cs"/>
              </a:rPr>
              <a:t>This is a complement to trajectories defined by equations.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b="0" kern="1200" dirty="0">
                <a:solidFill>
                  <a:schemeClr val="tx1"/>
                </a:solidFill>
                <a:effectLst/>
                <a:latin typeface="+mn-lt"/>
                <a:ea typeface="+mn-ea"/>
                <a:cs typeface="+mn-cs"/>
              </a:rPr>
              <a:t>Both triggering over hardware and software is possible.</a:t>
            </a:r>
          </a:p>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That means we can perform complex scans, for example area scans, while keeping everything synchronized.</a:t>
            </a:r>
          </a:p>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339870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kern="1200" dirty="0">
                <a:solidFill>
                  <a:schemeClr val="tx1"/>
                </a:solidFill>
                <a:effectLst/>
                <a:latin typeface="+mn-lt"/>
                <a:ea typeface="+mn-ea"/>
                <a:cs typeface="+mn-cs"/>
              </a:rPr>
              <a:t>In this example, two slit assemblies define an opening in X and Y.</a:t>
            </a:r>
            <a:br>
              <a:rPr lang="en-GB" sz="1100" b="0" i="0" u="none" strike="noStrike" kern="1200" dirty="0">
                <a:solidFill>
                  <a:schemeClr val="tx1"/>
                </a:solidFill>
                <a:effectLst/>
                <a:latin typeface="+mn-lt"/>
                <a:ea typeface="+mn-ea"/>
                <a:cs typeface="+mn-cs"/>
              </a:rPr>
            </a:br>
            <a:r>
              <a:rPr lang="en-GB" sz="1100" b="0" i="0" u="none" strike="noStrike" kern="1200" dirty="0">
                <a:solidFill>
                  <a:schemeClr val="tx1"/>
                </a:solidFill>
                <a:effectLst/>
                <a:latin typeface="+mn-lt"/>
                <a:ea typeface="+mn-ea"/>
                <a:cs typeface="+mn-cs"/>
              </a:rPr>
              <a:t>In ECMC, the blades are modelled as physical axes, while virtual axes define the </a:t>
            </a:r>
            <a:r>
              <a:rPr lang="en-GB" sz="1100" b="0" i="0" u="none" strike="noStrike" kern="1200" dirty="0" err="1">
                <a:solidFill>
                  <a:schemeClr val="tx1"/>
                </a:solidFill>
                <a:effectLst/>
                <a:latin typeface="+mn-lt"/>
                <a:ea typeface="+mn-ea"/>
                <a:cs typeface="+mn-cs"/>
              </a:rPr>
              <a:t>center</a:t>
            </a:r>
            <a:r>
              <a:rPr lang="en-GB" sz="1100" b="0" i="0" u="none" strike="noStrike" kern="1200" dirty="0">
                <a:solidFill>
                  <a:schemeClr val="tx1"/>
                </a:solidFill>
                <a:effectLst/>
                <a:latin typeface="+mn-lt"/>
                <a:ea typeface="+mn-ea"/>
                <a:cs typeface="+mn-cs"/>
              </a:rPr>
              <a:t> point and the gap. Kinematics link them together.</a:t>
            </a:r>
          </a:p>
          <a:p>
            <a:r>
              <a:rPr lang="en-GB" sz="1100" b="0" i="0" u="none" strike="noStrike" kern="1200" dirty="0">
                <a:solidFill>
                  <a:schemeClr val="tx1"/>
                </a:solidFill>
                <a:effectLst/>
                <a:latin typeface="+mn-lt"/>
                <a:ea typeface="+mn-ea"/>
                <a:cs typeface="+mn-cs"/>
              </a:rPr>
              <a:t>An area scan is then straightforward: a sawtooth trajectory in X and a staircase trajectory in Y.</a:t>
            </a:r>
            <a:br>
              <a:rPr lang="en-GB" sz="1100" b="0" i="0" u="none" strike="noStrike" kern="1200" dirty="0">
                <a:solidFill>
                  <a:schemeClr val="tx1"/>
                </a:solidFill>
                <a:effectLst/>
                <a:latin typeface="+mn-lt"/>
                <a:ea typeface="+mn-ea"/>
                <a:cs typeface="+mn-cs"/>
              </a:rPr>
            </a:br>
            <a:r>
              <a:rPr lang="en-GB" sz="1100" b="0" i="0" u="none" strike="noStrike" kern="1200" dirty="0">
                <a:solidFill>
                  <a:schemeClr val="tx1"/>
                </a:solidFill>
                <a:effectLst/>
                <a:latin typeface="+mn-lt"/>
                <a:ea typeface="+mn-ea"/>
                <a:cs typeface="+mn-cs"/>
              </a:rPr>
              <a:t>The PVT trajectories are transformed into the correct blade motions automatically.</a:t>
            </a:r>
          </a:p>
          <a:p>
            <a:r>
              <a:rPr lang="en-GB" sz="1100" b="0" i="0" u="none" strike="noStrike" kern="1200" dirty="0">
                <a:solidFill>
                  <a:schemeClr val="tx1"/>
                </a:solidFill>
                <a:effectLst/>
                <a:latin typeface="+mn-lt"/>
                <a:ea typeface="+mn-ea"/>
                <a:cs typeface="+mn-cs"/>
              </a:rPr>
              <a:t>What you see on the right are the resulting paths, actual values, and trigger points.</a:t>
            </a:r>
          </a:p>
          <a:p>
            <a:endParaRPr lang="en-US" dirty="0"/>
          </a:p>
          <a:p>
            <a:endParaRPr lang="en-US"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2490913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sz="1100" b="0" kern="1200" dirty="0">
                <a:solidFill>
                  <a:schemeClr val="tx1"/>
                </a:solidFill>
                <a:effectLst/>
                <a:latin typeface="+mn-lt"/>
                <a:ea typeface="+mn-ea"/>
                <a:cs typeface="+mn-cs"/>
              </a:rPr>
            </a:br>
            <a:r>
              <a:rPr lang="en-GB" sz="1100" b="0" kern="1200" dirty="0">
                <a:solidFill>
                  <a:schemeClr val="tx1"/>
                </a:solidFill>
                <a:effectLst/>
                <a:latin typeface="+mn-lt"/>
                <a:ea typeface="+mn-ea"/>
                <a:cs typeface="+mn-cs"/>
              </a:rPr>
              <a:t>ECMC can also be used for DAQ of both motion related parameters as well as hardware signals.</a:t>
            </a:r>
          </a:p>
          <a:p>
            <a:endParaRPr lang="en-GB" sz="1100" b="0" kern="1200" dirty="0">
              <a:solidFill>
                <a:schemeClr val="tx1"/>
              </a:solidFill>
              <a:effectLst/>
              <a:latin typeface="+mn-lt"/>
              <a:ea typeface="+mn-ea"/>
              <a:cs typeface="+mn-cs"/>
            </a:endParaRPr>
          </a:p>
          <a:p>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We can sample at kilohertz rates,  up to 100Khz defined by hardware</a:t>
            </a:r>
          </a:p>
          <a:p>
            <a:r>
              <a:rPr lang="en-GB" sz="1100" b="0" kern="1200" dirty="0">
                <a:solidFill>
                  <a:schemeClr val="tx1"/>
                </a:solidFill>
                <a:effectLst/>
                <a:latin typeface="+mn-lt"/>
                <a:ea typeface="+mn-ea"/>
                <a:cs typeface="+mn-cs"/>
              </a:rPr>
              <a:t>With hardware timestamps, we reach an accuracy of around 10 microseconds.</a:t>
            </a:r>
          </a:p>
          <a:p>
            <a:r>
              <a:rPr lang="en-GB" sz="1100" b="0" kern="1200" dirty="0">
                <a:solidFill>
                  <a:schemeClr val="tx1"/>
                </a:solidFill>
                <a:effectLst/>
                <a:latin typeface="+mn-lt"/>
                <a:ea typeface="+mn-ea"/>
                <a:cs typeface="+mn-cs"/>
              </a:rPr>
              <a:t>This gives us confidence that motion and measurements are truly synchronized.</a:t>
            </a:r>
          </a:p>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a:p>
            <a:r>
              <a:rPr lang="en-GB" sz="1100" b="0" kern="1200" dirty="0">
                <a:solidFill>
                  <a:schemeClr val="tx1"/>
                </a:solidFill>
                <a:effectLst/>
                <a:latin typeface="+mn-lt"/>
                <a:ea typeface="+mn-ea"/>
                <a:cs typeface="+mn-cs"/>
              </a:rPr>
              <a:t>So with ECMC we can unify motion and data in a single process, rather than stitching together separate systems. And when we look at the big picture, here are the key takeaways.”</a:t>
            </a:r>
          </a:p>
          <a:p>
            <a:endParaRPr lang="en-GB"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kern="1200" dirty="0">
                <a:solidFill>
                  <a:schemeClr val="tx1"/>
                </a:solidFill>
                <a:effectLst/>
                <a:latin typeface="+mn-lt"/>
                <a:ea typeface="+mn-ea"/>
                <a:cs typeface="+mn-cs"/>
              </a:rPr>
              <a:t>sample-and-hold detector triggered at 100Hz.</a:t>
            </a:r>
            <a:endParaRPr lang="en-CH" sz="1100" kern="1200" dirty="0">
              <a:solidFill>
                <a:schemeClr val="tx1"/>
              </a:solidFill>
              <a:effectLst/>
              <a:latin typeface="+mn-lt"/>
              <a:ea typeface="+mn-ea"/>
              <a:cs typeface="+mn-cs"/>
            </a:endParaRPr>
          </a:p>
          <a:p>
            <a:br>
              <a:rPr lang="en-GB" sz="1100" b="0" kern="1200" dirty="0">
                <a:solidFill>
                  <a:schemeClr val="tx1"/>
                </a:solidFill>
                <a:effectLst/>
                <a:latin typeface="+mn-lt"/>
                <a:ea typeface="+mn-ea"/>
                <a:cs typeface="+mn-cs"/>
              </a:rPr>
            </a:br>
            <a:endParaRPr lang="en-GB"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3767323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DA2638D-B38B-003C-CEF8-94606F0C047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88" y="1559"/>
            <a:ext cx="12189228" cy="6854883"/>
          </a:xfrm>
          <a:prstGeom prst="rect">
            <a:avLst/>
          </a:prstGeom>
        </p:spPr>
      </p:pic>
      <p:pic>
        <p:nvPicPr>
          <p:cNvPr id="10" name="Grafik 9">
            <a:extLst>
              <a:ext uri="{FF2B5EF4-FFF2-40B4-BE49-F238E27FC236}">
                <a16:creationId xmlns:a16="http://schemas.microsoft.com/office/drawing/2014/main" id="{AB1FE6A2-0C6A-9BEE-D675-F84989D3C0D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31136" y="358671"/>
            <a:ext cx="1773820" cy="730070"/>
          </a:xfrm>
          <a:prstGeom prst="rect">
            <a:avLst/>
          </a:prstGeom>
        </p:spPr>
      </p:pic>
      <p:sp>
        <p:nvSpPr>
          <p:cNvPr id="2" name="Titel 1"/>
          <p:cNvSpPr>
            <a:spLocks noGrp="1"/>
          </p:cNvSpPr>
          <p:nvPr>
            <p:ph type="ctrTitle" hasCustomPrompt="1"/>
          </p:nvPr>
        </p:nvSpPr>
        <p:spPr>
          <a:xfrm>
            <a:off x="695326" y="1445854"/>
            <a:ext cx="8045451" cy="2007994"/>
          </a:xfrm>
        </p:spPr>
        <p:txBody>
          <a:bodyPr anchor="b"/>
          <a:lstStyle>
            <a:lvl1pPr algn="l">
              <a:lnSpc>
                <a:spcPct val="92000"/>
              </a:lnSpc>
              <a:defRPr sz="4200">
                <a:solidFill>
                  <a:schemeClr val="bg1"/>
                </a:solidFill>
              </a:defRPr>
            </a:lvl1pPr>
          </a:lstStyle>
          <a:p>
            <a:r>
              <a:rPr lang="en-GB" noProof="0"/>
              <a:t>Add Title</a:t>
            </a:r>
          </a:p>
        </p:txBody>
      </p:sp>
      <p:sp>
        <p:nvSpPr>
          <p:cNvPr id="3" name="Untertitel 2"/>
          <p:cNvSpPr>
            <a:spLocks noGrp="1"/>
          </p:cNvSpPr>
          <p:nvPr>
            <p:ph type="subTitle" idx="1" hasCustomPrompt="1"/>
          </p:nvPr>
        </p:nvSpPr>
        <p:spPr>
          <a:xfrm>
            <a:off x="695326" y="3789040"/>
            <a:ext cx="8045451" cy="1080120"/>
          </a:xfrm>
        </p:spPr>
        <p:txBody>
          <a:bodyPr/>
          <a:lstStyle>
            <a:lvl1pPr marL="0" indent="0" algn="l">
              <a:lnSpc>
                <a:spcPct val="92000"/>
              </a:lnSpc>
              <a:buNone/>
              <a:defRPr sz="2600" b="1">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bg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bg1"/>
                </a:solidFill>
              </a:defRPr>
            </a:lvl1pPr>
            <a:lvl2pPr marL="0" indent="0">
              <a:buNone/>
              <a:defRPr/>
            </a:lvl2pPr>
          </a:lstStyle>
          <a:p>
            <a:pPr lvl="0"/>
            <a:r>
              <a:rPr lang="en-GB" noProof="0"/>
              <a:t>Location, DD Month YYYY</a:t>
            </a:r>
          </a:p>
        </p:txBody>
      </p:sp>
      <p:pic>
        <p:nvPicPr>
          <p:cNvPr id="8" name="Grafik 7">
            <a:extLst>
              <a:ext uri="{FF2B5EF4-FFF2-40B4-BE49-F238E27FC236}">
                <a16:creationId xmlns:a16="http://schemas.microsoft.com/office/drawing/2014/main" id="{19A7B534-9AA2-7BDC-83B8-A11FF9792BE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8502"/>
          <a:stretch/>
        </p:blipFill>
        <p:spPr>
          <a:xfrm>
            <a:off x="2532062" y="536706"/>
            <a:ext cx="2162108" cy="403287"/>
          </a:xfrm>
          <a:prstGeom prst="rect">
            <a:avLst/>
          </a:prstGeom>
        </p:spPr>
      </p:pic>
    </p:spTree>
    <p:extLst>
      <p:ext uri="{BB962C8B-B14F-4D97-AF65-F5344CB8AC3E}">
        <p14:creationId xmlns:p14="http://schemas.microsoft.com/office/powerpoint/2010/main" val="3935699043"/>
      </p:ext>
    </p:extLst>
  </p:cSld>
  <p:clrMapOvr>
    <a:masterClrMapping/>
  </p:clrMapOvr>
  <p:extLst>
    <p:ext uri="{DCECCB84-F9BA-43D5-87BE-67443E8EF086}">
      <p15:sldGuideLst xmlns:p15="http://schemas.microsoft.com/office/powerpoint/2012/main">
        <p15:guide id="2" pos="7106" userDrawn="1">
          <p15:clr>
            <a:srgbClr val="A4A3A4"/>
          </p15:clr>
        </p15:guide>
        <p15:guide id="3" orient="horz" pos="3181"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 Green">
    <p:bg>
      <p:bgPr>
        <a:solidFill>
          <a:schemeClr val="accent2"/>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6FEA707-816F-4DBF-9FC1-48440001C7D7}"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7" y="1292087"/>
            <a:ext cx="8964613" cy="4729302"/>
          </a:xfrm>
        </p:spPr>
        <p:txBody>
          <a:bodyPr/>
          <a:lstStyle>
            <a:lvl1pPr>
              <a:defRPr sz="4200"/>
            </a:lvl1pPr>
            <a:lvl2pPr marL="0" indent="0">
              <a:buFontTx/>
              <a:buNone/>
              <a:defRPr/>
            </a:lvl2pPr>
            <a:lvl3pPr marL="250828" indent="-250828">
              <a:defRPr/>
            </a:lvl3pPr>
          </a:lstStyle>
          <a:p>
            <a:pPr lvl="0"/>
            <a:r>
              <a:rPr lang="en-GB" noProof="0"/>
              <a:t>Section Heading</a:t>
            </a:r>
          </a:p>
          <a:p>
            <a:pPr lvl="1"/>
            <a:r>
              <a:rPr lang="en-GB" noProof="0"/>
              <a:t>Second Level</a:t>
            </a:r>
          </a:p>
          <a:p>
            <a:pPr lvl="2"/>
            <a:r>
              <a:rPr lang="en-GB" noProof="0"/>
              <a:t>Third Level</a:t>
            </a:r>
          </a:p>
        </p:txBody>
      </p:sp>
    </p:spTree>
    <p:extLst>
      <p:ext uri="{BB962C8B-B14F-4D97-AF65-F5344CB8AC3E}">
        <p14:creationId xmlns:p14="http://schemas.microsoft.com/office/powerpoint/2010/main" val="263975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 Yellow">
    <p:bg>
      <p:bgPr>
        <a:solidFill>
          <a:schemeClr val="accent5"/>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14B385C-7712-4F59-90E0-BF5F17A76AFF}"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7" y="1292087"/>
            <a:ext cx="8964613" cy="4729302"/>
          </a:xfrm>
        </p:spPr>
        <p:txBody>
          <a:bodyPr/>
          <a:lstStyle>
            <a:lvl1pPr>
              <a:defRPr sz="4200"/>
            </a:lvl1pPr>
            <a:lvl2pPr marL="0" indent="0">
              <a:buFontTx/>
              <a:buNone/>
              <a:defRPr/>
            </a:lvl2pPr>
            <a:lvl3pPr marL="250828" indent="-250828">
              <a:defRPr/>
            </a:lvl3pPr>
          </a:lstStyle>
          <a:p>
            <a:pPr lvl="0"/>
            <a:r>
              <a:rPr lang="en-GB" noProof="0"/>
              <a:t>Section Heading</a:t>
            </a:r>
          </a:p>
          <a:p>
            <a:pPr lvl="1"/>
            <a:r>
              <a:rPr lang="en-GB" noProof="0"/>
              <a:t>Second Level</a:t>
            </a:r>
          </a:p>
          <a:p>
            <a:pPr lvl="2"/>
            <a:r>
              <a:rPr lang="en-GB" noProof="0"/>
              <a:t>Third Level</a:t>
            </a:r>
          </a:p>
        </p:txBody>
      </p:sp>
    </p:spTree>
    <p:extLst>
      <p:ext uri="{BB962C8B-B14F-4D97-AF65-F5344CB8AC3E}">
        <p14:creationId xmlns:p14="http://schemas.microsoft.com/office/powerpoint/2010/main" val="1822531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95327" y="1376774"/>
            <a:ext cx="8964613" cy="4644616"/>
          </a:xfrm>
        </p:spPr>
        <p:txBody>
          <a:bodyPr/>
          <a:lstStyle>
            <a:lvl1pPr defTabSz="984263">
              <a:tabLst>
                <a:tab pos="536582" algn="l"/>
              </a:tabLst>
              <a:defRPr/>
            </a:lvl1pPr>
            <a:lvl2pPr>
              <a:tabLst>
                <a:tab pos="536582" algn="l"/>
              </a:tabLst>
              <a:defRPr/>
            </a:lvl2pPr>
          </a:lstStyle>
          <a:p>
            <a:pPr lvl="0"/>
            <a:r>
              <a:rPr lang="en-GB" noProof="0"/>
              <a:t>Add Content</a:t>
            </a:r>
          </a:p>
          <a:p>
            <a:pPr lvl="1"/>
            <a:r>
              <a:rPr lang="en-GB" noProof="0"/>
              <a:t>Second Level</a:t>
            </a:r>
          </a:p>
          <a:p>
            <a:pPr lvl="2"/>
            <a:r>
              <a:rPr lang="en-GB" noProof="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Titel 6">
            <a:extLst>
              <a:ext uri="{FF2B5EF4-FFF2-40B4-BE49-F238E27FC236}">
                <a16:creationId xmlns:a16="http://schemas.microsoft.com/office/drawing/2014/main" id="{A939BEE7-204C-1008-67F3-C8FC6E64EBA4}"/>
              </a:ext>
            </a:extLst>
          </p:cNvPr>
          <p:cNvSpPr>
            <a:spLocks noGrp="1"/>
          </p:cNvSpPr>
          <p:nvPr>
            <p:ph type="title" hasCustomPrompt="1"/>
          </p:nvPr>
        </p:nvSpPr>
        <p:spPr/>
        <p:txBody>
          <a:bodyPr/>
          <a:lstStyle>
            <a:lvl1pPr>
              <a:defRPr/>
            </a:lvl1pPr>
          </a:lstStyle>
          <a:p>
            <a:r>
              <a:rPr lang="en-GB" noProof="0"/>
              <a:t>Add Title</a:t>
            </a:r>
          </a:p>
        </p:txBody>
      </p:sp>
    </p:spTree>
    <p:extLst>
      <p:ext uri="{BB962C8B-B14F-4D97-AF65-F5344CB8AC3E}">
        <p14:creationId xmlns:p14="http://schemas.microsoft.com/office/powerpoint/2010/main" val="47957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Extra wid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3" name="Inhaltsplatzhalter 2"/>
          <p:cNvSpPr>
            <a:spLocks noGrp="1"/>
          </p:cNvSpPr>
          <p:nvPr>
            <p:ph idx="1" hasCustomPrompt="1"/>
          </p:nvPr>
        </p:nvSpPr>
        <p:spPr>
          <a:xfrm>
            <a:off x="695327" y="1376774"/>
            <a:ext cx="10801349"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96963D4-5156-42CD-86D2-F9C48C35F25C}" type="datetime1">
              <a:rPr lang="de-CH" noProof="0" smtClean="0"/>
              <a:t>21.09.25</a:t>
            </a:fld>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406510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3" name="Inhaltsplatzhalter 2"/>
          <p:cNvSpPr>
            <a:spLocks noGrp="1"/>
          </p:cNvSpPr>
          <p:nvPr>
            <p:ph idx="1" hasCustomPrompt="1"/>
          </p:nvPr>
        </p:nvSpPr>
        <p:spPr>
          <a:xfrm>
            <a:off x="695327" y="1376774"/>
            <a:ext cx="5291476" cy="4644616"/>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EA008EA-072D-4E88-A4E3-7561DD02B0D9}" type="datetime1">
              <a:rPr lang="de-CH" noProof="0" smtClean="0"/>
              <a:t>21.09.25</a:t>
            </a:fld>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8" name="Inhaltsplatzhalter 2">
            <a:extLst>
              <a:ext uri="{FF2B5EF4-FFF2-40B4-BE49-F238E27FC236}">
                <a16:creationId xmlns:a16="http://schemas.microsoft.com/office/drawing/2014/main" id="{03327075-DC64-5DAB-E02B-8A18CBF5A994}"/>
              </a:ext>
            </a:extLst>
          </p:cNvPr>
          <p:cNvSpPr>
            <a:spLocks noGrp="1"/>
          </p:cNvSpPr>
          <p:nvPr>
            <p:ph idx="13" hasCustomPrompt="1"/>
          </p:nvPr>
        </p:nvSpPr>
        <p:spPr>
          <a:xfrm>
            <a:off x="6205202" y="1376774"/>
            <a:ext cx="5291474" cy="4644616"/>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338788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3" name="Inhaltsplatzhalter 2"/>
          <p:cNvSpPr>
            <a:spLocks noGrp="1"/>
          </p:cNvSpPr>
          <p:nvPr>
            <p:ph idx="1" hasCustomPrompt="1"/>
          </p:nvPr>
        </p:nvSpPr>
        <p:spPr>
          <a:xfrm>
            <a:off x="695326" y="1376774"/>
            <a:ext cx="5292725"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79CF872E-A9CB-4516-A020-A04A2928C07F}"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203949" y="1449389"/>
            <a:ext cx="5292725"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359939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3" name="Inhaltsplatzhalter 2"/>
          <p:cNvSpPr>
            <a:spLocks noGrp="1"/>
          </p:cNvSpPr>
          <p:nvPr>
            <p:ph idx="1" hasCustomPrompt="1"/>
          </p:nvPr>
        </p:nvSpPr>
        <p:spPr>
          <a:xfrm>
            <a:off x="6203951" y="1376774"/>
            <a:ext cx="5292724"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DEFD1A0-E3CA-4CD4-9E05-451A1800B6F9}"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7" y="1449389"/>
            <a:ext cx="5292724"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281357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695327" y="1449389"/>
            <a:ext cx="8964613"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D62EE5DD-8223-4F0C-9C85-5070DE4DBF46}" type="datetime1">
              <a:rPr lang="de-CH" noProof="0" smtClean="0"/>
              <a:t>21.09.25</a:t>
            </a:fld>
            <a:endParaRPr lang="en-GB" noProof="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2451753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11115EF-DBE8-4715-8E4D-3572642C6FC2}"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7" y="1449390"/>
            <a:ext cx="5292724" cy="457199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9" y="1449390"/>
            <a:ext cx="5292725" cy="457199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3152932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8E54A55-A700-485F-B5C2-827481B42513}"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4" y="1449389"/>
            <a:ext cx="7129461"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9" name="Inhaltsplatzhalter 2">
            <a:extLst>
              <a:ext uri="{FF2B5EF4-FFF2-40B4-BE49-F238E27FC236}">
                <a16:creationId xmlns:a16="http://schemas.microsoft.com/office/drawing/2014/main" id="{F99B93C7-FD88-F860-2772-AA3BFEC82DB3}"/>
              </a:ext>
            </a:extLst>
          </p:cNvPr>
          <p:cNvSpPr>
            <a:spLocks noGrp="1"/>
          </p:cNvSpPr>
          <p:nvPr>
            <p:ph idx="1" hasCustomPrompt="1"/>
          </p:nvPr>
        </p:nvSpPr>
        <p:spPr>
          <a:xfrm>
            <a:off x="695327" y="1376774"/>
            <a:ext cx="3455988"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317370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E0B8465-E746-9D70-F459-A9E689DBA5B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86" y="1948"/>
            <a:ext cx="12190615" cy="6855662"/>
          </a:xfrm>
          <a:prstGeom prst="rect">
            <a:avLst/>
          </a:prstGeom>
        </p:spPr>
      </p:pic>
      <p:sp>
        <p:nvSpPr>
          <p:cNvPr id="2" name="Titel 1"/>
          <p:cNvSpPr>
            <a:spLocks noGrp="1"/>
          </p:cNvSpPr>
          <p:nvPr>
            <p:ph type="ctrTitle" hasCustomPrompt="1"/>
          </p:nvPr>
        </p:nvSpPr>
        <p:spPr>
          <a:xfrm>
            <a:off x="695326" y="1449388"/>
            <a:ext cx="8045451" cy="2004460"/>
          </a:xfrm>
        </p:spPr>
        <p:txBody>
          <a:bodyPr anchor="b"/>
          <a:lstStyle>
            <a:lvl1pPr algn="l">
              <a:lnSpc>
                <a:spcPct val="92000"/>
              </a:lnSpc>
              <a:defRPr sz="4200">
                <a:solidFill>
                  <a:schemeClr val="bg1"/>
                </a:solidFill>
              </a:defRPr>
            </a:lvl1pPr>
          </a:lstStyle>
          <a:p>
            <a:r>
              <a:rPr lang="en-GB" noProof="0"/>
              <a:t>Add Title</a:t>
            </a:r>
          </a:p>
        </p:txBody>
      </p:sp>
      <p:sp>
        <p:nvSpPr>
          <p:cNvPr id="3" name="Untertitel 2"/>
          <p:cNvSpPr>
            <a:spLocks noGrp="1"/>
          </p:cNvSpPr>
          <p:nvPr>
            <p:ph type="subTitle" idx="1" hasCustomPrompt="1"/>
          </p:nvPr>
        </p:nvSpPr>
        <p:spPr>
          <a:xfrm>
            <a:off x="695326" y="3789040"/>
            <a:ext cx="8045451" cy="1080120"/>
          </a:xfrm>
        </p:spPr>
        <p:txBody>
          <a:bodyPr/>
          <a:lstStyle>
            <a:lvl1pPr marL="0" indent="0" algn="l">
              <a:lnSpc>
                <a:spcPct val="92000"/>
              </a:lnSpc>
              <a:buNone/>
              <a:defRPr sz="2600" b="1">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bg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bg1"/>
                </a:solidFill>
              </a:defRPr>
            </a:lvl1pPr>
            <a:lvl2pPr marL="0" indent="0">
              <a:buNone/>
              <a:defRPr/>
            </a:lvl2pPr>
          </a:lstStyle>
          <a:p>
            <a:pPr lvl="0"/>
            <a:r>
              <a:rPr lang="en-GB" noProof="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31136" y="358671"/>
            <a:ext cx="1773820" cy="730070"/>
          </a:xfrm>
          <a:prstGeom prst="rect">
            <a:avLst/>
          </a:prstGeom>
        </p:spPr>
      </p:pic>
      <p:pic>
        <p:nvPicPr>
          <p:cNvPr id="5" name="Grafik 4">
            <a:extLst>
              <a:ext uri="{FF2B5EF4-FFF2-40B4-BE49-F238E27FC236}">
                <a16:creationId xmlns:a16="http://schemas.microsoft.com/office/drawing/2014/main" id="{28DCFFAF-CE03-EAAE-EF7B-2D9CE7DA647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8502"/>
          <a:stretch/>
        </p:blipFill>
        <p:spPr>
          <a:xfrm>
            <a:off x="2532062" y="536706"/>
            <a:ext cx="2162108" cy="403287"/>
          </a:xfrm>
          <a:prstGeom prst="rect">
            <a:avLst/>
          </a:prstGeom>
        </p:spPr>
      </p:pic>
    </p:spTree>
    <p:extLst>
      <p:ext uri="{BB962C8B-B14F-4D97-AF65-F5344CB8AC3E}">
        <p14:creationId xmlns:p14="http://schemas.microsoft.com/office/powerpoint/2010/main" val="815168479"/>
      </p:ext>
    </p:extLst>
  </p:cSld>
  <p:clrMapOvr>
    <a:masterClrMapping/>
  </p:clrMapOvr>
  <p:extLst>
    <p:ext uri="{DCECCB84-F9BA-43D5-87BE-67443E8EF086}">
      <p15:sldGuideLst xmlns:p15="http://schemas.microsoft.com/office/powerpoint/2012/main">
        <p15:guide id="2" pos="7106" userDrawn="1">
          <p15:clr>
            <a:srgbClr val="A4A3A4"/>
          </p15:clr>
        </p15:guide>
        <p15:guide id="3" orient="horz" pos="3181"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8BE1C9E-DE46-47F4-999C-A6440E82C6E8}"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4" y="1449389"/>
            <a:ext cx="3457575"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9" name="Inhaltsplatzhalter 2">
            <a:extLst>
              <a:ext uri="{FF2B5EF4-FFF2-40B4-BE49-F238E27FC236}">
                <a16:creationId xmlns:a16="http://schemas.microsoft.com/office/drawing/2014/main" id="{C5A45EC1-6C70-C75B-70A0-557B1FE6DA34}"/>
              </a:ext>
            </a:extLst>
          </p:cNvPr>
          <p:cNvSpPr>
            <a:spLocks noGrp="1"/>
          </p:cNvSpPr>
          <p:nvPr>
            <p:ph idx="1" hasCustomPrompt="1"/>
          </p:nvPr>
        </p:nvSpPr>
        <p:spPr>
          <a:xfrm>
            <a:off x="695327" y="1376774"/>
            <a:ext cx="3455988"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3372432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thre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3AA02DA9-A50D-40A4-A931-BC275A2EBFA0}"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4"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4"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2" name="Inhaltsplatzhalter 2">
            <a:extLst>
              <a:ext uri="{FF2B5EF4-FFF2-40B4-BE49-F238E27FC236}">
                <a16:creationId xmlns:a16="http://schemas.microsoft.com/office/drawing/2014/main" id="{C772A35F-591D-5A80-72BC-28B068C3A562}"/>
              </a:ext>
            </a:extLst>
          </p:cNvPr>
          <p:cNvSpPr>
            <a:spLocks noGrp="1"/>
          </p:cNvSpPr>
          <p:nvPr>
            <p:ph idx="1" hasCustomPrompt="1"/>
          </p:nvPr>
        </p:nvSpPr>
        <p:spPr>
          <a:xfrm>
            <a:off x="695327" y="1376774"/>
            <a:ext cx="3455988"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1792042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four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5B39A11-DEB0-4E52-A890-5DCCA2942D1F}"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4"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90"/>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4"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8"/>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2" name="Inhaltsplatzhalter 2">
            <a:extLst>
              <a:ext uri="{FF2B5EF4-FFF2-40B4-BE49-F238E27FC236}">
                <a16:creationId xmlns:a16="http://schemas.microsoft.com/office/drawing/2014/main" id="{089D7F61-76FC-5B15-D914-2BB427BF7163}"/>
              </a:ext>
            </a:extLst>
          </p:cNvPr>
          <p:cNvSpPr>
            <a:spLocks noGrp="1"/>
          </p:cNvSpPr>
          <p:nvPr>
            <p:ph idx="1" hasCustomPrompt="1"/>
          </p:nvPr>
        </p:nvSpPr>
        <p:spPr>
          <a:xfrm>
            <a:off x="695327" y="1376774"/>
            <a:ext cx="3455988"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271383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t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D443221E-9575-4F07-B839-745025E02771}"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7" y="1376774"/>
            <a:ext cx="7129463"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
        <p:nvSpPr>
          <p:cNvPr id="13" name="Bildplatzhalter 4">
            <a:extLst>
              <a:ext uri="{FF2B5EF4-FFF2-40B4-BE49-F238E27FC236}">
                <a16:creationId xmlns:a16="http://schemas.microsoft.com/office/drawing/2014/main" id="{8CA68BBC-536B-0C49-B239-F2A8A8ACBAAC}"/>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1000847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two wid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024EB00C-1486-4C07-A8B7-272553D42C76}"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90"/>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8"/>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7" y="1376774"/>
            <a:ext cx="7129463" cy="4644616"/>
          </a:xfrm>
        </p:spPr>
        <p:txBody>
          <a:bodyPr/>
          <a:lstStyle>
            <a:lvl1pPr>
              <a:defRPr/>
            </a:lvl1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139159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474DF8B-CF50-41FC-A12B-AAA89A0E8E51}"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7" y="1449389"/>
            <a:ext cx="5292724"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9" y="1449389"/>
            <a:ext cx="5292725"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1" name="Inhaltsplatzhalter 2">
            <a:extLst>
              <a:ext uri="{FF2B5EF4-FFF2-40B4-BE49-F238E27FC236}">
                <a16:creationId xmlns:a16="http://schemas.microsoft.com/office/drawing/2014/main" id="{747A0213-C397-B258-EE3A-69DBB54DD3B9}"/>
              </a:ext>
            </a:extLst>
          </p:cNvPr>
          <p:cNvSpPr>
            <a:spLocks noGrp="1"/>
          </p:cNvSpPr>
          <p:nvPr>
            <p:ph idx="1" hasCustomPrompt="1"/>
          </p:nvPr>
        </p:nvSpPr>
        <p:spPr>
          <a:xfrm>
            <a:off x="695327" y="4553982"/>
            <a:ext cx="5291476" cy="1467406"/>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
        <p:nvSpPr>
          <p:cNvPr id="12" name="Inhaltsplatzhalter 2">
            <a:extLst>
              <a:ext uri="{FF2B5EF4-FFF2-40B4-BE49-F238E27FC236}">
                <a16:creationId xmlns:a16="http://schemas.microsoft.com/office/drawing/2014/main" id="{7DE0905A-F588-783E-2408-3EEBCC47B7C5}"/>
              </a:ext>
            </a:extLst>
          </p:cNvPr>
          <p:cNvSpPr>
            <a:spLocks noGrp="1"/>
          </p:cNvSpPr>
          <p:nvPr>
            <p:ph idx="15" hasCustomPrompt="1"/>
          </p:nvPr>
        </p:nvSpPr>
        <p:spPr>
          <a:xfrm>
            <a:off x="6205202" y="4553982"/>
            <a:ext cx="5291474" cy="1467406"/>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821268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66B2750-6DAD-4BB3-A314-C78FD87B7140}"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4"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8" name="Inhaltsplatzhalter 2">
            <a:extLst>
              <a:ext uri="{FF2B5EF4-FFF2-40B4-BE49-F238E27FC236}">
                <a16:creationId xmlns:a16="http://schemas.microsoft.com/office/drawing/2014/main" id="{11B3F6C3-759F-AE0A-F24C-FF78D18C5F8E}"/>
              </a:ext>
            </a:extLst>
          </p:cNvPr>
          <p:cNvSpPr>
            <a:spLocks noGrp="1"/>
          </p:cNvSpPr>
          <p:nvPr>
            <p:ph idx="1" hasCustomPrompt="1"/>
          </p:nvPr>
        </p:nvSpPr>
        <p:spPr>
          <a:xfrm>
            <a:off x="695327" y="4545124"/>
            <a:ext cx="3455988" cy="1476265"/>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695326" y="1449388"/>
            <a:ext cx="3457575" cy="2987724"/>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2" name="Inhaltsplatzhalter 2">
            <a:extLst>
              <a:ext uri="{FF2B5EF4-FFF2-40B4-BE49-F238E27FC236}">
                <a16:creationId xmlns:a16="http://schemas.microsoft.com/office/drawing/2014/main" id="{7D982B28-131F-0EF1-DBEF-7E5426DA6F8C}"/>
              </a:ext>
            </a:extLst>
          </p:cNvPr>
          <p:cNvSpPr>
            <a:spLocks noGrp="1"/>
          </p:cNvSpPr>
          <p:nvPr>
            <p:ph idx="16" hasCustomPrompt="1"/>
          </p:nvPr>
        </p:nvSpPr>
        <p:spPr>
          <a:xfrm>
            <a:off x="4368802" y="4545124"/>
            <a:ext cx="3455988" cy="1476265"/>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
        <p:nvSpPr>
          <p:cNvPr id="13" name="Inhaltsplatzhalter 2">
            <a:extLst>
              <a:ext uri="{FF2B5EF4-FFF2-40B4-BE49-F238E27FC236}">
                <a16:creationId xmlns:a16="http://schemas.microsoft.com/office/drawing/2014/main" id="{3A5C3130-D9C4-9998-9902-8B054B641165}"/>
              </a:ext>
            </a:extLst>
          </p:cNvPr>
          <p:cNvSpPr>
            <a:spLocks noGrp="1"/>
          </p:cNvSpPr>
          <p:nvPr>
            <p:ph idx="17" hasCustomPrompt="1"/>
          </p:nvPr>
        </p:nvSpPr>
        <p:spPr>
          <a:xfrm>
            <a:off x="8040689" y="4545124"/>
            <a:ext cx="3455988" cy="1476265"/>
          </a:xfrm>
        </p:spPr>
        <p:txBody>
          <a:bodyPr tIns="18000"/>
          <a:lstStyle>
            <a:lvl1pPr>
              <a:spcBef>
                <a:spcPts val="400"/>
              </a:spcBef>
              <a:defRPr sz="1600"/>
            </a:lvl1pPr>
            <a:lvl2pPr marL="179390" indent="-179390">
              <a:spcBef>
                <a:spcPts val="400"/>
              </a:spcBef>
              <a:defRPr sz="1600"/>
            </a:lvl2pPr>
            <a:lvl3pPr marL="360367" indent="-180977">
              <a:spcBef>
                <a:spcPts val="400"/>
              </a:spcBef>
              <a:defRPr sz="1600"/>
            </a:lvl3pPr>
            <a:lvl4pPr>
              <a:defRPr sz="1600"/>
            </a:lvl4pPr>
            <a:lvl5pPr>
              <a:defRPr sz="1600"/>
            </a:lvl5pPr>
            <a:lvl6pPr marL="2286029" indent="0">
              <a:buNone/>
              <a:defRPr/>
            </a:lvl6pPr>
          </a:lstStyle>
          <a:p>
            <a:pPr lvl="0"/>
            <a:r>
              <a:rPr lang="en-GB" noProof="0"/>
              <a:t>Add Content</a:t>
            </a:r>
          </a:p>
          <a:p>
            <a:pPr lvl="1"/>
            <a:r>
              <a:rPr lang="en-GB" noProof="0"/>
              <a:t>Second Level</a:t>
            </a:r>
          </a:p>
          <a:p>
            <a:pPr lvl="2"/>
            <a:r>
              <a:rPr lang="en-GB" noProof="0"/>
              <a:t>Third Level</a:t>
            </a:r>
          </a:p>
        </p:txBody>
      </p:sp>
    </p:spTree>
    <p:extLst>
      <p:ext uri="{BB962C8B-B14F-4D97-AF65-F5344CB8AC3E}">
        <p14:creationId xmlns:p14="http://schemas.microsoft.com/office/powerpoint/2010/main" val="1225880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466C5A0-2FE0-40AF-833F-851850EA9092}"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5"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1"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1" y="1449389"/>
            <a:ext cx="2538000" cy="298772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21" name="Textplatzhalter 19">
            <a:extLst>
              <a:ext uri="{FF2B5EF4-FFF2-40B4-BE49-F238E27FC236}">
                <a16:creationId xmlns:a16="http://schemas.microsoft.com/office/drawing/2014/main" id="{2B3EE353-935F-47F2-890E-86D599D69C34}"/>
              </a:ext>
            </a:extLst>
          </p:cNvPr>
          <p:cNvSpPr>
            <a:spLocks noGrp="1"/>
          </p:cNvSpPr>
          <p:nvPr>
            <p:ph type="body" sz="quarter" idx="22" hasCustomPrompt="1"/>
          </p:nvPr>
        </p:nvSpPr>
        <p:spPr>
          <a:xfrm>
            <a:off x="695324" y="4545014"/>
            <a:ext cx="2533650" cy="1476375"/>
          </a:xfrm>
        </p:spPr>
        <p:txBody>
          <a:bodyPr/>
          <a:lstStyle>
            <a:lvl1pPr>
              <a:spcBef>
                <a:spcPts val="40"/>
              </a:spcBef>
              <a:defRPr sz="1600"/>
            </a:lvl1pPr>
            <a:lvl2pPr marL="179390" indent="-179390">
              <a:spcBef>
                <a:spcPts val="40"/>
              </a:spcBef>
              <a:defRPr sz="1600"/>
            </a:lvl2pPr>
            <a:lvl3pPr marL="360367" indent="-180977">
              <a:spcBef>
                <a:spcPts val="40"/>
              </a:spcBef>
              <a:defRPr sz="1600"/>
            </a:lvl3pPr>
            <a:lvl4pPr>
              <a:spcBef>
                <a:spcPts val="40"/>
              </a:spcBef>
              <a:defRPr sz="1600"/>
            </a:lvl4pPr>
            <a:lvl5pPr>
              <a:spcBef>
                <a:spcPts val="40"/>
              </a:spcBef>
              <a:defRPr sz="1600"/>
            </a:lvl5pPr>
          </a:lstStyle>
          <a:p>
            <a:pPr lvl="0"/>
            <a:r>
              <a:rPr lang="en-GB" noProof="0"/>
              <a:t>Add Text</a:t>
            </a:r>
          </a:p>
          <a:p>
            <a:pPr lvl="1"/>
            <a:r>
              <a:rPr lang="en-GB" noProof="0"/>
              <a:t>Second Level</a:t>
            </a:r>
          </a:p>
          <a:p>
            <a:pPr lvl="2"/>
            <a:r>
              <a:rPr lang="en-GB" noProof="0"/>
              <a:t>Third Level</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7" y="4545014"/>
            <a:ext cx="2533650" cy="1476375"/>
          </a:xfrm>
        </p:spPr>
        <p:txBody>
          <a:bodyPr/>
          <a:lstStyle>
            <a:lvl1pPr>
              <a:spcBef>
                <a:spcPts val="40"/>
              </a:spcBef>
              <a:defRPr sz="1600"/>
            </a:lvl1pPr>
            <a:lvl2pPr marL="179390" indent="-179390">
              <a:spcBef>
                <a:spcPts val="40"/>
              </a:spcBef>
              <a:defRPr sz="1600"/>
            </a:lvl2pPr>
            <a:lvl3pPr marL="360367" indent="-180977">
              <a:spcBef>
                <a:spcPts val="40"/>
              </a:spcBef>
              <a:defRPr sz="1600"/>
            </a:lvl3pPr>
            <a:lvl4pPr>
              <a:spcBef>
                <a:spcPts val="40"/>
              </a:spcBef>
              <a:defRPr sz="1600"/>
            </a:lvl4pPr>
            <a:lvl5pPr>
              <a:spcBef>
                <a:spcPts val="40"/>
              </a:spcBef>
              <a:defRPr sz="1600"/>
            </a:lvl5pPr>
          </a:lstStyle>
          <a:p>
            <a:pPr lvl="0"/>
            <a:r>
              <a:rPr lang="en-GB" noProof="0"/>
              <a:t>Add Text</a:t>
            </a:r>
          </a:p>
          <a:p>
            <a:pPr lvl="1"/>
            <a:r>
              <a:rPr lang="en-GB" noProof="0"/>
              <a:t>Second Level</a:t>
            </a:r>
          </a:p>
          <a:p>
            <a:pPr lvl="2"/>
            <a:r>
              <a:rPr lang="en-GB" noProof="0"/>
              <a:t>Third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2891" y="4545014"/>
            <a:ext cx="2533650" cy="1476375"/>
          </a:xfrm>
        </p:spPr>
        <p:txBody>
          <a:bodyPr/>
          <a:lstStyle>
            <a:lvl1pPr>
              <a:spcBef>
                <a:spcPts val="40"/>
              </a:spcBef>
              <a:defRPr sz="1600"/>
            </a:lvl1pPr>
            <a:lvl2pPr marL="179390" indent="-179390">
              <a:spcBef>
                <a:spcPts val="40"/>
              </a:spcBef>
              <a:defRPr sz="1600"/>
            </a:lvl2pPr>
            <a:lvl3pPr marL="360367" indent="-180977">
              <a:spcBef>
                <a:spcPts val="40"/>
              </a:spcBef>
              <a:defRPr sz="1600"/>
            </a:lvl3pPr>
            <a:lvl4pPr>
              <a:spcBef>
                <a:spcPts val="40"/>
              </a:spcBef>
              <a:defRPr sz="1600"/>
            </a:lvl4pPr>
            <a:lvl5pPr>
              <a:spcBef>
                <a:spcPts val="40"/>
              </a:spcBef>
              <a:defRPr sz="1600"/>
            </a:lvl5pPr>
          </a:lstStyle>
          <a:p>
            <a:pPr lvl="0"/>
            <a:r>
              <a:rPr lang="en-GB" noProof="0"/>
              <a:t>Add Text</a:t>
            </a:r>
          </a:p>
          <a:p>
            <a:pPr lvl="1"/>
            <a:r>
              <a:rPr lang="en-GB" noProof="0"/>
              <a:t>Second Level</a:t>
            </a:r>
          </a:p>
          <a:p>
            <a:pPr lvl="2"/>
            <a:r>
              <a:rPr lang="en-GB" noProof="0"/>
              <a:t>Third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4545014"/>
            <a:ext cx="2533650" cy="1476375"/>
          </a:xfrm>
        </p:spPr>
        <p:txBody>
          <a:bodyPr/>
          <a:lstStyle>
            <a:lvl1pPr>
              <a:spcBef>
                <a:spcPts val="40"/>
              </a:spcBef>
              <a:defRPr sz="1600"/>
            </a:lvl1pPr>
            <a:lvl2pPr marL="179390" indent="-179390">
              <a:spcBef>
                <a:spcPts val="40"/>
              </a:spcBef>
              <a:defRPr sz="1600"/>
            </a:lvl2pPr>
            <a:lvl3pPr marL="360367" indent="-180977">
              <a:spcBef>
                <a:spcPts val="40"/>
              </a:spcBef>
              <a:defRPr sz="1600"/>
            </a:lvl3pPr>
            <a:lvl4pPr>
              <a:spcBef>
                <a:spcPts val="40"/>
              </a:spcBef>
              <a:defRPr sz="1600"/>
            </a:lvl4pPr>
            <a:lvl5pPr>
              <a:spcBef>
                <a:spcPts val="40"/>
              </a:spcBef>
              <a:defRPr sz="1600"/>
            </a:lvl5pPr>
          </a:lstStyle>
          <a:p>
            <a:pPr lvl="0"/>
            <a:r>
              <a:rPr lang="en-GB" noProof="0"/>
              <a:t>Add Text</a:t>
            </a:r>
          </a:p>
          <a:p>
            <a:pPr lvl="1"/>
            <a:r>
              <a:rPr lang="en-GB" noProof="0"/>
              <a:t>Second Level</a:t>
            </a:r>
          </a:p>
          <a:p>
            <a:pPr lvl="2"/>
            <a:r>
              <a:rPr lang="en-GB" noProof="0"/>
              <a:t>Third Level</a:t>
            </a:r>
          </a:p>
        </p:txBody>
      </p:sp>
    </p:spTree>
    <p:extLst>
      <p:ext uri="{BB962C8B-B14F-4D97-AF65-F5344CB8AC3E}">
        <p14:creationId xmlns:p14="http://schemas.microsoft.com/office/powerpoint/2010/main" val="1802172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x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83CB552-B1A6-488D-8881-5C09CE5975F9}"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4" y="1449389"/>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8040688" y="1449389"/>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6" y="1449389"/>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3"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3455986"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6" y="3852000"/>
            <a:ext cx="3457575" cy="179959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6" y="5689101"/>
            <a:ext cx="345757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3" y="5689101"/>
            <a:ext cx="345757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8" y="5689101"/>
            <a:ext cx="345757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6" y="3299877"/>
            <a:ext cx="345757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3" y="3299877"/>
            <a:ext cx="345757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8040688" y="3299877"/>
            <a:ext cx="345757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Tree>
    <p:extLst>
      <p:ext uri="{BB962C8B-B14F-4D97-AF65-F5344CB8AC3E}">
        <p14:creationId xmlns:p14="http://schemas.microsoft.com/office/powerpoint/2010/main" val="3947254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938776C6-FBF2-400C-840B-70F64F70310D}"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9" name="Bildplatzhalter 4">
            <a:extLst>
              <a:ext uri="{FF2B5EF4-FFF2-40B4-BE49-F238E27FC236}">
                <a16:creationId xmlns:a16="http://schemas.microsoft.com/office/drawing/2014/main" id="{12784F6E-FB73-D6E4-8C2C-41F75D7C7223}"/>
              </a:ext>
            </a:extLst>
          </p:cNvPr>
          <p:cNvSpPr>
            <a:spLocks noGrp="1"/>
          </p:cNvSpPr>
          <p:nvPr>
            <p:ph type="pic" sz="quarter" idx="18" hasCustomPrompt="1"/>
          </p:nvPr>
        </p:nvSpPr>
        <p:spPr>
          <a:xfrm>
            <a:off x="695327"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0" name="Bildplatzhalter 4">
            <a:extLst>
              <a:ext uri="{FF2B5EF4-FFF2-40B4-BE49-F238E27FC236}">
                <a16:creationId xmlns:a16="http://schemas.microsoft.com/office/drawing/2014/main" id="{2EA8E577-195E-4B1A-BC32-FE3D591B8C38}"/>
              </a:ext>
            </a:extLst>
          </p:cNvPr>
          <p:cNvSpPr>
            <a:spLocks noGrp="1"/>
          </p:cNvSpPr>
          <p:nvPr>
            <p:ph type="pic" sz="quarter" idx="14" hasCustomPrompt="1"/>
          </p:nvPr>
        </p:nvSpPr>
        <p:spPr>
          <a:xfrm>
            <a:off x="8958675"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4" name="Bildplatzhalter 4">
            <a:extLst>
              <a:ext uri="{FF2B5EF4-FFF2-40B4-BE49-F238E27FC236}">
                <a16:creationId xmlns:a16="http://schemas.microsoft.com/office/drawing/2014/main" id="{0646FBB3-9915-B3D3-1716-7B2E4AB38A58}"/>
              </a:ext>
            </a:extLst>
          </p:cNvPr>
          <p:cNvSpPr>
            <a:spLocks noGrp="1"/>
          </p:cNvSpPr>
          <p:nvPr>
            <p:ph type="pic" sz="quarter" idx="19" hasCustomPrompt="1"/>
          </p:nvPr>
        </p:nvSpPr>
        <p:spPr>
          <a:xfrm>
            <a:off x="3450051"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5" name="Bildplatzhalter 4">
            <a:extLst>
              <a:ext uri="{FF2B5EF4-FFF2-40B4-BE49-F238E27FC236}">
                <a16:creationId xmlns:a16="http://schemas.microsoft.com/office/drawing/2014/main" id="{B3FC8EB0-667A-22B3-F4B0-8DFF68655699}"/>
              </a:ext>
            </a:extLst>
          </p:cNvPr>
          <p:cNvSpPr>
            <a:spLocks noGrp="1"/>
          </p:cNvSpPr>
          <p:nvPr>
            <p:ph type="pic" sz="quarter" idx="20" hasCustomPrompt="1"/>
          </p:nvPr>
        </p:nvSpPr>
        <p:spPr>
          <a:xfrm>
            <a:off x="6203951" y="144939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22" name="Textplatzhalter 19">
            <a:extLst>
              <a:ext uri="{FF2B5EF4-FFF2-40B4-BE49-F238E27FC236}">
                <a16:creationId xmlns:a16="http://schemas.microsoft.com/office/drawing/2014/main" id="{7650EC49-433E-6552-2740-6B65EFF94806}"/>
              </a:ext>
            </a:extLst>
          </p:cNvPr>
          <p:cNvSpPr>
            <a:spLocks noGrp="1"/>
          </p:cNvSpPr>
          <p:nvPr>
            <p:ph type="body" sz="quarter" idx="23" hasCustomPrompt="1"/>
          </p:nvPr>
        </p:nvSpPr>
        <p:spPr>
          <a:xfrm>
            <a:off x="3449107" y="5689100"/>
            <a:ext cx="2533650" cy="332288"/>
          </a:xfrm>
        </p:spPr>
        <p:txBody>
          <a:bodyPr/>
          <a:lstStyle>
            <a:lvl1pPr>
              <a:spcBef>
                <a:spcPts val="40"/>
              </a:spcBef>
              <a:defRPr sz="1200"/>
            </a:lvl1pPr>
            <a:lvl2pPr marL="179390" indent="-179390">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a:t>Add Text</a:t>
            </a:r>
          </a:p>
          <a:p>
            <a:pPr lvl="1"/>
            <a:r>
              <a:rPr lang="en-GB" noProof="0"/>
              <a:t>Second Level</a:t>
            </a:r>
          </a:p>
        </p:txBody>
      </p:sp>
      <p:sp>
        <p:nvSpPr>
          <p:cNvPr id="23" name="Textplatzhalter 19">
            <a:extLst>
              <a:ext uri="{FF2B5EF4-FFF2-40B4-BE49-F238E27FC236}">
                <a16:creationId xmlns:a16="http://schemas.microsoft.com/office/drawing/2014/main" id="{38A397CC-14F5-DD8F-565D-CB576CCEF0AC}"/>
              </a:ext>
            </a:extLst>
          </p:cNvPr>
          <p:cNvSpPr>
            <a:spLocks noGrp="1"/>
          </p:cNvSpPr>
          <p:nvPr>
            <p:ph type="body" sz="quarter" idx="24" hasCustomPrompt="1"/>
          </p:nvPr>
        </p:nvSpPr>
        <p:spPr>
          <a:xfrm>
            <a:off x="6208300" y="5689100"/>
            <a:ext cx="2533650" cy="332288"/>
          </a:xfrm>
        </p:spPr>
        <p:txBody>
          <a:bodyPr/>
          <a:lstStyle>
            <a:lvl1pPr>
              <a:spcBef>
                <a:spcPts val="40"/>
              </a:spcBef>
              <a:defRPr sz="1200"/>
            </a:lvl1pPr>
            <a:lvl2pPr marL="179390" indent="-179390">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a:t>Add Text</a:t>
            </a:r>
          </a:p>
          <a:p>
            <a:pPr lvl="1"/>
            <a:r>
              <a:rPr lang="en-GB" noProof="0"/>
              <a:t>Second Level</a:t>
            </a:r>
          </a:p>
        </p:txBody>
      </p:sp>
      <p:sp>
        <p:nvSpPr>
          <p:cNvPr id="24" name="Textplatzhalter 19">
            <a:extLst>
              <a:ext uri="{FF2B5EF4-FFF2-40B4-BE49-F238E27FC236}">
                <a16:creationId xmlns:a16="http://schemas.microsoft.com/office/drawing/2014/main" id="{52C714DB-CD94-62D4-DBCC-363F77E96BFD}"/>
              </a:ext>
            </a:extLst>
          </p:cNvPr>
          <p:cNvSpPr>
            <a:spLocks noGrp="1"/>
          </p:cNvSpPr>
          <p:nvPr>
            <p:ph type="body" sz="quarter" idx="25" hasCustomPrompt="1"/>
          </p:nvPr>
        </p:nvSpPr>
        <p:spPr>
          <a:xfrm>
            <a:off x="8956675" y="5689100"/>
            <a:ext cx="2533650" cy="332288"/>
          </a:xfrm>
        </p:spPr>
        <p:txBody>
          <a:bodyPr/>
          <a:lstStyle>
            <a:lvl1pPr>
              <a:spcBef>
                <a:spcPts val="40"/>
              </a:spcBef>
              <a:defRPr sz="1200"/>
            </a:lvl1pPr>
            <a:lvl2pPr marL="179390" indent="-179390">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a:t>Add Text</a:t>
            </a:r>
          </a:p>
          <a:p>
            <a:pPr lvl="1"/>
            <a:r>
              <a:rPr lang="en-GB" noProof="0"/>
              <a:t>Second Level</a:t>
            </a:r>
          </a:p>
        </p:txBody>
      </p:sp>
      <p:sp>
        <p:nvSpPr>
          <p:cNvPr id="7" name="Bildplatzhalter 4">
            <a:extLst>
              <a:ext uri="{FF2B5EF4-FFF2-40B4-BE49-F238E27FC236}">
                <a16:creationId xmlns:a16="http://schemas.microsoft.com/office/drawing/2014/main" id="{FF900A0F-DD38-976A-BFC1-92B5ACB7395B}"/>
              </a:ext>
            </a:extLst>
          </p:cNvPr>
          <p:cNvSpPr>
            <a:spLocks noGrp="1"/>
          </p:cNvSpPr>
          <p:nvPr>
            <p:ph type="pic" sz="quarter" idx="26" hasCustomPrompt="1"/>
          </p:nvPr>
        </p:nvSpPr>
        <p:spPr>
          <a:xfrm>
            <a:off x="695325" y="3852000"/>
            <a:ext cx="2538000" cy="1799593"/>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8" name="Textplatzhalter 19">
            <a:extLst>
              <a:ext uri="{FF2B5EF4-FFF2-40B4-BE49-F238E27FC236}">
                <a16:creationId xmlns:a16="http://schemas.microsoft.com/office/drawing/2014/main" id="{530B9B83-A2E6-A97A-6B7B-389BCDC2C8CF}"/>
              </a:ext>
            </a:extLst>
          </p:cNvPr>
          <p:cNvSpPr>
            <a:spLocks noGrp="1"/>
          </p:cNvSpPr>
          <p:nvPr>
            <p:ph type="body" sz="quarter" idx="27" hasCustomPrompt="1"/>
          </p:nvPr>
        </p:nvSpPr>
        <p:spPr>
          <a:xfrm>
            <a:off x="695326" y="3299877"/>
            <a:ext cx="2536825"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11" name="Textplatzhalter 19">
            <a:extLst>
              <a:ext uri="{FF2B5EF4-FFF2-40B4-BE49-F238E27FC236}">
                <a16:creationId xmlns:a16="http://schemas.microsoft.com/office/drawing/2014/main" id="{CD6A5AE7-8194-069E-96C6-A9A19A691F17}"/>
              </a:ext>
            </a:extLst>
          </p:cNvPr>
          <p:cNvSpPr>
            <a:spLocks noGrp="1"/>
          </p:cNvSpPr>
          <p:nvPr>
            <p:ph type="body" sz="quarter" idx="21" hasCustomPrompt="1"/>
          </p:nvPr>
        </p:nvSpPr>
        <p:spPr>
          <a:xfrm>
            <a:off x="695325" y="5689101"/>
            <a:ext cx="2540002" cy="332288"/>
          </a:xfrm>
        </p:spPr>
        <p:txBody>
          <a:bodyPr/>
          <a:lstStyle>
            <a:lvl1pPr>
              <a:spcBef>
                <a:spcPts val="20"/>
              </a:spcBef>
              <a:defRPr sz="1200"/>
            </a:lvl1pPr>
            <a:lvl2pPr marL="179390" indent="-179390">
              <a:spcBef>
                <a:spcPts val="20"/>
              </a:spcBef>
              <a:defRPr sz="12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12" name="Textplatzhalter 19">
            <a:extLst>
              <a:ext uri="{FF2B5EF4-FFF2-40B4-BE49-F238E27FC236}">
                <a16:creationId xmlns:a16="http://schemas.microsoft.com/office/drawing/2014/main" id="{E33B1E40-AEE0-028C-74FA-4DA2F2785C86}"/>
              </a:ext>
            </a:extLst>
          </p:cNvPr>
          <p:cNvSpPr>
            <a:spLocks noGrp="1"/>
          </p:cNvSpPr>
          <p:nvPr>
            <p:ph type="body" sz="quarter" idx="28" hasCustomPrompt="1"/>
          </p:nvPr>
        </p:nvSpPr>
        <p:spPr>
          <a:xfrm>
            <a:off x="3448050" y="3299877"/>
            <a:ext cx="2533650" cy="332288"/>
          </a:xfrm>
        </p:spPr>
        <p:txBody>
          <a:bodyPr/>
          <a:lstStyle>
            <a:lvl1pPr>
              <a:spcBef>
                <a:spcPts val="40"/>
              </a:spcBef>
              <a:defRPr sz="1200"/>
            </a:lvl1pPr>
            <a:lvl2pPr marL="179390" indent="-179390">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a:t>Add Text</a:t>
            </a:r>
          </a:p>
          <a:p>
            <a:pPr lvl="1"/>
            <a:r>
              <a:rPr lang="en-GB" noProof="0"/>
              <a:t>Second Level</a:t>
            </a:r>
          </a:p>
        </p:txBody>
      </p:sp>
      <p:sp>
        <p:nvSpPr>
          <p:cNvPr id="13" name="Textplatzhalter 19">
            <a:extLst>
              <a:ext uri="{FF2B5EF4-FFF2-40B4-BE49-F238E27FC236}">
                <a16:creationId xmlns:a16="http://schemas.microsoft.com/office/drawing/2014/main" id="{6CF8C6E7-2EBA-0F42-5F97-0B15A298F57D}"/>
              </a:ext>
            </a:extLst>
          </p:cNvPr>
          <p:cNvSpPr>
            <a:spLocks noGrp="1"/>
          </p:cNvSpPr>
          <p:nvPr>
            <p:ph type="body" sz="quarter" idx="29" hasCustomPrompt="1"/>
          </p:nvPr>
        </p:nvSpPr>
        <p:spPr>
          <a:xfrm>
            <a:off x="6208300" y="3299877"/>
            <a:ext cx="2533650" cy="332288"/>
          </a:xfrm>
        </p:spPr>
        <p:txBody>
          <a:bodyPr/>
          <a:lstStyle>
            <a:lvl1pPr>
              <a:spcBef>
                <a:spcPts val="40"/>
              </a:spcBef>
              <a:defRPr sz="1200"/>
            </a:lvl1pPr>
            <a:lvl2pPr marL="179390" indent="-179390">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a:t>Add Text</a:t>
            </a:r>
          </a:p>
          <a:p>
            <a:pPr lvl="1"/>
            <a:r>
              <a:rPr lang="en-GB" noProof="0"/>
              <a:t>Second Level</a:t>
            </a:r>
          </a:p>
        </p:txBody>
      </p:sp>
      <p:sp>
        <p:nvSpPr>
          <p:cNvPr id="16" name="Textplatzhalter 19">
            <a:extLst>
              <a:ext uri="{FF2B5EF4-FFF2-40B4-BE49-F238E27FC236}">
                <a16:creationId xmlns:a16="http://schemas.microsoft.com/office/drawing/2014/main" id="{A8581B57-63E2-3060-2AF6-9711ABA14922}"/>
              </a:ext>
            </a:extLst>
          </p:cNvPr>
          <p:cNvSpPr>
            <a:spLocks noGrp="1"/>
          </p:cNvSpPr>
          <p:nvPr>
            <p:ph type="body" sz="quarter" idx="30" hasCustomPrompt="1"/>
          </p:nvPr>
        </p:nvSpPr>
        <p:spPr>
          <a:xfrm>
            <a:off x="8955618" y="3299877"/>
            <a:ext cx="2533650" cy="332288"/>
          </a:xfrm>
        </p:spPr>
        <p:txBody>
          <a:bodyPr/>
          <a:lstStyle>
            <a:lvl1pPr>
              <a:spcBef>
                <a:spcPts val="40"/>
              </a:spcBef>
              <a:defRPr sz="1200"/>
            </a:lvl1pPr>
            <a:lvl2pPr marL="179390" indent="-179390">
              <a:spcBef>
                <a:spcPts val="40"/>
              </a:spcBef>
              <a:defRPr sz="1200"/>
            </a:lvl2pPr>
            <a:lvl3pPr>
              <a:spcBef>
                <a:spcPts val="40"/>
              </a:spcBef>
              <a:defRPr sz="1200"/>
            </a:lvl3pPr>
            <a:lvl4pPr>
              <a:spcBef>
                <a:spcPts val="40"/>
              </a:spcBef>
              <a:defRPr sz="1600"/>
            </a:lvl4pPr>
            <a:lvl5pPr>
              <a:spcBef>
                <a:spcPts val="40"/>
              </a:spcBef>
              <a:defRPr sz="1600"/>
            </a:lvl5pPr>
          </a:lstStyle>
          <a:p>
            <a:pPr lvl="0"/>
            <a:r>
              <a:rPr lang="en-GB" noProof="0"/>
              <a:t>Add Text</a:t>
            </a:r>
          </a:p>
          <a:p>
            <a:pPr lvl="1"/>
            <a:r>
              <a:rPr lang="en-GB" noProof="0"/>
              <a:t>Second Level</a:t>
            </a:r>
          </a:p>
        </p:txBody>
      </p:sp>
      <p:sp>
        <p:nvSpPr>
          <p:cNvPr id="17" name="Bildplatzhalter 4">
            <a:extLst>
              <a:ext uri="{FF2B5EF4-FFF2-40B4-BE49-F238E27FC236}">
                <a16:creationId xmlns:a16="http://schemas.microsoft.com/office/drawing/2014/main" id="{615C431B-993D-61F7-28CB-6E9C6E916B27}"/>
              </a:ext>
            </a:extLst>
          </p:cNvPr>
          <p:cNvSpPr>
            <a:spLocks noGrp="1"/>
          </p:cNvSpPr>
          <p:nvPr>
            <p:ph type="pic" sz="quarter" idx="31" hasCustomPrompt="1"/>
          </p:nvPr>
        </p:nvSpPr>
        <p:spPr>
          <a:xfrm>
            <a:off x="8957562"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8" name="Bildplatzhalter 4">
            <a:extLst>
              <a:ext uri="{FF2B5EF4-FFF2-40B4-BE49-F238E27FC236}">
                <a16:creationId xmlns:a16="http://schemas.microsoft.com/office/drawing/2014/main" id="{5F9CC3CC-2D09-5169-EE63-2F307DD025AE}"/>
              </a:ext>
            </a:extLst>
          </p:cNvPr>
          <p:cNvSpPr>
            <a:spLocks noGrp="1"/>
          </p:cNvSpPr>
          <p:nvPr>
            <p:ph type="pic" sz="quarter" idx="32" hasCustomPrompt="1"/>
          </p:nvPr>
        </p:nvSpPr>
        <p:spPr>
          <a:xfrm>
            <a:off x="3448938"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19" name="Bildplatzhalter 4">
            <a:extLst>
              <a:ext uri="{FF2B5EF4-FFF2-40B4-BE49-F238E27FC236}">
                <a16:creationId xmlns:a16="http://schemas.microsoft.com/office/drawing/2014/main" id="{05CD9CF5-8030-A2FA-B5F1-BDE8A3AB64FE}"/>
              </a:ext>
            </a:extLst>
          </p:cNvPr>
          <p:cNvSpPr>
            <a:spLocks noGrp="1"/>
          </p:cNvSpPr>
          <p:nvPr>
            <p:ph type="pic" sz="quarter" idx="33" hasCustomPrompt="1"/>
          </p:nvPr>
        </p:nvSpPr>
        <p:spPr>
          <a:xfrm>
            <a:off x="6202838" y="3852000"/>
            <a:ext cx="2538000" cy="1799592"/>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233180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accent3"/>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590BA4F-2B46-0F93-906A-902CA5CD3C2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86" y="1948"/>
            <a:ext cx="12190615" cy="6855662"/>
          </a:xfrm>
          <a:prstGeom prst="rect">
            <a:avLst/>
          </a:prstGeom>
        </p:spPr>
      </p:pic>
      <p:sp>
        <p:nvSpPr>
          <p:cNvPr id="2" name="Titel 1"/>
          <p:cNvSpPr>
            <a:spLocks noGrp="1"/>
          </p:cNvSpPr>
          <p:nvPr>
            <p:ph type="ctrTitle" hasCustomPrompt="1"/>
          </p:nvPr>
        </p:nvSpPr>
        <p:spPr>
          <a:xfrm>
            <a:off x="695326" y="1449388"/>
            <a:ext cx="8045451" cy="2004460"/>
          </a:xfrm>
        </p:spPr>
        <p:txBody>
          <a:bodyPr anchor="b"/>
          <a:lstStyle>
            <a:lvl1pPr algn="l">
              <a:lnSpc>
                <a:spcPct val="92000"/>
              </a:lnSpc>
              <a:defRPr sz="4200">
                <a:solidFill>
                  <a:schemeClr val="bg1"/>
                </a:solidFill>
              </a:defRPr>
            </a:lvl1pPr>
          </a:lstStyle>
          <a:p>
            <a:r>
              <a:rPr lang="en-GB" noProof="0"/>
              <a:t>Add Title</a:t>
            </a:r>
          </a:p>
        </p:txBody>
      </p:sp>
      <p:sp>
        <p:nvSpPr>
          <p:cNvPr id="3" name="Untertitel 2"/>
          <p:cNvSpPr>
            <a:spLocks noGrp="1"/>
          </p:cNvSpPr>
          <p:nvPr>
            <p:ph type="subTitle" idx="1" hasCustomPrompt="1"/>
          </p:nvPr>
        </p:nvSpPr>
        <p:spPr>
          <a:xfrm>
            <a:off x="695326" y="3789040"/>
            <a:ext cx="8045451" cy="1080120"/>
          </a:xfrm>
        </p:spPr>
        <p:txBody>
          <a:bodyPr/>
          <a:lstStyle>
            <a:lvl1pPr marL="0" indent="0" algn="l">
              <a:lnSpc>
                <a:spcPct val="92000"/>
              </a:lnSpc>
              <a:buNone/>
              <a:defRPr sz="2600" b="1">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bg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bg1"/>
                </a:solidFill>
              </a:defRPr>
            </a:lvl1pPr>
            <a:lvl2pPr marL="0" indent="0">
              <a:buNone/>
              <a:defRPr/>
            </a:lvl2pPr>
          </a:lstStyle>
          <a:p>
            <a:pPr lvl="0"/>
            <a:r>
              <a:rPr lang="en-GB" noProof="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31136" y="358671"/>
            <a:ext cx="1773820" cy="730070"/>
          </a:xfrm>
          <a:prstGeom prst="rect">
            <a:avLst/>
          </a:prstGeom>
        </p:spPr>
      </p:pic>
      <p:pic>
        <p:nvPicPr>
          <p:cNvPr id="5" name="Grafik 4">
            <a:extLst>
              <a:ext uri="{FF2B5EF4-FFF2-40B4-BE49-F238E27FC236}">
                <a16:creationId xmlns:a16="http://schemas.microsoft.com/office/drawing/2014/main" id="{8EA9535A-62CA-463C-3EC2-C8F0DB0BA10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8502"/>
          <a:stretch/>
        </p:blipFill>
        <p:spPr>
          <a:xfrm>
            <a:off x="2532062" y="536706"/>
            <a:ext cx="2162108" cy="403287"/>
          </a:xfrm>
          <a:prstGeom prst="rect">
            <a:avLst/>
          </a:prstGeom>
        </p:spPr>
      </p:pic>
    </p:spTree>
    <p:extLst>
      <p:ext uri="{BB962C8B-B14F-4D97-AF65-F5344CB8AC3E}">
        <p14:creationId xmlns:p14="http://schemas.microsoft.com/office/powerpoint/2010/main" val="1944941602"/>
      </p:ext>
    </p:extLst>
  </p:cSld>
  <p:clrMapOvr>
    <a:masterClrMapping/>
  </p:clrMapOvr>
  <p:extLst>
    <p:ext uri="{DCECCB84-F9BA-43D5-87BE-67443E8EF086}">
      <p15:sldGuideLst xmlns:p15="http://schemas.microsoft.com/office/powerpoint/2012/main">
        <p15:guide id="2" pos="7106" userDrawn="1">
          <p15:clr>
            <a:srgbClr val="A4A3A4"/>
          </p15:clr>
        </p15:guide>
        <p15:guide id="3" orient="horz" pos="3181"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elve captioned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EE8F10AD-AB05-42A8-9D28-23EA7315BF70}"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0" name="Bildplatzhalter 4">
            <a:extLst>
              <a:ext uri="{FF2B5EF4-FFF2-40B4-BE49-F238E27FC236}">
                <a16:creationId xmlns:a16="http://schemas.microsoft.com/office/drawing/2014/main" id="{18983A1D-4D6A-20A1-246F-D90E834D6804}"/>
              </a:ext>
            </a:extLst>
          </p:cNvPr>
          <p:cNvSpPr>
            <a:spLocks noGrp="1"/>
          </p:cNvSpPr>
          <p:nvPr>
            <p:ph type="pic" sz="quarter" idx="13" hasCustomPrompt="1"/>
          </p:nvPr>
        </p:nvSpPr>
        <p:spPr>
          <a:xfrm>
            <a:off x="4367215" y="144938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4" name="Bildplatzhalter 4">
            <a:extLst>
              <a:ext uri="{FF2B5EF4-FFF2-40B4-BE49-F238E27FC236}">
                <a16:creationId xmlns:a16="http://schemas.microsoft.com/office/drawing/2014/main" id="{1EC548A2-BD24-9227-A6CD-523677F543BD}"/>
              </a:ext>
            </a:extLst>
          </p:cNvPr>
          <p:cNvSpPr>
            <a:spLocks noGrp="1"/>
          </p:cNvSpPr>
          <p:nvPr>
            <p:ph type="pic" sz="quarter" idx="14" hasCustomPrompt="1"/>
          </p:nvPr>
        </p:nvSpPr>
        <p:spPr>
          <a:xfrm>
            <a:off x="9874249"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5" name="Bildplatzhalter 4">
            <a:extLst>
              <a:ext uri="{FF2B5EF4-FFF2-40B4-BE49-F238E27FC236}">
                <a16:creationId xmlns:a16="http://schemas.microsoft.com/office/drawing/2014/main" id="{B1FDEC21-8808-4E1C-5D07-37DFA5117527}"/>
              </a:ext>
            </a:extLst>
          </p:cNvPr>
          <p:cNvSpPr>
            <a:spLocks noGrp="1"/>
          </p:cNvSpPr>
          <p:nvPr>
            <p:ph type="pic" sz="quarter" idx="15" hasCustomPrompt="1"/>
          </p:nvPr>
        </p:nvSpPr>
        <p:spPr>
          <a:xfrm>
            <a:off x="695327" y="144938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6" name="Bildplatzhalter 4">
            <a:extLst>
              <a:ext uri="{FF2B5EF4-FFF2-40B4-BE49-F238E27FC236}">
                <a16:creationId xmlns:a16="http://schemas.microsoft.com/office/drawing/2014/main" id="{C093E107-B829-CEE4-9295-B1B84BEAE140}"/>
              </a:ext>
            </a:extLst>
          </p:cNvPr>
          <p:cNvSpPr>
            <a:spLocks noGrp="1"/>
          </p:cNvSpPr>
          <p:nvPr>
            <p:ph type="pic" sz="quarter" idx="18" hasCustomPrompt="1"/>
          </p:nvPr>
        </p:nvSpPr>
        <p:spPr>
          <a:xfrm>
            <a:off x="4367214"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7" name="Bildplatzhalter 4">
            <a:extLst>
              <a:ext uri="{FF2B5EF4-FFF2-40B4-BE49-F238E27FC236}">
                <a16:creationId xmlns:a16="http://schemas.microsoft.com/office/drawing/2014/main" id="{269E9327-75CD-A94E-4F13-6C971DCF19A5}"/>
              </a:ext>
            </a:extLst>
          </p:cNvPr>
          <p:cNvSpPr>
            <a:spLocks noGrp="1"/>
          </p:cNvSpPr>
          <p:nvPr>
            <p:ph type="pic" sz="quarter" idx="19" hasCustomPrompt="1"/>
          </p:nvPr>
        </p:nvSpPr>
        <p:spPr>
          <a:xfrm>
            <a:off x="8040688" y="3852000"/>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8" name="Bildplatzhalter 4">
            <a:extLst>
              <a:ext uri="{FF2B5EF4-FFF2-40B4-BE49-F238E27FC236}">
                <a16:creationId xmlns:a16="http://schemas.microsoft.com/office/drawing/2014/main" id="{7B4B6D58-21AF-6B45-2504-E31EDE54A33E}"/>
              </a:ext>
            </a:extLst>
          </p:cNvPr>
          <p:cNvSpPr>
            <a:spLocks noGrp="1"/>
          </p:cNvSpPr>
          <p:nvPr>
            <p:ph type="pic" sz="quarter" idx="20" hasCustomPrompt="1"/>
          </p:nvPr>
        </p:nvSpPr>
        <p:spPr>
          <a:xfrm>
            <a:off x="695327"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20" name="Textplatzhalter 19">
            <a:extLst>
              <a:ext uri="{FF2B5EF4-FFF2-40B4-BE49-F238E27FC236}">
                <a16:creationId xmlns:a16="http://schemas.microsoft.com/office/drawing/2014/main" id="{7EDE1E8A-EFD6-AFE3-8FC8-A8781D081C65}"/>
              </a:ext>
            </a:extLst>
          </p:cNvPr>
          <p:cNvSpPr>
            <a:spLocks noGrp="1"/>
          </p:cNvSpPr>
          <p:nvPr>
            <p:ph type="body" sz="quarter" idx="21" hasCustomPrompt="1"/>
          </p:nvPr>
        </p:nvSpPr>
        <p:spPr>
          <a:xfrm>
            <a:off x="695327" y="5589240"/>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1" name="Textplatzhalter 19">
            <a:extLst>
              <a:ext uri="{FF2B5EF4-FFF2-40B4-BE49-F238E27FC236}">
                <a16:creationId xmlns:a16="http://schemas.microsoft.com/office/drawing/2014/main" id="{90B09162-F170-AF79-446C-2FD12FCF2EF5}"/>
              </a:ext>
            </a:extLst>
          </p:cNvPr>
          <p:cNvSpPr>
            <a:spLocks noGrp="1"/>
          </p:cNvSpPr>
          <p:nvPr>
            <p:ph type="body" sz="quarter" idx="22" hasCustomPrompt="1"/>
          </p:nvPr>
        </p:nvSpPr>
        <p:spPr>
          <a:xfrm>
            <a:off x="4367214" y="5589240"/>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2" name="Textplatzhalter 19">
            <a:extLst>
              <a:ext uri="{FF2B5EF4-FFF2-40B4-BE49-F238E27FC236}">
                <a16:creationId xmlns:a16="http://schemas.microsoft.com/office/drawing/2014/main" id="{B625CAA8-22B4-0491-F50F-A64DB8182052}"/>
              </a:ext>
            </a:extLst>
          </p:cNvPr>
          <p:cNvSpPr>
            <a:spLocks noGrp="1"/>
          </p:cNvSpPr>
          <p:nvPr>
            <p:ph type="body" sz="quarter" idx="23" hasCustomPrompt="1"/>
          </p:nvPr>
        </p:nvSpPr>
        <p:spPr>
          <a:xfrm>
            <a:off x="8040689" y="5589240"/>
            <a:ext cx="1619995"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3" name="Textplatzhalter 19">
            <a:extLst>
              <a:ext uri="{FF2B5EF4-FFF2-40B4-BE49-F238E27FC236}">
                <a16:creationId xmlns:a16="http://schemas.microsoft.com/office/drawing/2014/main" id="{233B6E2E-EE51-3815-5A82-51C2D0BDCDE9}"/>
              </a:ext>
            </a:extLst>
          </p:cNvPr>
          <p:cNvSpPr>
            <a:spLocks noGrp="1"/>
          </p:cNvSpPr>
          <p:nvPr>
            <p:ph type="body" sz="quarter" idx="24" hasCustomPrompt="1"/>
          </p:nvPr>
        </p:nvSpPr>
        <p:spPr>
          <a:xfrm>
            <a:off x="695327" y="3204724"/>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4" name="Textplatzhalter 19">
            <a:extLst>
              <a:ext uri="{FF2B5EF4-FFF2-40B4-BE49-F238E27FC236}">
                <a16:creationId xmlns:a16="http://schemas.microsoft.com/office/drawing/2014/main" id="{DC029808-0B66-A918-9826-7CF902C7DE37}"/>
              </a:ext>
            </a:extLst>
          </p:cNvPr>
          <p:cNvSpPr>
            <a:spLocks noGrp="1"/>
          </p:cNvSpPr>
          <p:nvPr>
            <p:ph type="body" sz="quarter" idx="25" hasCustomPrompt="1"/>
          </p:nvPr>
        </p:nvSpPr>
        <p:spPr>
          <a:xfrm>
            <a:off x="4367214" y="3204724"/>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5" name="Textplatzhalter 19">
            <a:extLst>
              <a:ext uri="{FF2B5EF4-FFF2-40B4-BE49-F238E27FC236}">
                <a16:creationId xmlns:a16="http://schemas.microsoft.com/office/drawing/2014/main" id="{0C032556-82F7-0D1B-C717-506C730F768B}"/>
              </a:ext>
            </a:extLst>
          </p:cNvPr>
          <p:cNvSpPr>
            <a:spLocks noGrp="1"/>
          </p:cNvSpPr>
          <p:nvPr>
            <p:ph type="body" sz="quarter" idx="26" hasCustomPrompt="1"/>
          </p:nvPr>
        </p:nvSpPr>
        <p:spPr>
          <a:xfrm>
            <a:off x="9875091" y="3204724"/>
            <a:ext cx="1623172"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3" name="Bildplatzhalter 4">
            <a:extLst>
              <a:ext uri="{FF2B5EF4-FFF2-40B4-BE49-F238E27FC236}">
                <a16:creationId xmlns:a16="http://schemas.microsoft.com/office/drawing/2014/main" id="{1C50D6C7-B8FE-16E3-A56F-215DF2E7FD00}"/>
              </a:ext>
            </a:extLst>
          </p:cNvPr>
          <p:cNvSpPr>
            <a:spLocks noGrp="1"/>
          </p:cNvSpPr>
          <p:nvPr>
            <p:ph type="pic" sz="quarter" idx="27" hasCustomPrompt="1"/>
          </p:nvPr>
        </p:nvSpPr>
        <p:spPr>
          <a:xfrm>
            <a:off x="2532063" y="144938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7" name="Textplatzhalter 19">
            <a:extLst>
              <a:ext uri="{FF2B5EF4-FFF2-40B4-BE49-F238E27FC236}">
                <a16:creationId xmlns:a16="http://schemas.microsoft.com/office/drawing/2014/main" id="{F254DC50-8CC2-CE50-0FB2-B9D82F2F6FB7}"/>
              </a:ext>
            </a:extLst>
          </p:cNvPr>
          <p:cNvSpPr>
            <a:spLocks noGrp="1"/>
          </p:cNvSpPr>
          <p:nvPr>
            <p:ph type="body" sz="quarter" idx="28" hasCustomPrompt="1"/>
          </p:nvPr>
        </p:nvSpPr>
        <p:spPr>
          <a:xfrm>
            <a:off x="2532063" y="3204724"/>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9" name="Bildplatzhalter 4">
            <a:extLst>
              <a:ext uri="{FF2B5EF4-FFF2-40B4-BE49-F238E27FC236}">
                <a16:creationId xmlns:a16="http://schemas.microsoft.com/office/drawing/2014/main" id="{4356FD2E-817C-6008-A624-C0ED226EC77F}"/>
              </a:ext>
            </a:extLst>
          </p:cNvPr>
          <p:cNvSpPr>
            <a:spLocks noGrp="1"/>
          </p:cNvSpPr>
          <p:nvPr>
            <p:ph type="pic" sz="quarter" idx="29" hasCustomPrompt="1"/>
          </p:nvPr>
        </p:nvSpPr>
        <p:spPr>
          <a:xfrm>
            <a:off x="6202364" y="1449389"/>
            <a:ext cx="1622425"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1" name="Textplatzhalter 19">
            <a:extLst>
              <a:ext uri="{FF2B5EF4-FFF2-40B4-BE49-F238E27FC236}">
                <a16:creationId xmlns:a16="http://schemas.microsoft.com/office/drawing/2014/main" id="{B844240D-6410-EAE1-FBFE-02793B43B596}"/>
              </a:ext>
            </a:extLst>
          </p:cNvPr>
          <p:cNvSpPr>
            <a:spLocks noGrp="1"/>
          </p:cNvSpPr>
          <p:nvPr>
            <p:ph type="body" sz="quarter" idx="30" hasCustomPrompt="1"/>
          </p:nvPr>
        </p:nvSpPr>
        <p:spPr>
          <a:xfrm>
            <a:off x="6202363" y="3204724"/>
            <a:ext cx="1622425"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12" name="Bildplatzhalter 4">
            <a:extLst>
              <a:ext uri="{FF2B5EF4-FFF2-40B4-BE49-F238E27FC236}">
                <a16:creationId xmlns:a16="http://schemas.microsoft.com/office/drawing/2014/main" id="{4729A6D7-E881-5FD5-1C1E-FD7A660187BE}"/>
              </a:ext>
            </a:extLst>
          </p:cNvPr>
          <p:cNvSpPr>
            <a:spLocks noGrp="1"/>
          </p:cNvSpPr>
          <p:nvPr>
            <p:ph type="pic" sz="quarter" idx="31" hasCustomPrompt="1"/>
          </p:nvPr>
        </p:nvSpPr>
        <p:spPr>
          <a:xfrm>
            <a:off x="8040688" y="1449389"/>
            <a:ext cx="1619250"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13" name="Textplatzhalter 19">
            <a:extLst>
              <a:ext uri="{FF2B5EF4-FFF2-40B4-BE49-F238E27FC236}">
                <a16:creationId xmlns:a16="http://schemas.microsoft.com/office/drawing/2014/main" id="{86799E5C-45B4-E8EF-0A33-26FADBDA89C8}"/>
              </a:ext>
            </a:extLst>
          </p:cNvPr>
          <p:cNvSpPr>
            <a:spLocks noGrp="1"/>
          </p:cNvSpPr>
          <p:nvPr>
            <p:ph type="body" sz="quarter" idx="32" hasCustomPrompt="1"/>
          </p:nvPr>
        </p:nvSpPr>
        <p:spPr>
          <a:xfrm>
            <a:off x="8040689" y="3204724"/>
            <a:ext cx="1619995"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19" name="Bildplatzhalter 4">
            <a:extLst>
              <a:ext uri="{FF2B5EF4-FFF2-40B4-BE49-F238E27FC236}">
                <a16:creationId xmlns:a16="http://schemas.microsoft.com/office/drawing/2014/main" id="{20480596-0358-6167-AD5A-A43149936E4D}"/>
              </a:ext>
            </a:extLst>
          </p:cNvPr>
          <p:cNvSpPr>
            <a:spLocks noGrp="1"/>
          </p:cNvSpPr>
          <p:nvPr>
            <p:ph type="pic" sz="quarter" idx="33" hasCustomPrompt="1"/>
          </p:nvPr>
        </p:nvSpPr>
        <p:spPr>
          <a:xfrm>
            <a:off x="2532063"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26" name="Textplatzhalter 19">
            <a:extLst>
              <a:ext uri="{FF2B5EF4-FFF2-40B4-BE49-F238E27FC236}">
                <a16:creationId xmlns:a16="http://schemas.microsoft.com/office/drawing/2014/main" id="{99EB327B-0262-FA88-4B41-185878FCDBA4}"/>
              </a:ext>
            </a:extLst>
          </p:cNvPr>
          <p:cNvSpPr>
            <a:spLocks noGrp="1"/>
          </p:cNvSpPr>
          <p:nvPr>
            <p:ph type="body" sz="quarter" idx="34" hasCustomPrompt="1"/>
          </p:nvPr>
        </p:nvSpPr>
        <p:spPr>
          <a:xfrm>
            <a:off x="2532063" y="5589240"/>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7" name="Bildplatzhalter 4">
            <a:extLst>
              <a:ext uri="{FF2B5EF4-FFF2-40B4-BE49-F238E27FC236}">
                <a16:creationId xmlns:a16="http://schemas.microsoft.com/office/drawing/2014/main" id="{7383DAC6-063E-B185-1200-CBEAF6F1917B}"/>
              </a:ext>
            </a:extLst>
          </p:cNvPr>
          <p:cNvSpPr>
            <a:spLocks noGrp="1"/>
          </p:cNvSpPr>
          <p:nvPr>
            <p:ph type="pic" sz="quarter" idx="35" hasCustomPrompt="1"/>
          </p:nvPr>
        </p:nvSpPr>
        <p:spPr>
          <a:xfrm>
            <a:off x="6203951" y="3851999"/>
            <a:ext cx="1620837"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28" name="Textplatzhalter 19">
            <a:extLst>
              <a:ext uri="{FF2B5EF4-FFF2-40B4-BE49-F238E27FC236}">
                <a16:creationId xmlns:a16="http://schemas.microsoft.com/office/drawing/2014/main" id="{814D2A83-C214-5D3D-33E5-499378F10FD0}"/>
              </a:ext>
            </a:extLst>
          </p:cNvPr>
          <p:cNvSpPr>
            <a:spLocks noGrp="1"/>
          </p:cNvSpPr>
          <p:nvPr>
            <p:ph type="body" sz="quarter" idx="36" hasCustomPrompt="1"/>
          </p:nvPr>
        </p:nvSpPr>
        <p:spPr>
          <a:xfrm>
            <a:off x="6203951" y="5589240"/>
            <a:ext cx="1620837"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
        <p:nvSpPr>
          <p:cNvPr id="29" name="Bildplatzhalter 4">
            <a:extLst>
              <a:ext uri="{FF2B5EF4-FFF2-40B4-BE49-F238E27FC236}">
                <a16:creationId xmlns:a16="http://schemas.microsoft.com/office/drawing/2014/main" id="{0C7EA178-EA7E-CEB6-BCCA-A6C695A390C4}"/>
              </a:ext>
            </a:extLst>
          </p:cNvPr>
          <p:cNvSpPr>
            <a:spLocks noGrp="1"/>
          </p:cNvSpPr>
          <p:nvPr>
            <p:ph type="pic" sz="quarter" idx="37" hasCustomPrompt="1"/>
          </p:nvPr>
        </p:nvSpPr>
        <p:spPr>
          <a:xfrm>
            <a:off x="9873502" y="3852000"/>
            <a:ext cx="1623172" cy="1692000"/>
          </a:xfrm>
          <a:pattFill prst="lgCheck">
            <a:fgClr>
              <a:schemeClr val="bg1">
                <a:lumMod val="85000"/>
              </a:schemeClr>
            </a:fgClr>
            <a:bgClr>
              <a:schemeClr val="bg1"/>
            </a:bgClr>
          </a:pattFill>
        </p:spPr>
        <p:txBody>
          <a:bodyPr tIns="720000" anchor="ctr"/>
          <a:lstStyle>
            <a:lvl1pPr algn="ctr">
              <a:defRPr sz="1000"/>
            </a:lvl1pPr>
          </a:lstStyle>
          <a:p>
            <a:r>
              <a:rPr lang="en-GB" noProof="0"/>
              <a:t>Add image by tapping on icon</a:t>
            </a:r>
          </a:p>
        </p:txBody>
      </p:sp>
      <p:sp>
        <p:nvSpPr>
          <p:cNvPr id="30" name="Textplatzhalter 19">
            <a:extLst>
              <a:ext uri="{FF2B5EF4-FFF2-40B4-BE49-F238E27FC236}">
                <a16:creationId xmlns:a16="http://schemas.microsoft.com/office/drawing/2014/main" id="{67FC58FF-0434-E3CF-0015-FA751A6F2C40}"/>
              </a:ext>
            </a:extLst>
          </p:cNvPr>
          <p:cNvSpPr>
            <a:spLocks noGrp="1"/>
          </p:cNvSpPr>
          <p:nvPr>
            <p:ph type="body" sz="quarter" idx="38" hasCustomPrompt="1"/>
          </p:nvPr>
        </p:nvSpPr>
        <p:spPr>
          <a:xfrm>
            <a:off x="9874348" y="5589240"/>
            <a:ext cx="1623916" cy="332288"/>
          </a:xfrm>
        </p:spPr>
        <p:txBody>
          <a:bodyPr/>
          <a:lstStyle>
            <a:lvl1pPr>
              <a:spcBef>
                <a:spcPts val="20"/>
              </a:spcBef>
              <a:defRPr sz="1000"/>
            </a:lvl1pPr>
            <a:lvl2pPr marL="90489" indent="-90489">
              <a:spcBef>
                <a:spcPts val="20"/>
              </a:spcBef>
              <a:defRPr sz="1000"/>
            </a:lvl2pPr>
            <a:lvl3pPr>
              <a:spcBef>
                <a:spcPts val="20"/>
              </a:spcBef>
              <a:defRPr sz="1200"/>
            </a:lvl3pPr>
            <a:lvl4pPr>
              <a:spcBef>
                <a:spcPts val="20"/>
              </a:spcBef>
              <a:defRPr sz="1200"/>
            </a:lvl4pPr>
            <a:lvl5pPr>
              <a:spcBef>
                <a:spcPts val="20"/>
              </a:spcBef>
              <a:defRPr sz="1200"/>
            </a:lvl5pPr>
          </a:lstStyle>
          <a:p>
            <a:pPr lvl="0"/>
            <a:r>
              <a:rPr lang="en-GB" noProof="0"/>
              <a:t>Add Text</a:t>
            </a:r>
          </a:p>
          <a:p>
            <a:pPr lvl="1"/>
            <a:r>
              <a:rPr lang="en-GB" noProof="0"/>
              <a:t>Second Level</a:t>
            </a:r>
          </a:p>
        </p:txBody>
      </p:sp>
    </p:spTree>
    <p:extLst>
      <p:ext uri="{BB962C8B-B14F-4D97-AF65-F5344CB8AC3E}">
        <p14:creationId xmlns:p14="http://schemas.microsoft.com/office/powerpoint/2010/main" val="3022121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full sized Image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D2BE162-503C-4BD8-8879-ABE2B492B94E}"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8" name="Bildplatzhalter 4">
            <a:extLst>
              <a:ext uri="{FF2B5EF4-FFF2-40B4-BE49-F238E27FC236}">
                <a16:creationId xmlns:a16="http://schemas.microsoft.com/office/drawing/2014/main" id="{17580FB4-DD13-1B0D-5A9E-15F0A7CB65B4}"/>
              </a:ext>
            </a:extLst>
          </p:cNvPr>
          <p:cNvSpPr>
            <a:spLocks noGrp="1"/>
          </p:cNvSpPr>
          <p:nvPr>
            <p:ph type="pic" sz="quarter" idx="14" hasCustomPrompt="1"/>
          </p:nvPr>
        </p:nvSpPr>
        <p:spPr>
          <a:xfrm>
            <a:off x="6203949" y="1"/>
            <a:ext cx="5988052" cy="685799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5988050" cy="6858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4131407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sized Imag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DC52956-A07D-4142-998D-643983E6B7D7}"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0" y="1"/>
            <a:ext cx="12192000" cy="6858000"/>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3684792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Add Title</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4240EAF5-CD0C-4FC0-AC99-7554DE12F6ED}" type="datetime1">
              <a:rPr lang="de-CH" noProof="0" smtClean="0"/>
              <a:t>21.09.25</a:t>
            </a:fld>
            <a:endParaRPr lang="en-GB" noProof="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3837984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24AA9B5A-1447-4E67-A1F3-6BAF62A33A60}" type="datetime1">
              <a:rPr lang="de-CH" noProof="0" smtClean="0"/>
              <a:t>21.09.25</a:t>
            </a:fld>
            <a:endParaRPr lang="en-GB" noProof="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en-US" noProof="0"/>
              <a:t>PSI Center for Accelerator Science and Engineering</a:t>
            </a:r>
            <a:endParaRPr lang="en-GB" noProof="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400544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Red">
    <p:bg>
      <p:bgPr>
        <a:solidFill>
          <a:schemeClr val="accent3"/>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pic>
        <p:nvPicPr>
          <p:cNvPr id="9" name="Grafik 8">
            <a:extLst>
              <a:ext uri="{FF2B5EF4-FFF2-40B4-BE49-F238E27FC236}">
                <a16:creationId xmlns:a16="http://schemas.microsoft.com/office/drawing/2014/main" id="{4DFD2566-A3FD-67ED-A874-3763AC327B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512"/>
          <a:stretch/>
        </p:blipFill>
        <p:spPr>
          <a:xfrm>
            <a:off x="2532062" y="534325"/>
            <a:ext cx="2164491" cy="408019"/>
          </a:xfrm>
          <a:prstGeom prst="rect">
            <a:avLst/>
          </a:prstGeom>
        </p:spPr>
      </p:pic>
      <p:sp>
        <p:nvSpPr>
          <p:cNvPr id="2" name="Titel 1"/>
          <p:cNvSpPr>
            <a:spLocks noGrp="1"/>
          </p:cNvSpPr>
          <p:nvPr>
            <p:ph type="ctrTitle" hasCustomPrompt="1"/>
          </p:nvPr>
        </p:nvSpPr>
        <p:spPr>
          <a:xfrm>
            <a:off x="695326" y="1449388"/>
            <a:ext cx="5292725" cy="2004460"/>
          </a:xfrm>
        </p:spPr>
        <p:txBody>
          <a:bodyPr anchor="b"/>
          <a:lstStyle>
            <a:lvl1pPr algn="l">
              <a:lnSpc>
                <a:spcPct val="92000"/>
              </a:lnSpc>
              <a:defRPr sz="4200"/>
            </a:lvl1pPr>
          </a:lstStyle>
          <a:p>
            <a:r>
              <a:rPr lang="en-GB" noProof="0"/>
              <a:t>Add Title</a:t>
            </a:r>
          </a:p>
        </p:txBody>
      </p:sp>
      <p:sp>
        <p:nvSpPr>
          <p:cNvPr id="3" name="Untertitel 2"/>
          <p:cNvSpPr>
            <a:spLocks noGrp="1"/>
          </p:cNvSpPr>
          <p:nvPr>
            <p:ph type="subTitle" idx="1" hasCustomPrompt="1"/>
          </p:nvPr>
        </p:nvSpPr>
        <p:spPr>
          <a:xfrm>
            <a:off x="695326" y="3789040"/>
            <a:ext cx="5292725" cy="1080120"/>
          </a:xfrm>
        </p:spPr>
        <p:txBody>
          <a:bodyPr/>
          <a:lstStyle>
            <a:lvl1pPr marL="0" indent="0" algn="l">
              <a:lnSpc>
                <a:spcPct val="92000"/>
              </a:lnSpc>
              <a:buNone/>
              <a:defRPr sz="2600" b="1"/>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bg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bg1"/>
                </a:solidFill>
              </a:defRPr>
            </a:lvl1pPr>
            <a:lvl2pPr marL="0" indent="0">
              <a:buNone/>
              <a:defRPr/>
            </a:lvl2pPr>
          </a:lstStyle>
          <a:p>
            <a:pPr lvl="0"/>
            <a:r>
              <a:rPr lang="en-GB" noProof="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1137" y="358671"/>
            <a:ext cx="1773826"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9" y="549276"/>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spTree>
    <p:extLst>
      <p:ext uri="{BB962C8B-B14F-4D97-AF65-F5344CB8AC3E}">
        <p14:creationId xmlns:p14="http://schemas.microsoft.com/office/powerpoint/2010/main" val="2624634876"/>
      </p:ext>
    </p:extLst>
  </p:cSld>
  <p:clrMapOvr>
    <a:masterClrMapping/>
  </p:clrMapOvr>
  <p:extLst>
    <p:ext uri="{DCECCB84-F9BA-43D5-87BE-67443E8EF086}">
      <p15:sldGuideLst xmlns:p15="http://schemas.microsoft.com/office/powerpoint/2012/main">
        <p15:guide id="1" orient="horz" pos="346" userDrawn="1">
          <p15:clr>
            <a:srgbClr val="A4A3A4"/>
          </p15:clr>
        </p15:guide>
        <p15:guide id="2" pos="7106" userDrawn="1">
          <p15:clr>
            <a:srgbClr val="A4A3A4"/>
          </p15:clr>
        </p15:guide>
        <p15:guide id="3" orient="horz" pos="3181"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lue">
    <p:bg>
      <p:bgPr>
        <a:solidFill>
          <a:schemeClr val="accent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2" name="Titel 1"/>
          <p:cNvSpPr>
            <a:spLocks noGrp="1"/>
          </p:cNvSpPr>
          <p:nvPr>
            <p:ph type="ctrTitle" hasCustomPrompt="1"/>
          </p:nvPr>
        </p:nvSpPr>
        <p:spPr>
          <a:xfrm>
            <a:off x="695326" y="1449388"/>
            <a:ext cx="5292725" cy="2004460"/>
          </a:xfrm>
        </p:spPr>
        <p:txBody>
          <a:bodyPr anchor="b"/>
          <a:lstStyle>
            <a:lvl1pPr algn="l">
              <a:lnSpc>
                <a:spcPct val="92000"/>
              </a:lnSpc>
              <a:defRPr sz="4200"/>
            </a:lvl1pPr>
          </a:lstStyle>
          <a:p>
            <a:r>
              <a:rPr lang="en-GB" noProof="0"/>
              <a:t>Add Title</a:t>
            </a:r>
          </a:p>
        </p:txBody>
      </p:sp>
      <p:sp>
        <p:nvSpPr>
          <p:cNvPr id="3" name="Untertitel 2"/>
          <p:cNvSpPr>
            <a:spLocks noGrp="1"/>
          </p:cNvSpPr>
          <p:nvPr>
            <p:ph type="subTitle" idx="1" hasCustomPrompt="1"/>
          </p:nvPr>
        </p:nvSpPr>
        <p:spPr>
          <a:xfrm>
            <a:off x="695326" y="3789040"/>
            <a:ext cx="5292725" cy="1080120"/>
          </a:xfrm>
        </p:spPr>
        <p:txBody>
          <a:bodyPr/>
          <a:lstStyle>
            <a:lvl1pPr marL="0" indent="0" algn="l">
              <a:lnSpc>
                <a:spcPct val="92000"/>
              </a:lnSpc>
              <a:buNone/>
              <a:defRPr sz="2600" b="1"/>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bg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bg1"/>
                </a:solidFill>
              </a:defRPr>
            </a:lvl1pPr>
            <a:lvl2pPr marL="0" indent="0">
              <a:buNone/>
              <a:defRPr/>
            </a:lvl2pPr>
          </a:lstStyle>
          <a:p>
            <a:pPr lvl="0"/>
            <a:r>
              <a:rPr lang="en-GB" noProof="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1137" y="358671"/>
            <a:ext cx="1773826"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9" y="549276"/>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pic>
        <p:nvPicPr>
          <p:cNvPr id="4" name="Grafik 3">
            <a:extLst>
              <a:ext uri="{FF2B5EF4-FFF2-40B4-BE49-F238E27FC236}">
                <a16:creationId xmlns:a16="http://schemas.microsoft.com/office/drawing/2014/main" id="{96870C5F-11D5-8460-287C-2F6348198F0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512"/>
          <a:stretch/>
        </p:blipFill>
        <p:spPr>
          <a:xfrm>
            <a:off x="2532062" y="534325"/>
            <a:ext cx="2164491" cy="408019"/>
          </a:xfrm>
          <a:prstGeom prst="rect">
            <a:avLst/>
          </a:prstGeom>
        </p:spPr>
      </p:pic>
    </p:spTree>
    <p:extLst>
      <p:ext uri="{BB962C8B-B14F-4D97-AF65-F5344CB8AC3E}">
        <p14:creationId xmlns:p14="http://schemas.microsoft.com/office/powerpoint/2010/main" val="3079849328"/>
      </p:ext>
    </p:extLst>
  </p:cSld>
  <p:clrMapOvr>
    <a:masterClrMapping/>
  </p:clrMapOvr>
  <p:extLst>
    <p:ext uri="{DCECCB84-F9BA-43D5-87BE-67443E8EF086}">
      <p15:sldGuideLst xmlns:p15="http://schemas.microsoft.com/office/powerpoint/2012/main">
        <p15:guide id="1" orient="horz" pos="346" userDrawn="1">
          <p15:clr>
            <a:srgbClr val="A4A3A4"/>
          </p15:clr>
        </p15:guide>
        <p15:guide id="2" pos="7106" userDrawn="1">
          <p15:clr>
            <a:srgbClr val="A4A3A4"/>
          </p15:clr>
        </p15:guide>
        <p15:guide id="3" orient="horz" pos="3181"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Image Green">
    <p:bg>
      <p:bgPr>
        <a:solidFill>
          <a:schemeClr val="accent2"/>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2" name="Titel 1"/>
          <p:cNvSpPr>
            <a:spLocks noGrp="1"/>
          </p:cNvSpPr>
          <p:nvPr>
            <p:ph type="ctrTitle" hasCustomPrompt="1"/>
          </p:nvPr>
        </p:nvSpPr>
        <p:spPr>
          <a:xfrm>
            <a:off x="695326" y="1449388"/>
            <a:ext cx="5292725" cy="2004460"/>
          </a:xfrm>
        </p:spPr>
        <p:txBody>
          <a:bodyPr anchor="b"/>
          <a:lstStyle>
            <a:lvl1pPr algn="l">
              <a:lnSpc>
                <a:spcPct val="92000"/>
              </a:lnSpc>
              <a:defRPr sz="4200"/>
            </a:lvl1pPr>
          </a:lstStyle>
          <a:p>
            <a:r>
              <a:rPr lang="en-GB" noProof="0"/>
              <a:t>Add Title</a:t>
            </a:r>
          </a:p>
        </p:txBody>
      </p:sp>
      <p:sp>
        <p:nvSpPr>
          <p:cNvPr id="3" name="Untertitel 2"/>
          <p:cNvSpPr>
            <a:spLocks noGrp="1"/>
          </p:cNvSpPr>
          <p:nvPr>
            <p:ph type="subTitle" idx="1" hasCustomPrompt="1"/>
          </p:nvPr>
        </p:nvSpPr>
        <p:spPr>
          <a:xfrm>
            <a:off x="695326" y="3789040"/>
            <a:ext cx="5292725" cy="1080120"/>
          </a:xfrm>
        </p:spPr>
        <p:txBody>
          <a:bodyPr/>
          <a:lstStyle>
            <a:lvl1pPr marL="0" indent="0" algn="l">
              <a:lnSpc>
                <a:spcPct val="92000"/>
              </a:lnSpc>
              <a:buNone/>
              <a:defRPr sz="2600" b="1"/>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tx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tx1"/>
                </a:solidFill>
              </a:defRPr>
            </a:lvl1pPr>
            <a:lvl2pPr marL="0" indent="0">
              <a:buNone/>
              <a:defRPr/>
            </a:lvl2pPr>
          </a:lstStyle>
          <a:p>
            <a:pPr lvl="0"/>
            <a:r>
              <a:rPr lang="en-GB" noProof="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1137" y="358671"/>
            <a:ext cx="1773826"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9" y="549276"/>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pic>
        <p:nvPicPr>
          <p:cNvPr id="4" name="Grafik 3">
            <a:extLst>
              <a:ext uri="{FF2B5EF4-FFF2-40B4-BE49-F238E27FC236}">
                <a16:creationId xmlns:a16="http://schemas.microsoft.com/office/drawing/2014/main" id="{EA8AE9AD-12B1-0B9A-D618-19C2B2C188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512"/>
          <a:stretch/>
        </p:blipFill>
        <p:spPr>
          <a:xfrm>
            <a:off x="2532062" y="534325"/>
            <a:ext cx="2164491" cy="408019"/>
          </a:xfrm>
          <a:prstGeom prst="rect">
            <a:avLst/>
          </a:prstGeom>
        </p:spPr>
      </p:pic>
    </p:spTree>
    <p:extLst>
      <p:ext uri="{BB962C8B-B14F-4D97-AF65-F5344CB8AC3E}">
        <p14:creationId xmlns:p14="http://schemas.microsoft.com/office/powerpoint/2010/main" val="2906675576"/>
      </p:ext>
    </p:extLst>
  </p:cSld>
  <p:clrMapOvr>
    <a:masterClrMapping/>
  </p:clrMapOvr>
  <p:extLst>
    <p:ext uri="{DCECCB84-F9BA-43D5-87BE-67443E8EF086}">
      <p15:sldGuideLst xmlns:p15="http://schemas.microsoft.com/office/powerpoint/2012/main">
        <p15:guide id="1" orient="horz" pos="346" userDrawn="1">
          <p15:clr>
            <a:srgbClr val="A4A3A4"/>
          </p15:clr>
        </p15:guide>
        <p15:guide id="2" pos="7106" userDrawn="1">
          <p15:clr>
            <a:srgbClr val="A4A3A4"/>
          </p15:clr>
        </p15:guide>
        <p15:guide id="3" orient="horz" pos="3181"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mage Pink">
    <p:bg>
      <p:bgPr>
        <a:solidFill>
          <a:schemeClr val="accent6"/>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BDEC662-E6F5-15D3-BB36-ED6F08201703}"/>
              </a:ext>
            </a:extLst>
          </p:cNvPr>
          <p:cNvSpPr/>
          <p:nvPr userDrawn="1"/>
        </p:nvSpPr>
        <p:spPr>
          <a:xfrm>
            <a:off x="0" y="0"/>
            <a:ext cx="12192000" cy="5049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2" name="Titel 1"/>
          <p:cNvSpPr>
            <a:spLocks noGrp="1"/>
          </p:cNvSpPr>
          <p:nvPr>
            <p:ph type="ctrTitle" hasCustomPrompt="1"/>
          </p:nvPr>
        </p:nvSpPr>
        <p:spPr>
          <a:xfrm>
            <a:off x="695326" y="1449388"/>
            <a:ext cx="5292725" cy="2004460"/>
          </a:xfrm>
        </p:spPr>
        <p:txBody>
          <a:bodyPr anchor="b"/>
          <a:lstStyle>
            <a:lvl1pPr algn="l">
              <a:lnSpc>
                <a:spcPct val="92000"/>
              </a:lnSpc>
              <a:defRPr sz="4200"/>
            </a:lvl1pPr>
          </a:lstStyle>
          <a:p>
            <a:r>
              <a:rPr lang="en-GB" noProof="0"/>
              <a:t>Add Title</a:t>
            </a:r>
          </a:p>
        </p:txBody>
      </p:sp>
      <p:sp>
        <p:nvSpPr>
          <p:cNvPr id="3" name="Untertitel 2"/>
          <p:cNvSpPr>
            <a:spLocks noGrp="1"/>
          </p:cNvSpPr>
          <p:nvPr>
            <p:ph type="subTitle" idx="1" hasCustomPrompt="1"/>
          </p:nvPr>
        </p:nvSpPr>
        <p:spPr>
          <a:xfrm>
            <a:off x="695326" y="3789040"/>
            <a:ext cx="5292725" cy="1080120"/>
          </a:xfrm>
        </p:spPr>
        <p:txBody>
          <a:bodyPr/>
          <a:lstStyle>
            <a:lvl1pPr marL="0" indent="0" algn="l">
              <a:lnSpc>
                <a:spcPct val="92000"/>
              </a:lnSpc>
              <a:buNone/>
              <a:defRPr sz="2600" b="1"/>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GB" noProof="0"/>
              <a:t>Add 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6" y="5841268"/>
            <a:ext cx="5292725" cy="288032"/>
          </a:xfrm>
        </p:spPr>
        <p:txBody>
          <a:bodyPr anchor="b"/>
          <a:lstStyle>
            <a:lvl1pPr>
              <a:defRPr sz="1600">
                <a:solidFill>
                  <a:schemeClr val="tx1"/>
                </a:solidFill>
              </a:defRPr>
            </a:lvl1pPr>
            <a:lvl2pPr marL="0" indent="0">
              <a:buNone/>
              <a:defRPr/>
            </a:lvl2pPr>
          </a:lstStyle>
          <a:p>
            <a:pPr lvl="0"/>
            <a:r>
              <a:rPr lang="en-GB" noProof="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6" y="6129300"/>
            <a:ext cx="5292725" cy="252028"/>
          </a:xfrm>
        </p:spPr>
        <p:txBody>
          <a:bodyPr anchor="t"/>
          <a:lstStyle>
            <a:lvl1pPr>
              <a:defRPr sz="1600">
                <a:solidFill>
                  <a:schemeClr val="tx1"/>
                </a:solidFill>
              </a:defRPr>
            </a:lvl1pPr>
            <a:lvl2pPr marL="0" indent="0">
              <a:buNone/>
              <a:defRPr/>
            </a:lvl2pPr>
          </a:lstStyle>
          <a:p>
            <a:pPr lvl="0"/>
            <a:r>
              <a:rPr lang="en-GB" noProof="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1137" y="358671"/>
            <a:ext cx="1773826" cy="730070"/>
          </a:xfrm>
          <a:prstGeom prst="rect">
            <a:avLst/>
          </a:prstGeom>
        </p:spPr>
      </p:pic>
      <p:sp>
        <p:nvSpPr>
          <p:cNvPr id="15" name="Bildplatzhalter 4">
            <a:extLst>
              <a:ext uri="{FF2B5EF4-FFF2-40B4-BE49-F238E27FC236}">
                <a16:creationId xmlns:a16="http://schemas.microsoft.com/office/drawing/2014/main" id="{918345C2-B555-CE5A-CF14-EC753A31EDBB}"/>
              </a:ext>
            </a:extLst>
          </p:cNvPr>
          <p:cNvSpPr>
            <a:spLocks noGrp="1"/>
          </p:cNvSpPr>
          <p:nvPr>
            <p:ph type="pic" sz="quarter" idx="15" hasCustomPrompt="1"/>
          </p:nvPr>
        </p:nvSpPr>
        <p:spPr>
          <a:xfrm>
            <a:off x="6203949" y="549276"/>
            <a:ext cx="5076827" cy="5436009"/>
          </a:xfrm>
          <a:pattFill prst="lgCheck">
            <a:fgClr>
              <a:schemeClr val="bg1">
                <a:lumMod val="85000"/>
              </a:schemeClr>
            </a:fgClr>
            <a:bgClr>
              <a:schemeClr val="bg1"/>
            </a:bgClr>
          </a:pattFill>
        </p:spPr>
        <p:txBody>
          <a:bodyPr tIns="720000" anchor="ctr"/>
          <a:lstStyle>
            <a:lvl1pPr algn="ctr">
              <a:defRPr sz="1200"/>
            </a:lvl1pPr>
          </a:lstStyle>
          <a:p>
            <a:r>
              <a:rPr lang="en-GB" noProof="0"/>
              <a:t>Add image by tapping on icon</a:t>
            </a:r>
          </a:p>
        </p:txBody>
      </p:sp>
      <p:pic>
        <p:nvPicPr>
          <p:cNvPr id="4" name="Grafik 3">
            <a:extLst>
              <a:ext uri="{FF2B5EF4-FFF2-40B4-BE49-F238E27FC236}">
                <a16:creationId xmlns:a16="http://schemas.microsoft.com/office/drawing/2014/main" id="{C182E6CA-D243-3684-56BE-12FABE3FF35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512"/>
          <a:stretch/>
        </p:blipFill>
        <p:spPr>
          <a:xfrm>
            <a:off x="2532062" y="534325"/>
            <a:ext cx="2164491" cy="408019"/>
          </a:xfrm>
          <a:prstGeom prst="rect">
            <a:avLst/>
          </a:prstGeom>
        </p:spPr>
      </p:pic>
    </p:spTree>
    <p:extLst>
      <p:ext uri="{BB962C8B-B14F-4D97-AF65-F5344CB8AC3E}">
        <p14:creationId xmlns:p14="http://schemas.microsoft.com/office/powerpoint/2010/main" val="2569151155"/>
      </p:ext>
    </p:extLst>
  </p:cSld>
  <p:clrMapOvr>
    <a:masterClrMapping/>
  </p:clrMapOvr>
  <p:extLst>
    <p:ext uri="{DCECCB84-F9BA-43D5-87BE-67443E8EF086}">
      <p15:sldGuideLst xmlns:p15="http://schemas.microsoft.com/office/powerpoint/2012/main">
        <p15:guide id="1" orient="horz" pos="346" userDrawn="1">
          <p15:clr>
            <a:srgbClr val="A4A3A4"/>
          </p15:clr>
        </p15:guide>
        <p15:guide id="2" pos="7106" userDrawn="1">
          <p15:clr>
            <a:srgbClr val="A4A3A4"/>
          </p15:clr>
        </p15:guide>
        <p15:guide id="3" orient="horz" pos="3181"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ing Blue">
    <p:bg>
      <p:bgPr>
        <a:solidFill>
          <a:schemeClr val="accent1"/>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674E84F3-2080-4163-B18A-D9792ECF084C}"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7" y="1292087"/>
            <a:ext cx="8964613" cy="4729302"/>
          </a:xfrm>
        </p:spPr>
        <p:txBody>
          <a:bodyPr/>
          <a:lstStyle>
            <a:lvl1pPr>
              <a:defRPr sz="4200">
                <a:solidFill>
                  <a:schemeClr val="bg1"/>
                </a:solidFill>
              </a:defRPr>
            </a:lvl1pPr>
            <a:lvl2pPr marL="0" indent="0">
              <a:buFontTx/>
              <a:buNone/>
              <a:defRPr>
                <a:solidFill>
                  <a:schemeClr val="bg1"/>
                </a:solidFill>
              </a:defRPr>
            </a:lvl2pPr>
            <a:lvl3pPr marL="250828" indent="-250828">
              <a:defRPr>
                <a:solidFill>
                  <a:schemeClr val="bg1"/>
                </a:solidFill>
              </a:defRPr>
            </a:lvl3pPr>
          </a:lstStyle>
          <a:p>
            <a:pPr lvl="0"/>
            <a:r>
              <a:rPr lang="en-GB" noProof="0"/>
              <a:t>Section Heading</a:t>
            </a:r>
          </a:p>
          <a:p>
            <a:pPr lvl="1"/>
            <a:r>
              <a:rPr lang="en-GB" noProof="0"/>
              <a:t>Second Level</a:t>
            </a:r>
          </a:p>
          <a:p>
            <a:pPr lvl="2"/>
            <a:r>
              <a:rPr lang="en-GB" noProof="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727755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ing Red">
    <p:bg>
      <p:bgPr>
        <a:solidFill>
          <a:schemeClr val="accent3"/>
        </a:solidFill>
        <a:effectLst/>
      </p:bgPr>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bg1"/>
                </a:solidFill>
              </a:defRPr>
            </a:lvl1pPr>
          </a:lstStyle>
          <a:p>
            <a:fld id="{F60BA4C1-9D90-413F-BC8E-FC708948DF54}" type="datetime1">
              <a:rPr lang="de-CH" noProof="0" smtClean="0"/>
              <a:t>21.09.25</a:t>
            </a:fld>
            <a:endParaRPr lang="en-GB" noProof="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bg1"/>
                </a:solidFill>
              </a:defRPr>
            </a:lvl1pPr>
          </a:lstStyle>
          <a:p>
            <a:r>
              <a:rPr lang="en-US" noProof="0"/>
              <a:t>PSI Center for Accelerator Science and Engineering</a:t>
            </a:r>
            <a:endParaRPr lang="en-GB" noProof="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en-GB" noProof="0" smtClean="0"/>
              <a:pPr/>
              <a:t>‹#›</a:t>
            </a:fld>
            <a:endParaRPr lang="en-GB" noProof="0"/>
          </a:p>
        </p:txBody>
      </p:sp>
      <p:sp>
        <p:nvSpPr>
          <p:cNvPr id="10" name="Textplatzhalter 9">
            <a:extLst>
              <a:ext uri="{FF2B5EF4-FFF2-40B4-BE49-F238E27FC236}">
                <a16:creationId xmlns:a16="http://schemas.microsoft.com/office/drawing/2014/main" id="{38A5E6FE-0D37-3DFF-F3B7-73A91BE84605}"/>
              </a:ext>
            </a:extLst>
          </p:cNvPr>
          <p:cNvSpPr>
            <a:spLocks noGrp="1"/>
          </p:cNvSpPr>
          <p:nvPr>
            <p:ph type="body" sz="quarter" idx="13" hasCustomPrompt="1"/>
          </p:nvPr>
        </p:nvSpPr>
        <p:spPr>
          <a:xfrm>
            <a:off x="695327" y="1292087"/>
            <a:ext cx="8964613" cy="4729302"/>
          </a:xfrm>
        </p:spPr>
        <p:txBody>
          <a:bodyPr/>
          <a:lstStyle>
            <a:lvl1pPr>
              <a:defRPr sz="4200">
                <a:solidFill>
                  <a:schemeClr val="bg1"/>
                </a:solidFill>
              </a:defRPr>
            </a:lvl1pPr>
            <a:lvl2pPr marL="0" indent="0">
              <a:buFontTx/>
              <a:buNone/>
              <a:defRPr>
                <a:solidFill>
                  <a:schemeClr val="bg1"/>
                </a:solidFill>
              </a:defRPr>
            </a:lvl2pPr>
            <a:lvl3pPr marL="250828" indent="-250828">
              <a:defRPr>
                <a:solidFill>
                  <a:schemeClr val="bg1"/>
                </a:solidFill>
              </a:defRPr>
            </a:lvl3pPr>
          </a:lstStyle>
          <a:p>
            <a:pPr lvl="0"/>
            <a:r>
              <a:rPr lang="en-GB" noProof="0"/>
              <a:t>Section Heading</a:t>
            </a:r>
          </a:p>
          <a:p>
            <a:pPr lvl="1"/>
            <a:r>
              <a:rPr lang="en-GB" noProof="0"/>
              <a:t>Second Level</a:t>
            </a:r>
          </a:p>
          <a:p>
            <a:pPr lvl="2"/>
            <a:r>
              <a:rPr lang="en-GB" noProof="0"/>
              <a:t>Third Level</a:t>
            </a:r>
          </a:p>
        </p:txBody>
      </p:sp>
      <p:pic>
        <p:nvPicPr>
          <p:cNvPr id="2" name="Grafik 1">
            <a:extLst>
              <a:ext uri="{FF2B5EF4-FFF2-40B4-BE49-F238E27FC236}">
                <a16:creationId xmlns:a16="http://schemas.microsoft.com/office/drawing/2014/main" id="{126DA47E-D7F3-07E8-00B3-57D325A007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615134" y="305378"/>
            <a:ext cx="881465" cy="362794"/>
          </a:xfrm>
          <a:prstGeom prst="rect">
            <a:avLst/>
          </a:prstGeom>
        </p:spPr>
      </p:pic>
    </p:spTree>
    <p:extLst>
      <p:ext uri="{BB962C8B-B14F-4D97-AF65-F5344CB8AC3E}">
        <p14:creationId xmlns:p14="http://schemas.microsoft.com/office/powerpoint/2010/main" val="19796425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7" y="278297"/>
            <a:ext cx="8964613" cy="810444"/>
          </a:xfrm>
          <a:prstGeom prst="rect">
            <a:avLst/>
          </a:prstGeom>
        </p:spPr>
        <p:txBody>
          <a:bodyPr vert="horz" lIns="0" tIns="0" rIns="0" bIns="0" rtlCol="0" anchor="t">
            <a:noAutofit/>
          </a:bodyPr>
          <a:lstStyle/>
          <a:p>
            <a:r>
              <a:rPr lang="en-GB" noProof="0"/>
              <a:t>Add Title</a:t>
            </a:r>
          </a:p>
        </p:txBody>
      </p:sp>
      <p:sp>
        <p:nvSpPr>
          <p:cNvPr id="3" name="Textplatzhalter 2"/>
          <p:cNvSpPr>
            <a:spLocks noGrp="1"/>
          </p:cNvSpPr>
          <p:nvPr>
            <p:ph type="body" idx="1"/>
          </p:nvPr>
        </p:nvSpPr>
        <p:spPr>
          <a:xfrm>
            <a:off x="695327" y="1376364"/>
            <a:ext cx="10801275" cy="4645024"/>
          </a:xfrm>
          <a:prstGeom prst="rect">
            <a:avLst/>
          </a:prstGeom>
        </p:spPr>
        <p:txBody>
          <a:bodyPr vert="horz" lIns="0" tIns="0" rIns="0" bIns="0" rtlCol="0">
            <a:noAutofit/>
          </a:body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umsplatzhalter 3"/>
          <p:cNvSpPr>
            <a:spLocks noGrp="1"/>
          </p:cNvSpPr>
          <p:nvPr>
            <p:ph type="dt" sz="half" idx="2"/>
          </p:nvPr>
        </p:nvSpPr>
        <p:spPr>
          <a:xfrm>
            <a:off x="9875839" y="6404573"/>
            <a:ext cx="1620837" cy="144016"/>
          </a:xfrm>
          <a:prstGeom prst="rect">
            <a:avLst/>
          </a:prstGeom>
        </p:spPr>
        <p:txBody>
          <a:bodyPr vert="horz" lIns="0" tIns="0" rIns="0" bIns="0" rtlCol="0" anchor="t" anchorCtr="0"/>
          <a:lstStyle>
            <a:lvl1pPr algn="r">
              <a:defRPr sz="1000">
                <a:solidFill>
                  <a:schemeClr val="tx1"/>
                </a:solidFill>
              </a:defRPr>
            </a:lvl1pPr>
          </a:lstStyle>
          <a:p>
            <a:fld id="{7719FEF2-6262-442A-8B9E-C58A73299CFD}" type="datetime1">
              <a:rPr lang="de-CH" noProof="0" smtClean="0"/>
              <a:t>21.09.25</a:t>
            </a:fld>
            <a:endParaRPr lang="en-GB" noProof="0"/>
          </a:p>
        </p:txBody>
      </p:sp>
      <p:sp>
        <p:nvSpPr>
          <p:cNvPr id="5" name="Fußzeilenplatzhalter 4"/>
          <p:cNvSpPr>
            <a:spLocks noGrp="1"/>
          </p:cNvSpPr>
          <p:nvPr>
            <p:ph type="ftr" sz="quarter" idx="3"/>
          </p:nvPr>
        </p:nvSpPr>
        <p:spPr>
          <a:xfrm>
            <a:off x="1614487" y="6404573"/>
            <a:ext cx="8045451" cy="144016"/>
          </a:xfrm>
          <a:prstGeom prst="rect">
            <a:avLst/>
          </a:prstGeom>
        </p:spPr>
        <p:txBody>
          <a:bodyPr vert="horz" lIns="0" tIns="0" rIns="0" bIns="0" rtlCol="0" anchor="t" anchorCtr="0"/>
          <a:lstStyle>
            <a:lvl1pPr algn="l">
              <a:defRPr sz="1000">
                <a:solidFill>
                  <a:schemeClr val="tx1"/>
                </a:solidFill>
              </a:defRPr>
            </a:lvl1pPr>
          </a:lstStyle>
          <a:p>
            <a:r>
              <a:rPr lang="en-US" noProof="0"/>
              <a:t>PSI Center for Accelerator Science and Engineering</a:t>
            </a:r>
            <a:endParaRPr lang="en-GB" noProof="0"/>
          </a:p>
        </p:txBody>
      </p:sp>
      <p:sp>
        <p:nvSpPr>
          <p:cNvPr id="6" name="Foliennummernplatzhalter 5"/>
          <p:cNvSpPr>
            <a:spLocks noGrp="1"/>
          </p:cNvSpPr>
          <p:nvPr>
            <p:ph type="sldNum" sz="quarter" idx="4"/>
          </p:nvPr>
        </p:nvSpPr>
        <p:spPr>
          <a:xfrm>
            <a:off x="695327" y="6404573"/>
            <a:ext cx="703262" cy="144016"/>
          </a:xfrm>
          <a:prstGeom prst="rect">
            <a:avLst/>
          </a:prstGeom>
        </p:spPr>
        <p:txBody>
          <a:bodyPr vert="horz" lIns="0" tIns="0" rIns="0" bIns="0" rtlCol="0" anchor="t" anchorCtr="0"/>
          <a:lstStyle>
            <a:lvl1pPr algn="l">
              <a:defRPr sz="1000">
                <a:solidFill>
                  <a:schemeClr val="tx1"/>
                </a:solidFill>
              </a:defRPr>
            </a:lvl1pPr>
          </a:lstStyle>
          <a:p>
            <a:fld id="{442AD375-037F-43D0-B059-5172DA06796A}" type="slidenum">
              <a:rPr lang="en-GB" noProof="0" smtClean="0"/>
              <a:pPr/>
              <a:t>‹#›</a:t>
            </a:fld>
            <a:endParaRPr lang="en-GB" noProof="0"/>
          </a:p>
        </p:txBody>
      </p:sp>
      <p:pic>
        <p:nvPicPr>
          <p:cNvPr id="20" name="Grafik 19">
            <a:extLst>
              <a:ext uri="{FF2B5EF4-FFF2-40B4-BE49-F238E27FC236}">
                <a16:creationId xmlns:a16="http://schemas.microsoft.com/office/drawing/2014/main" id="{EC2031EC-4715-FBAB-E65E-0A3E5D91D8E4}"/>
              </a:ext>
            </a:extLst>
          </p:cNvPr>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10615135" y="305378"/>
            <a:ext cx="881467" cy="362794"/>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97" r:id="rId1"/>
    <p:sldLayoutId id="2147483705" r:id="rId2"/>
    <p:sldLayoutId id="2147483713" r:id="rId3"/>
    <p:sldLayoutId id="2147483721" r:id="rId4"/>
    <p:sldLayoutId id="2147483738" r:id="rId5"/>
    <p:sldLayoutId id="2147483739" r:id="rId6"/>
    <p:sldLayoutId id="2147483740" r:id="rId7"/>
    <p:sldLayoutId id="2147483694" r:id="rId8"/>
    <p:sldLayoutId id="2147483737" r:id="rId9"/>
    <p:sldLayoutId id="2147483692" r:id="rId10"/>
    <p:sldLayoutId id="2147483693" r:id="rId11"/>
    <p:sldLayoutId id="2147483659" r:id="rId12"/>
    <p:sldLayoutId id="2147483666" r:id="rId13"/>
    <p:sldLayoutId id="2147483667" r:id="rId14"/>
    <p:sldLayoutId id="2147483668" r:id="rId15"/>
    <p:sldLayoutId id="2147483669" r:id="rId16"/>
    <p:sldLayoutId id="2147483665" r:id="rId17"/>
    <p:sldLayoutId id="2147483670" r:id="rId18"/>
    <p:sldLayoutId id="2147483671" r:id="rId19"/>
    <p:sldLayoutId id="2147483672" r:id="rId20"/>
    <p:sldLayoutId id="2147483673" r:id="rId21"/>
    <p:sldLayoutId id="2147483674" r:id="rId22"/>
    <p:sldLayoutId id="2147483675" r:id="rId23"/>
    <p:sldLayoutId id="2147483676" r:id="rId24"/>
    <p:sldLayoutId id="2147483695" r:id="rId25"/>
    <p:sldLayoutId id="2147483677" r:id="rId26"/>
    <p:sldLayoutId id="2147483679" r:id="rId27"/>
    <p:sldLayoutId id="2147483678" r:id="rId28"/>
    <p:sldLayoutId id="2147483680" r:id="rId29"/>
    <p:sldLayoutId id="2147483681" r:id="rId30"/>
    <p:sldLayoutId id="2147483682" r:id="rId31"/>
    <p:sldLayoutId id="2147483683" r:id="rId32"/>
    <p:sldLayoutId id="2147483663" r:id="rId33"/>
    <p:sldLayoutId id="2147483664" r:id="rId34"/>
  </p:sldLayoutIdLst>
  <p:hf hdr="0"/>
  <p:txStyles>
    <p:titleStyle>
      <a:lvl1pPr algn="l" defTabSz="914411" rtl="0" eaLnBrk="1" latinLnBrk="0" hangingPunct="1">
        <a:lnSpc>
          <a:spcPct val="100000"/>
        </a:lnSpc>
        <a:spcBef>
          <a:spcPct val="0"/>
        </a:spcBef>
        <a:buNone/>
        <a:defRPr sz="2600" b="1" kern="1200">
          <a:solidFill>
            <a:schemeClr val="tx1"/>
          </a:solidFill>
          <a:latin typeface="+mj-lt"/>
          <a:ea typeface="+mj-ea"/>
          <a:cs typeface="+mj-cs"/>
        </a:defRPr>
      </a:lvl1pPr>
    </p:titleStyle>
    <p:bodyStyle>
      <a:lvl1pPr marL="0" indent="0" algn="l" defTabSz="914411"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3" indent="-252003" algn="l" defTabSz="914411"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6" indent="-252003" algn="l" defTabSz="914411"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10" indent="-252003" algn="l" defTabSz="914411"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12" indent="-252003" algn="l" defTabSz="914411"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A4A3A4"/>
          </p15:clr>
        </p15:guide>
        <p15:guide id="2" pos="7243" userDrawn="1">
          <p15:clr>
            <a:srgbClr val="A4A3A4"/>
          </p15:clr>
        </p15:guide>
        <p15:guide id="3" orient="horz" pos="4110" userDrawn="1">
          <p15:clr>
            <a:srgbClr val="A4A3A4"/>
          </p15:clr>
        </p15:guide>
        <p15:guide id="4" orient="horz" pos="913" userDrawn="1">
          <p15:clr>
            <a:srgbClr val="A4A3A4"/>
          </p15:clr>
        </p15:guide>
        <p15:guide id="5" pos="3772" userDrawn="1">
          <p15:clr>
            <a:srgbClr val="A4A3A4"/>
          </p15:clr>
        </p15:guide>
        <p15:guide id="6" pos="3908" userDrawn="1">
          <p15:clr>
            <a:srgbClr val="A4A3A4"/>
          </p15:clr>
        </p15:guide>
        <p15:guide id="7" pos="2750" userDrawn="1">
          <p15:clr>
            <a:srgbClr val="A4A3A4"/>
          </p15:clr>
        </p15:guide>
        <p15:guide id="8" pos="2615" userDrawn="1">
          <p15:clr>
            <a:srgbClr val="A4A3A4"/>
          </p15:clr>
        </p15:guide>
        <p15:guide id="9" pos="1595" userDrawn="1">
          <p15:clr>
            <a:srgbClr val="A4A3A4"/>
          </p15:clr>
        </p15:guide>
        <p15:guide id="10" pos="1460" userDrawn="1">
          <p15:clr>
            <a:srgbClr val="A4A3A4"/>
          </p15:clr>
        </p15:guide>
        <p15:guide id="11" pos="4930" userDrawn="1">
          <p15:clr>
            <a:srgbClr val="A4A3A4"/>
          </p15:clr>
        </p15:guide>
        <p15:guide id="12" pos="5065" userDrawn="1">
          <p15:clr>
            <a:srgbClr val="A4A3A4"/>
          </p15:clr>
        </p15:guide>
        <p15:guide id="13" pos="6085" userDrawn="1">
          <p15:clr>
            <a:srgbClr val="A4A3A4"/>
          </p15:clr>
        </p15:guide>
        <p15:guide id="14" pos="6220" userDrawn="1">
          <p15:clr>
            <a:srgbClr val="A4A3A4"/>
          </p15:clr>
        </p15:guide>
        <p15:guide id="15" pos="2172" userDrawn="1">
          <p15:clr>
            <a:srgbClr val="A4A3A4"/>
          </p15:clr>
        </p15:guide>
        <p15:guide id="16" pos="2036" userDrawn="1">
          <p15:clr>
            <a:srgbClr val="A4A3A4"/>
          </p15:clr>
        </p15:guide>
        <p15:guide id="17" pos="3195" userDrawn="1">
          <p15:clr>
            <a:srgbClr val="A4A3A4"/>
          </p15:clr>
        </p15:guide>
        <p15:guide id="18" pos="3330" userDrawn="1">
          <p15:clr>
            <a:srgbClr val="A4A3A4"/>
          </p15:clr>
        </p15:guide>
        <p15:guide id="19" pos="882" userDrawn="1">
          <p15:clr>
            <a:srgbClr val="A4A3A4"/>
          </p15:clr>
        </p15:guide>
        <p15:guide id="20" pos="1017" userDrawn="1">
          <p15:clr>
            <a:srgbClr val="A4A3A4"/>
          </p15:clr>
        </p15:guide>
        <p15:guide id="21" pos="4350" userDrawn="1">
          <p15:clr>
            <a:srgbClr val="A4A3A4"/>
          </p15:clr>
        </p15:guide>
        <p15:guide id="22" pos="4487" userDrawn="1">
          <p15:clr>
            <a:srgbClr val="A4A3A4"/>
          </p15:clr>
        </p15:guide>
        <p15:guide id="23" pos="5508" userDrawn="1">
          <p15:clr>
            <a:srgbClr val="A4A3A4"/>
          </p15:clr>
        </p15:guide>
        <p15:guide id="24" pos="5643" userDrawn="1">
          <p15:clr>
            <a:srgbClr val="A4A3A4"/>
          </p15:clr>
        </p15:guide>
        <p15:guide id="25" pos="6663" userDrawn="1">
          <p15:clr>
            <a:srgbClr val="A4A3A4"/>
          </p15:clr>
        </p15:guide>
        <p15:guide id="26" pos="6798" userDrawn="1">
          <p15:clr>
            <a:srgbClr val="A4A3A4"/>
          </p15:clr>
        </p15:guide>
        <p15:guide id="27" orient="horz" pos="229" userDrawn="1">
          <p15:clr>
            <a:srgbClr val="A4A3A4"/>
          </p15:clr>
        </p15:guide>
        <p15:guide id="28" orient="horz" pos="867" userDrawn="1">
          <p15:clr>
            <a:srgbClr val="A4A3A4"/>
          </p15:clr>
        </p15:guide>
        <p15:guide id="29" orient="horz" pos="3793"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file:////Users/sandst_a/Library/Group%20Containers/UBF8T346G9.ms/WebArchiveCopyPasteTempFiles/com.microsoft.Word/0010_lut.png%3fref_type=heads" TargetMode="External"/><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file:////Users/sandst_a/Library/Group%20Containers/UBF8T346G9.ms/WebArchiveCopyPasteTempFiles/com.microsoft.Word/0011_lut.png%3fref_type=heads" TargetMode="External"/><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file:////Users/sandst_a/Library/Group%20Containers/UBF8T346G9.ms/WebArchiveCopyPasteTempFiles/com.microsoft.Word/0013_lut.png%3fref_type=heads" TargetMode="External"/><Relationship Id="rId9" Type="http://schemas.openxmlformats.org/officeDocument/2006/relationships/image" Target="file:////Users/sandst_a/Library/Group%20Containers/UBF8T346G9.ms/WebArchiveCopyPasteTempFiles/com.microsoft.Word/0012_lut.png%3fref_type=head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695EA-65A4-B8FA-4F49-72B0368F94C9}"/>
              </a:ext>
            </a:extLst>
          </p:cNvPr>
          <p:cNvSpPr>
            <a:spLocks noGrp="1"/>
          </p:cNvSpPr>
          <p:nvPr>
            <p:ph type="ctrTitle"/>
          </p:nvPr>
        </p:nvSpPr>
        <p:spPr/>
        <p:txBody>
          <a:bodyPr/>
          <a:lstStyle/>
          <a:p>
            <a:r>
              <a:rPr lang="en-GB" dirty="0"/>
              <a:t>Open source </a:t>
            </a:r>
            <a:r>
              <a:rPr lang="en-GB" dirty="0" err="1"/>
              <a:t>EtherCAT</a:t>
            </a:r>
            <a:r>
              <a:rPr lang="en-GB" dirty="0"/>
              <a:t> motion control, ECMC, at PSI</a:t>
            </a:r>
            <a:endParaRPr lang="de-CH" dirty="0"/>
          </a:p>
        </p:txBody>
      </p:sp>
      <p:sp>
        <p:nvSpPr>
          <p:cNvPr id="5" name="Textplatzhalter 4">
            <a:extLst>
              <a:ext uri="{FF2B5EF4-FFF2-40B4-BE49-F238E27FC236}">
                <a16:creationId xmlns:a16="http://schemas.microsoft.com/office/drawing/2014/main" id="{140F26F9-82E8-CC00-5A71-FDE04DF58BBB}"/>
              </a:ext>
            </a:extLst>
          </p:cNvPr>
          <p:cNvSpPr>
            <a:spLocks noGrp="1"/>
          </p:cNvSpPr>
          <p:nvPr>
            <p:ph type="body" sz="quarter" idx="14"/>
          </p:nvPr>
        </p:nvSpPr>
        <p:spPr/>
        <p:txBody>
          <a:bodyPr/>
          <a:lstStyle/>
          <a:p>
            <a:r>
              <a:rPr lang="de-CH" dirty="0"/>
              <a:t>22.09.25</a:t>
            </a:r>
          </a:p>
        </p:txBody>
      </p:sp>
      <p:sp>
        <p:nvSpPr>
          <p:cNvPr id="3" name="TextBox 2">
            <a:extLst>
              <a:ext uri="{FF2B5EF4-FFF2-40B4-BE49-F238E27FC236}">
                <a16:creationId xmlns:a16="http://schemas.microsoft.com/office/drawing/2014/main" id="{4DE8D4EE-FFBA-7AC8-4133-55658F5C8DFB}"/>
              </a:ext>
            </a:extLst>
          </p:cNvPr>
          <p:cNvSpPr txBox="1"/>
          <p:nvPr/>
        </p:nvSpPr>
        <p:spPr>
          <a:xfrm>
            <a:off x="1068779" y="4334493"/>
            <a:ext cx="2743200"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a:solidFill>
                  <a:schemeClr val="bg1"/>
                </a:solidFill>
              </a:rPr>
              <a:t>Anders Sandström</a:t>
            </a:r>
          </a:p>
        </p:txBody>
      </p:sp>
    </p:spTree>
    <p:extLst>
      <p:ext uri="{BB962C8B-B14F-4D97-AF65-F5344CB8AC3E}">
        <p14:creationId xmlns:p14="http://schemas.microsoft.com/office/powerpoint/2010/main" val="163458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31018D-014D-9308-5C49-41C70D79BF5F}"/>
              </a:ext>
            </a:extLst>
          </p:cNvPr>
          <p:cNvSpPr>
            <a:spLocks noGrp="1"/>
          </p:cNvSpPr>
          <p:nvPr>
            <p:ph idx="1"/>
          </p:nvPr>
        </p:nvSpPr>
        <p:spPr>
          <a:xfrm>
            <a:off x="695327" y="1376774"/>
            <a:ext cx="8378335" cy="4644616"/>
          </a:xfrm>
        </p:spPr>
        <p:txBody>
          <a:bodyPr/>
          <a:lstStyle/>
          <a:p>
            <a:pPr marL="342900" indent="-342900">
              <a:buFont typeface="Arial" panose="020B0604020202020204" pitchFamily="34" charset="0"/>
              <a:buChar char="•"/>
            </a:pPr>
            <a:r>
              <a:rPr lang="en-GB" b="1" dirty="0"/>
              <a:t>ECMC is now being rolled out</a:t>
            </a:r>
            <a:r>
              <a:rPr lang="en-GB" dirty="0"/>
              <a:t>– approx. 650  axes today, increasing rapidly with SLS 2.0.</a:t>
            </a:r>
          </a:p>
          <a:p>
            <a:pPr marL="342900" indent="-342900">
              <a:buFont typeface="Arial" panose="020B0604020202020204" pitchFamily="34" charset="0"/>
              <a:buChar char="•"/>
            </a:pPr>
            <a:r>
              <a:rPr lang="en-GB" b="1" dirty="0"/>
              <a:t>Streamlined configuration</a:t>
            </a:r>
            <a:r>
              <a:rPr lang="en-GB" dirty="0"/>
              <a:t> → fast, consistent commissioning</a:t>
            </a:r>
          </a:p>
          <a:p>
            <a:pPr marL="342900" indent="-342900">
              <a:buFont typeface="Arial" panose="020B0604020202020204" pitchFamily="34" charset="0"/>
              <a:buChar char="•"/>
            </a:pPr>
            <a:r>
              <a:rPr lang="en-GB" b="1" dirty="0"/>
              <a:t>Virtual commissioning </a:t>
            </a:r>
            <a:r>
              <a:rPr lang="en-GB" dirty="0"/>
              <a:t> → reduce pressure at commissioning</a:t>
            </a:r>
            <a:endParaRPr lang="en-GB" b="1" dirty="0"/>
          </a:p>
          <a:p>
            <a:pPr marL="342900" indent="-342900">
              <a:buFont typeface="Arial" panose="020B0604020202020204" pitchFamily="34" charset="0"/>
              <a:buChar char="•"/>
            </a:pPr>
            <a:r>
              <a:rPr lang="en-GB" b="1" dirty="0"/>
              <a:t>PVT motion</a:t>
            </a:r>
            <a:r>
              <a:rPr lang="en-GB" dirty="0"/>
              <a:t> → complex, synchronized scans</a:t>
            </a:r>
          </a:p>
          <a:p>
            <a:pPr marL="342900" indent="-342900">
              <a:buFont typeface="Arial" panose="020B0604020202020204" pitchFamily="34" charset="0"/>
              <a:buChar char="•"/>
            </a:pPr>
            <a:r>
              <a:rPr lang="en-GB" b="1" dirty="0"/>
              <a:t>DAQ, </a:t>
            </a:r>
            <a:r>
              <a:rPr lang="en-GB" dirty="0"/>
              <a:t>incl. beam-synchronous at </a:t>
            </a:r>
            <a:r>
              <a:rPr lang="en-GB" dirty="0" err="1"/>
              <a:t>SwissFEL</a:t>
            </a:r>
            <a:r>
              <a:rPr lang="en-GB" dirty="0"/>
              <a:t> → motion + data in one framework.</a:t>
            </a:r>
          </a:p>
          <a:p>
            <a:pPr marL="342900" indent="-342900">
              <a:buFont typeface="Arial" panose="020B0604020202020204" pitchFamily="34" charset="0"/>
              <a:buChar char="•"/>
            </a:pPr>
            <a:r>
              <a:rPr lang="en-GB" b="1" dirty="0"/>
              <a:t>Open source &amp; plugins</a:t>
            </a:r>
            <a:r>
              <a:rPr lang="en-GB" dirty="0"/>
              <a:t> → easy to adapt, extend, and interface with diverse hardware</a:t>
            </a:r>
          </a:p>
          <a:p>
            <a:endParaRPr lang="en-GB" dirty="0"/>
          </a:p>
        </p:txBody>
      </p:sp>
      <p:sp>
        <p:nvSpPr>
          <p:cNvPr id="3" name="Date Placeholder 2">
            <a:extLst>
              <a:ext uri="{FF2B5EF4-FFF2-40B4-BE49-F238E27FC236}">
                <a16:creationId xmlns:a16="http://schemas.microsoft.com/office/drawing/2014/main" id="{11A7D730-FD20-F353-8A22-B7AE800D60CF}"/>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B9A272A7-719E-1B0A-7009-5B62D93CBC31}"/>
              </a:ext>
            </a:extLst>
          </p:cNvPr>
          <p:cNvSpPr>
            <a:spLocks noGrp="1"/>
          </p:cNvSpPr>
          <p:nvPr>
            <p:ph type="sldNum" sz="quarter" idx="12"/>
          </p:nvPr>
        </p:nvSpPr>
        <p:spPr/>
        <p:txBody>
          <a:bodyPr/>
          <a:lstStyle/>
          <a:p>
            <a:fld id="{442AD375-037F-43D0-B059-5172DA06796A}" type="slidenum">
              <a:rPr lang="en-GB" noProof="0" smtClean="0"/>
              <a:pPr/>
              <a:t>10</a:t>
            </a:fld>
            <a:endParaRPr lang="en-GB" noProof="0"/>
          </a:p>
        </p:txBody>
      </p:sp>
      <p:sp>
        <p:nvSpPr>
          <p:cNvPr id="5" name="Title 4">
            <a:extLst>
              <a:ext uri="{FF2B5EF4-FFF2-40B4-BE49-F238E27FC236}">
                <a16:creationId xmlns:a16="http://schemas.microsoft.com/office/drawing/2014/main" id="{78E09DBF-E733-8FB6-300A-BA2D4032D25A}"/>
              </a:ext>
            </a:extLst>
          </p:cNvPr>
          <p:cNvSpPr>
            <a:spLocks noGrp="1"/>
          </p:cNvSpPr>
          <p:nvPr>
            <p:ph type="title"/>
          </p:nvPr>
        </p:nvSpPr>
        <p:spPr/>
        <p:txBody>
          <a:bodyPr/>
          <a:lstStyle/>
          <a:p>
            <a:r>
              <a:rPr lang="en-US" dirty="0"/>
              <a:t>Conclusion</a:t>
            </a:r>
          </a:p>
        </p:txBody>
      </p:sp>
      <p:pic>
        <p:nvPicPr>
          <p:cNvPr id="6" name="Picture 5" descr="A screenshot of a computer&#10;&#10;Description automatically generated">
            <a:extLst>
              <a:ext uri="{FF2B5EF4-FFF2-40B4-BE49-F238E27FC236}">
                <a16:creationId xmlns:a16="http://schemas.microsoft.com/office/drawing/2014/main" id="{F39E70BD-4AE0-2F6E-F4ED-EA3C0929B6C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87407" y="1891662"/>
            <a:ext cx="2797699" cy="1651638"/>
          </a:xfrm>
          <a:prstGeom prst="rect">
            <a:avLst/>
          </a:prstGeom>
        </p:spPr>
      </p:pic>
    </p:spTree>
    <p:extLst>
      <p:ext uri="{BB962C8B-B14F-4D97-AF65-F5344CB8AC3E}">
        <p14:creationId xmlns:p14="http://schemas.microsoft.com/office/powerpoint/2010/main" val="1818895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806921-D13D-497D-EB91-17CB0DF07FA5}"/>
              </a:ext>
            </a:extLst>
          </p:cNvPr>
          <p:cNvSpPr>
            <a:spLocks noGrp="1"/>
          </p:cNvSpPr>
          <p:nvPr>
            <p:ph idx="1"/>
          </p:nvPr>
        </p:nvSpPr>
        <p:spPr/>
        <p:txBody>
          <a:bodyPr vert="horz" lIns="0" tIns="0" rIns="0" bIns="0" rtlCol="0" anchor="t">
            <a:no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2787FFAF-66F3-7D90-E5CC-F069FB84CD03}"/>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8997CE90-A575-0E0F-B5EA-86FF25AB36DD}"/>
              </a:ext>
            </a:extLst>
          </p:cNvPr>
          <p:cNvSpPr>
            <a:spLocks noGrp="1"/>
          </p:cNvSpPr>
          <p:nvPr>
            <p:ph type="sldNum" sz="quarter" idx="12"/>
          </p:nvPr>
        </p:nvSpPr>
        <p:spPr/>
        <p:txBody>
          <a:bodyPr/>
          <a:lstStyle/>
          <a:p>
            <a:fld id="{442AD375-037F-43D0-B059-5172DA06796A}" type="slidenum">
              <a:rPr lang="en-GB" noProof="0" smtClean="0"/>
              <a:pPr/>
              <a:t>11</a:t>
            </a:fld>
            <a:endParaRPr lang="en-GB" noProof="0"/>
          </a:p>
        </p:txBody>
      </p:sp>
      <p:sp>
        <p:nvSpPr>
          <p:cNvPr id="5" name="Title 4">
            <a:extLst>
              <a:ext uri="{FF2B5EF4-FFF2-40B4-BE49-F238E27FC236}">
                <a16:creationId xmlns:a16="http://schemas.microsoft.com/office/drawing/2014/main" id="{A627A548-40C0-6B17-DF91-7B387A5216F0}"/>
              </a:ext>
            </a:extLst>
          </p:cNvPr>
          <p:cNvSpPr>
            <a:spLocks noGrp="1"/>
          </p:cNvSpPr>
          <p:nvPr>
            <p:ph type="title"/>
          </p:nvPr>
        </p:nvSpPr>
        <p:spPr/>
        <p:txBody>
          <a:bodyPr/>
          <a:lstStyle/>
          <a:p>
            <a:r>
              <a:rPr lang="en-US" dirty="0"/>
              <a:t>Thanks for listening!</a:t>
            </a:r>
            <a:br>
              <a:rPr lang="en-US" dirty="0"/>
            </a:br>
            <a:br>
              <a:rPr lang="en-US" dirty="0"/>
            </a:br>
            <a:endParaRPr lang="en-US" dirty="0"/>
          </a:p>
        </p:txBody>
      </p:sp>
      <p:pic>
        <p:nvPicPr>
          <p:cNvPr id="6" name="Picture 5" descr="Picture 1">
            <a:extLst>
              <a:ext uri="{FF2B5EF4-FFF2-40B4-BE49-F238E27FC236}">
                <a16:creationId xmlns:a16="http://schemas.microsoft.com/office/drawing/2014/main" id="{F43808A4-C5B1-F6D1-D172-2BF8F2ECFCFB}"/>
              </a:ext>
            </a:extLst>
          </p:cNvPr>
          <p:cNvPicPr>
            <a:picLocks noChangeAspect="1"/>
          </p:cNvPicPr>
          <p:nvPr/>
        </p:nvPicPr>
        <p:blipFill>
          <a:blip r:embed="rId3"/>
          <a:stretch>
            <a:fillRect/>
          </a:stretch>
        </p:blipFill>
        <p:spPr>
          <a:xfrm>
            <a:off x="2955533" y="833590"/>
            <a:ext cx="7370153" cy="5153091"/>
          </a:xfrm>
          <a:prstGeom prst="rect">
            <a:avLst/>
          </a:prstGeom>
        </p:spPr>
      </p:pic>
      <p:sp>
        <p:nvSpPr>
          <p:cNvPr id="7" name="TextBox 6">
            <a:extLst>
              <a:ext uri="{FF2B5EF4-FFF2-40B4-BE49-F238E27FC236}">
                <a16:creationId xmlns:a16="http://schemas.microsoft.com/office/drawing/2014/main" id="{F0D9BE95-F60E-B5BC-A171-8FFD2E00EB17}"/>
              </a:ext>
            </a:extLst>
          </p:cNvPr>
          <p:cNvSpPr txBox="1"/>
          <p:nvPr/>
        </p:nvSpPr>
        <p:spPr>
          <a:xfrm>
            <a:off x="2864653" y="6032424"/>
            <a:ext cx="772931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dirty="0">
                <a:solidFill>
                  <a:srgbClr val="0070C0"/>
                </a:solidFill>
                <a:ea typeface="+mn-lt"/>
                <a:cs typeface="+mn-lt"/>
              </a:rPr>
              <a:t>XY-stage, “Thanks” by CNC G-Code: https://</a:t>
            </a:r>
            <a:r>
              <a:rPr lang="en-US" dirty="0" err="1">
                <a:solidFill>
                  <a:srgbClr val="0070C0"/>
                </a:solidFill>
                <a:ea typeface="+mn-lt"/>
                <a:cs typeface="+mn-lt"/>
              </a:rPr>
              <a:t>git.psi.ch</a:t>
            </a:r>
            <a:r>
              <a:rPr lang="en-US" dirty="0">
                <a:solidFill>
                  <a:srgbClr val="0070C0"/>
                </a:solidFill>
                <a:ea typeface="+mn-lt"/>
                <a:cs typeface="+mn-lt"/>
              </a:rPr>
              <a:t>/motion/</a:t>
            </a:r>
            <a:r>
              <a:rPr lang="en-US" dirty="0" err="1">
                <a:solidFill>
                  <a:srgbClr val="0070C0"/>
                </a:solidFill>
                <a:ea typeface="+mn-lt"/>
                <a:cs typeface="+mn-lt"/>
              </a:rPr>
              <a:t>ecmc_plugin_grbl</a:t>
            </a:r>
            <a:endParaRPr lang="en-US" dirty="0">
              <a:ea typeface="+mn-lt"/>
              <a:cs typeface="+mn-lt"/>
            </a:endParaRPr>
          </a:p>
          <a:p>
            <a:endParaRPr lang="en-US" dirty="0"/>
          </a:p>
        </p:txBody>
      </p:sp>
      <p:sp>
        <p:nvSpPr>
          <p:cNvPr id="8" name="Content Placeholder 1">
            <a:extLst>
              <a:ext uri="{FF2B5EF4-FFF2-40B4-BE49-F238E27FC236}">
                <a16:creationId xmlns:a16="http://schemas.microsoft.com/office/drawing/2014/main" id="{B710CC5D-8875-D49B-7536-E7DD51B07120}"/>
              </a:ext>
            </a:extLst>
          </p:cNvPr>
          <p:cNvSpPr txBox="1">
            <a:spLocks/>
          </p:cNvSpPr>
          <p:nvPr/>
        </p:nvSpPr>
        <p:spPr>
          <a:xfrm>
            <a:off x="752915" y="3822394"/>
            <a:ext cx="9841055" cy="3317663"/>
          </a:xfrm>
          <a:prstGeom prst="rect">
            <a:avLst/>
          </a:prstGeom>
        </p:spPr>
        <p:txBody>
          <a:bodyPr vert="horz" lIns="0" tIns="0" rIns="0" bIns="0" rtlCol="0" anchor="t">
            <a:noAutofit/>
          </a:bodyPr>
          <a:lstStyle>
            <a:lvl1pPr marL="0" indent="0" algn="l" defTabSz="984263" rtl="0" eaLnBrk="1" latinLnBrk="0" hangingPunct="1">
              <a:lnSpc>
                <a:spcPct val="100000"/>
              </a:lnSpc>
              <a:spcBef>
                <a:spcPts val="600"/>
              </a:spcBef>
              <a:buFont typeface="+mj-lt"/>
              <a:buNone/>
              <a:tabLst>
                <a:tab pos="536582" algn="l"/>
              </a:tabLst>
              <a:defRPr sz="2000" kern="1200">
                <a:solidFill>
                  <a:schemeClr val="tx1"/>
                </a:solidFill>
                <a:latin typeface="+mn-lt"/>
                <a:ea typeface="+mn-ea"/>
                <a:cs typeface="+mn-cs"/>
              </a:defRPr>
            </a:lvl1pPr>
            <a:lvl2pPr marL="252003" indent="-252003" algn="l" defTabSz="914411" rtl="0" eaLnBrk="1" latinLnBrk="0" hangingPunct="1">
              <a:lnSpc>
                <a:spcPct val="100000"/>
              </a:lnSpc>
              <a:spcBef>
                <a:spcPts val="600"/>
              </a:spcBef>
              <a:buFont typeface="Aptos" panose="020B0004020202020204" pitchFamily="34" charset="0"/>
              <a:buChar char="•"/>
              <a:tabLst>
                <a:tab pos="536582" algn="l"/>
              </a:tabLst>
              <a:defRPr sz="2000" kern="1200">
                <a:solidFill>
                  <a:schemeClr val="tx1"/>
                </a:solidFill>
                <a:latin typeface="+mn-lt"/>
                <a:ea typeface="+mn-ea"/>
                <a:cs typeface="+mn-cs"/>
              </a:defRPr>
            </a:lvl2pPr>
            <a:lvl3pPr marL="504006" indent="-252003" algn="l" defTabSz="914411"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10" indent="-252003" algn="l" defTabSz="914411"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12" indent="-252003" algn="l" defTabSz="914411"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Thanks to:</a:t>
            </a:r>
          </a:p>
          <a:p>
            <a:pPr marL="285750" indent="-285750">
              <a:buFont typeface="Arial" panose="020B0604020202020204" pitchFamily="34" charset="0"/>
              <a:buChar char="•"/>
            </a:pPr>
            <a:r>
              <a:rPr lang="en-US" sz="1800" dirty="0"/>
              <a:t>Felix Maier</a:t>
            </a:r>
          </a:p>
          <a:p>
            <a:pPr marL="285750" indent="-285750">
              <a:buFont typeface="Arial" panose="020B0604020202020204" pitchFamily="34" charset="0"/>
              <a:buChar char="•"/>
            </a:pPr>
            <a:r>
              <a:rPr lang="en-US" sz="1800" dirty="0"/>
              <a:t>Istvan </a:t>
            </a:r>
            <a:r>
              <a:rPr lang="en-US" sz="1800" dirty="0" err="1"/>
              <a:t>Mohacsi</a:t>
            </a:r>
            <a:endParaRPr lang="en-US" sz="1800" dirty="0"/>
          </a:p>
          <a:p>
            <a:pPr marL="285750" indent="-285750">
              <a:buFont typeface="Arial" panose="020B0604020202020204" pitchFamily="34" charset="0"/>
              <a:buChar char="•"/>
            </a:pPr>
            <a:r>
              <a:rPr lang="en-US" sz="1800" dirty="0"/>
              <a:t>Alvin Acerbo</a:t>
            </a:r>
          </a:p>
          <a:p>
            <a:pPr marL="285750" indent="-285750">
              <a:buFont typeface="Arial" panose="020B0604020202020204" pitchFamily="34" charset="0"/>
              <a:buChar char="•"/>
            </a:pPr>
            <a:r>
              <a:rPr lang="en-US" sz="1800" dirty="0" err="1"/>
              <a:t>Xiaoqiang</a:t>
            </a:r>
            <a:r>
              <a:rPr lang="en-US" sz="1800" dirty="0"/>
              <a:t> Wang</a:t>
            </a:r>
          </a:p>
          <a:p>
            <a:pPr marL="285750" indent="-285750">
              <a:buFont typeface="Arial" panose="020B0604020202020204" pitchFamily="34" charset="0"/>
              <a:buChar char="•"/>
            </a:pPr>
            <a:r>
              <a:rPr lang="en-US" sz="1800" dirty="0"/>
              <a:t>Tine </a:t>
            </a:r>
            <a:r>
              <a:rPr lang="en-US" sz="1800" dirty="0" err="1"/>
              <a:t>Celcer</a:t>
            </a:r>
            <a:endParaRPr lang="en-US" sz="1800" dirty="0"/>
          </a:p>
          <a:p>
            <a:pPr marL="285750" indent="-285750">
              <a:buFont typeface="Arial" panose="020B0604020202020204" pitchFamily="34" charset="0"/>
              <a:buChar char="•"/>
            </a:pPr>
            <a:r>
              <a:rPr lang="en-US" sz="1800" dirty="0"/>
              <a:t>Edwin </a:t>
            </a:r>
            <a:r>
              <a:rPr lang="en-US" sz="1800" dirty="0" err="1"/>
              <a:t>Divall</a:t>
            </a:r>
            <a:endParaRPr lang="en-US" sz="18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2542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D7B7-11C9-2AFE-E6F8-AB6E548F02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36598-283D-9AEA-5E68-7CDAB7B13329}"/>
              </a:ext>
            </a:extLst>
          </p:cNvPr>
          <p:cNvSpPr>
            <a:spLocks noGrp="1"/>
          </p:cNvSpPr>
          <p:nvPr>
            <p:ph idx="1"/>
          </p:nvPr>
        </p:nvSpPr>
        <p:spPr>
          <a:xfrm>
            <a:off x="695327" y="1376774"/>
            <a:ext cx="9432875" cy="4644616"/>
          </a:xfrm>
        </p:spPr>
        <p:txBody>
          <a:bodyPr/>
          <a:lstStyle/>
          <a:p>
            <a:r>
              <a:rPr lang="en-US" dirty="0"/>
              <a:t>[1] 	EtherCAT organization: https://www.ethercat.org</a:t>
            </a:r>
          </a:p>
          <a:p>
            <a:r>
              <a:rPr lang="en-US" dirty="0"/>
              <a:t>[2]	</a:t>
            </a:r>
            <a:r>
              <a:rPr lang="en-US" dirty="0" err="1"/>
              <a:t>Etherlab</a:t>
            </a:r>
            <a:r>
              <a:rPr lang="en-US" dirty="0"/>
              <a:t> open source EtherCAT master: https://</a:t>
            </a:r>
            <a:r>
              <a:rPr lang="en-US" dirty="0" err="1"/>
              <a:t>etherlab.org</a:t>
            </a:r>
            <a:endParaRPr lang="en-US" dirty="0"/>
          </a:p>
          <a:p>
            <a:r>
              <a:rPr lang="en-US" dirty="0"/>
              <a:t>[3] 	EPICS: https://epics-controls.org</a:t>
            </a:r>
          </a:p>
          <a:p>
            <a:r>
              <a:rPr lang="en-US" dirty="0"/>
              <a:t>[4]	EPICS motor: https://epics.anl.gov/bcda/synApps/motor/index.html</a:t>
            </a:r>
          </a:p>
          <a:p>
            <a:r>
              <a:rPr lang="en-US" dirty="0"/>
              <a:t>[5]	MRF, Micro Research Finland: www.mrf.fi</a:t>
            </a:r>
          </a:p>
          <a:p>
            <a:r>
              <a:rPr lang="en-US" dirty="0"/>
              <a:t>[6]	</a:t>
            </a:r>
            <a:r>
              <a:rPr lang="en-US" dirty="0" err="1"/>
              <a:t>ecmc_plugin_daq</a:t>
            </a:r>
            <a:r>
              <a:rPr lang="en-US" dirty="0"/>
              <a:t>: https://</a:t>
            </a:r>
            <a:r>
              <a:rPr lang="en-US" dirty="0" err="1"/>
              <a:t>github.com</a:t>
            </a:r>
            <a:r>
              <a:rPr lang="en-US" dirty="0"/>
              <a:t>/</a:t>
            </a:r>
            <a:r>
              <a:rPr lang="en-US" dirty="0" err="1"/>
              <a:t>paulscherrerinstitute</a:t>
            </a:r>
            <a:r>
              <a:rPr lang="en-US" dirty="0"/>
              <a:t>/</a:t>
            </a:r>
            <a:r>
              <a:rPr lang="en-US" dirty="0" err="1"/>
              <a:t>ecmc_plugin_daq</a:t>
            </a:r>
            <a:endParaRPr lang="en-US" dirty="0"/>
          </a:p>
          <a:p>
            <a:r>
              <a:rPr lang="en-US" dirty="0"/>
              <a:t>[7]	Beckhoff Automation: https://www.beckhoff.com/</a:t>
            </a:r>
          </a:p>
          <a:p>
            <a:r>
              <a:rPr lang="en-US" dirty="0"/>
              <a:t>[8]	</a:t>
            </a:r>
            <a:r>
              <a:rPr lang="en-US" dirty="0" err="1"/>
              <a:t>Heidenhain</a:t>
            </a:r>
            <a:r>
              <a:rPr lang="en-US" dirty="0"/>
              <a:t>: www.heidenhain.com</a:t>
            </a:r>
          </a:p>
          <a:p>
            <a:endParaRPr lang="en-US" dirty="0"/>
          </a:p>
          <a:p>
            <a:endParaRPr lang="en-US" dirty="0"/>
          </a:p>
        </p:txBody>
      </p:sp>
      <p:sp>
        <p:nvSpPr>
          <p:cNvPr id="3" name="Date Placeholder 2">
            <a:extLst>
              <a:ext uri="{FF2B5EF4-FFF2-40B4-BE49-F238E27FC236}">
                <a16:creationId xmlns:a16="http://schemas.microsoft.com/office/drawing/2014/main" id="{FF6605D1-D3DE-D882-D5B8-8441CC011A9A}"/>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53A72FF7-6EED-36B4-6C71-7E945D19A20C}"/>
              </a:ext>
            </a:extLst>
          </p:cNvPr>
          <p:cNvSpPr>
            <a:spLocks noGrp="1"/>
          </p:cNvSpPr>
          <p:nvPr>
            <p:ph type="sldNum" sz="quarter" idx="12"/>
          </p:nvPr>
        </p:nvSpPr>
        <p:spPr/>
        <p:txBody>
          <a:bodyPr/>
          <a:lstStyle/>
          <a:p>
            <a:fld id="{442AD375-037F-43D0-B059-5172DA06796A}" type="slidenum">
              <a:rPr lang="en-GB" noProof="0" smtClean="0"/>
              <a:pPr/>
              <a:t>12</a:t>
            </a:fld>
            <a:endParaRPr lang="en-GB" noProof="0"/>
          </a:p>
        </p:txBody>
      </p:sp>
      <p:sp>
        <p:nvSpPr>
          <p:cNvPr id="5" name="Title 4">
            <a:extLst>
              <a:ext uri="{FF2B5EF4-FFF2-40B4-BE49-F238E27FC236}">
                <a16:creationId xmlns:a16="http://schemas.microsoft.com/office/drawing/2014/main" id="{B5DE82AC-5835-11D1-E7DF-567FB82D9778}"/>
              </a:ext>
            </a:extLst>
          </p:cNvPr>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38771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8C7606-71F1-A485-C5BC-31666FA8BC11}"/>
              </a:ext>
            </a:extLst>
          </p:cNvPr>
          <p:cNvSpPr>
            <a:spLocks noGrp="1"/>
          </p:cNvSpPr>
          <p:nvPr>
            <p:ph idx="1"/>
          </p:nvPr>
        </p:nvSpPr>
        <p:spPr>
          <a:xfrm>
            <a:off x="695327" y="1376774"/>
            <a:ext cx="8717614" cy="4644616"/>
          </a:xfrm>
        </p:spPr>
        <p:txBody>
          <a:bodyPr/>
          <a:lstStyle/>
          <a:p>
            <a:pPr marL="285750" indent="-285750">
              <a:buFont typeface="Arial" panose="020B0604020202020204" pitchFamily="34" charset="0"/>
              <a:buChar char="•"/>
            </a:pPr>
            <a:r>
              <a:rPr lang="en-GB" sz="1800" dirty="0">
                <a:solidFill>
                  <a:prstClr val="black"/>
                </a:solidFill>
                <a:latin typeface="Calibri"/>
              </a:rPr>
              <a:t>ECMC = open-source motion control framework for </a:t>
            </a:r>
            <a:r>
              <a:rPr lang="en-GB" sz="1800" dirty="0" err="1">
                <a:solidFill>
                  <a:prstClr val="black"/>
                </a:solidFill>
                <a:latin typeface="Calibri"/>
              </a:rPr>
              <a:t>EtherCAT</a:t>
            </a:r>
            <a:r>
              <a:rPr lang="en-GB" sz="1800" dirty="0">
                <a:solidFill>
                  <a:prstClr val="black"/>
                </a:solidFill>
                <a:latin typeface="Calibri"/>
              </a:rPr>
              <a:t> hardware integrated in EPICS</a:t>
            </a:r>
          </a:p>
          <a:p>
            <a:pPr marL="285750" indent="-285750">
              <a:buFont typeface="Arial" panose="020B0604020202020204" pitchFamily="34" charset="0"/>
              <a:buChar char="•"/>
            </a:pPr>
            <a:r>
              <a:rPr lang="en-GB" sz="1800" dirty="0">
                <a:solidFill>
                  <a:prstClr val="black"/>
                </a:solidFill>
                <a:latin typeface="Calibri"/>
              </a:rPr>
              <a:t>Provides motion control, DAQ, soft-PLC scripting, plugin support</a:t>
            </a:r>
          </a:p>
          <a:p>
            <a:pPr marL="285750" indent="-285750">
              <a:buFont typeface="Arial" panose="020B0604020202020204" pitchFamily="34" charset="0"/>
              <a:buChar char="•"/>
            </a:pPr>
            <a:r>
              <a:rPr lang="en-GB" sz="1800" dirty="0">
                <a:solidFill>
                  <a:prstClr val="black"/>
                </a:solidFill>
                <a:latin typeface="Calibri"/>
              </a:rPr>
              <a:t>Several ongoing projects:</a:t>
            </a:r>
          </a:p>
          <a:p>
            <a:pPr marL="537753" lvl="1" indent="-285750">
              <a:buFont typeface="Arial" panose="020B0604020202020204" pitchFamily="34" charset="0"/>
              <a:buChar char="•"/>
            </a:pPr>
            <a:r>
              <a:rPr lang="en-GB" sz="1800" dirty="0">
                <a:solidFill>
                  <a:prstClr val="black"/>
                </a:solidFill>
                <a:latin typeface="Calibri"/>
              </a:rPr>
              <a:t>SLS 2.0 scope approx. 2000 axes</a:t>
            </a:r>
          </a:p>
          <a:p>
            <a:pPr marL="537753" lvl="1" indent="-285750">
              <a:buFont typeface="Arial" panose="020B0604020202020204" pitchFamily="34" charset="0"/>
              <a:buChar char="•"/>
            </a:pPr>
            <a:r>
              <a:rPr lang="en-GB" sz="1800" dirty="0">
                <a:solidFill>
                  <a:prstClr val="black"/>
                </a:solidFill>
                <a:latin typeface="Calibri"/>
              </a:rPr>
              <a:t>HIPA upgrade, HIPA IMPACT</a:t>
            </a:r>
          </a:p>
          <a:p>
            <a:pPr marL="285750" indent="-285750">
              <a:buFont typeface="Arial" panose="020B0604020202020204" pitchFamily="34" charset="0"/>
              <a:buChar char="•"/>
            </a:pPr>
            <a:r>
              <a:rPr lang="en-GB" sz="1800" dirty="0">
                <a:solidFill>
                  <a:prstClr val="black"/>
                </a:solidFill>
                <a:latin typeface="Calibri"/>
              </a:rPr>
              <a:t>Currently deployed on 650+ axes and growing fast, mainly in SLS, but also in HIPA, and </a:t>
            </a:r>
            <a:r>
              <a:rPr lang="en-GB" sz="1800" dirty="0" err="1">
                <a:solidFill>
                  <a:prstClr val="black"/>
                </a:solidFill>
                <a:latin typeface="Calibri"/>
              </a:rPr>
              <a:t>SwissFEL</a:t>
            </a:r>
            <a:endParaRPr lang="en-GB" sz="1800" dirty="0">
              <a:solidFill>
                <a:prstClr val="black"/>
              </a:solidFill>
              <a:latin typeface="Calibri"/>
            </a:endParaRPr>
          </a:p>
          <a:p>
            <a:pPr marL="285750" indent="-285750">
              <a:buFont typeface="Arial" panose="020B0604020202020204" pitchFamily="34" charset="0"/>
              <a:buChar char="•"/>
            </a:pPr>
            <a:r>
              <a:rPr lang="en-GB" sz="1800" dirty="0">
                <a:solidFill>
                  <a:prstClr val="black"/>
                </a:solidFill>
                <a:latin typeface="Calibri"/>
              </a:rPr>
              <a:t>Main challenges at PSI: scale, flexibility, and combining motion + DAQ</a:t>
            </a:r>
          </a:p>
          <a:p>
            <a:endParaRPr lang="en-GB" sz="1800" dirty="0">
              <a:solidFill>
                <a:prstClr val="black"/>
              </a:solidFill>
              <a:latin typeface="Calibri"/>
            </a:endParaRPr>
          </a:p>
        </p:txBody>
      </p:sp>
      <p:sp>
        <p:nvSpPr>
          <p:cNvPr id="3" name="Date Placeholder 2">
            <a:extLst>
              <a:ext uri="{FF2B5EF4-FFF2-40B4-BE49-F238E27FC236}">
                <a16:creationId xmlns:a16="http://schemas.microsoft.com/office/drawing/2014/main" id="{11FD9E14-8CCF-193D-ACBD-D80EBA2840A1}"/>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CE3464D8-E051-2B0D-1D75-1A794DCC92FC}"/>
              </a:ext>
            </a:extLst>
          </p:cNvPr>
          <p:cNvSpPr>
            <a:spLocks noGrp="1"/>
          </p:cNvSpPr>
          <p:nvPr>
            <p:ph type="sldNum" sz="quarter" idx="12"/>
          </p:nvPr>
        </p:nvSpPr>
        <p:spPr/>
        <p:txBody>
          <a:bodyPr/>
          <a:lstStyle/>
          <a:p>
            <a:fld id="{442AD375-037F-43D0-B059-5172DA06796A}" type="slidenum">
              <a:rPr lang="en-GB" noProof="0" smtClean="0"/>
              <a:pPr/>
              <a:t>2</a:t>
            </a:fld>
            <a:endParaRPr lang="en-GB" noProof="0"/>
          </a:p>
        </p:txBody>
      </p:sp>
      <p:sp>
        <p:nvSpPr>
          <p:cNvPr id="5" name="Title 4">
            <a:extLst>
              <a:ext uri="{FF2B5EF4-FFF2-40B4-BE49-F238E27FC236}">
                <a16:creationId xmlns:a16="http://schemas.microsoft.com/office/drawing/2014/main" id="{5669E127-B3A2-5F0D-5417-D7275CC8764C}"/>
              </a:ext>
            </a:extLst>
          </p:cNvPr>
          <p:cNvSpPr>
            <a:spLocks noGrp="1"/>
          </p:cNvSpPr>
          <p:nvPr>
            <p:ph type="title"/>
          </p:nvPr>
        </p:nvSpPr>
        <p:spPr/>
        <p:txBody>
          <a:bodyPr/>
          <a:lstStyle/>
          <a:p>
            <a:r>
              <a:rPr lang="en-US" dirty="0"/>
              <a:t>Introduction</a:t>
            </a:r>
          </a:p>
        </p:txBody>
      </p:sp>
      <p:pic>
        <p:nvPicPr>
          <p:cNvPr id="8" name="Picture 7" descr="A screenshot of a computer&#10;&#10;Description automatically generated">
            <a:extLst>
              <a:ext uri="{FF2B5EF4-FFF2-40B4-BE49-F238E27FC236}">
                <a16:creationId xmlns:a16="http://schemas.microsoft.com/office/drawing/2014/main" id="{D1DF776F-5E31-FFBF-DE98-8BBB740A7C7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9216457" y="1782119"/>
            <a:ext cx="2975543" cy="1756629"/>
          </a:xfrm>
          <a:prstGeom prst="rect">
            <a:avLst/>
          </a:prstGeom>
        </p:spPr>
      </p:pic>
      <p:sp>
        <p:nvSpPr>
          <p:cNvPr id="14" name="TextBox 13">
            <a:extLst>
              <a:ext uri="{FF2B5EF4-FFF2-40B4-BE49-F238E27FC236}">
                <a16:creationId xmlns:a16="http://schemas.microsoft.com/office/drawing/2014/main" id="{EB5E51C3-B9A5-B9E4-47C0-B28E8510570D}"/>
              </a:ext>
            </a:extLst>
          </p:cNvPr>
          <p:cNvSpPr txBox="1"/>
          <p:nvPr/>
        </p:nvSpPr>
        <p:spPr>
          <a:xfrm>
            <a:off x="8912484" y="4870390"/>
            <a:ext cx="1503104" cy="215444"/>
          </a:xfrm>
          <a:prstGeom prst="rect">
            <a:avLst/>
          </a:prstGeom>
          <a:noFill/>
        </p:spPr>
        <p:txBody>
          <a:bodyPr wrap="none" lIns="0" tIns="0" rIns="0" bIns="0" rtlCol="0">
            <a:spAutoFit/>
          </a:bodyPr>
          <a:lstStyle/>
          <a:p>
            <a:pPr algn="l"/>
            <a:r>
              <a:rPr lang="en-US" sz="1400" dirty="0" err="1"/>
              <a:t>www.beckhoff.com</a:t>
            </a:r>
            <a:endParaRPr lang="en-US" sz="1400" dirty="0"/>
          </a:p>
        </p:txBody>
      </p:sp>
      <p:pic>
        <p:nvPicPr>
          <p:cNvPr id="7" name="Picture 8" descr="Der SwissFEL in 100 Sekunden | The SwissFEL in 100 seconds">
            <a:extLst>
              <a:ext uri="{FF2B5EF4-FFF2-40B4-BE49-F238E27FC236}">
                <a16:creationId xmlns:a16="http://schemas.microsoft.com/office/drawing/2014/main" id="{F9DF8C3B-60F5-B554-B62B-A2E43AFDD6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81" r="4394"/>
          <a:stretch>
            <a:fillRect/>
          </a:stretch>
        </p:blipFill>
        <p:spPr bwMode="auto">
          <a:xfrm>
            <a:off x="4316681" y="4197566"/>
            <a:ext cx="3011477" cy="2015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rojekt SLS 2.0 by Paul Scherrer Institut - Issuu">
            <a:extLst>
              <a:ext uri="{FF2B5EF4-FFF2-40B4-BE49-F238E27FC236}">
                <a16:creationId xmlns:a16="http://schemas.microsoft.com/office/drawing/2014/main" id="{8AD13131-E581-A827-DADA-2CC7C455C513}"/>
              </a:ext>
            </a:extLst>
          </p:cNvPr>
          <p:cNvPicPr>
            <a:picLocks noChangeAspect="1"/>
          </p:cNvPicPr>
          <p:nvPr/>
        </p:nvPicPr>
        <p:blipFill>
          <a:blip r:embed="rId5"/>
          <a:stretch>
            <a:fillRect/>
          </a:stretch>
        </p:blipFill>
        <p:spPr>
          <a:xfrm>
            <a:off x="748363" y="4197566"/>
            <a:ext cx="3115906" cy="2015999"/>
          </a:xfrm>
          <a:prstGeom prst="rect">
            <a:avLst/>
          </a:prstGeom>
        </p:spPr>
      </p:pic>
      <p:pic>
        <p:nvPicPr>
          <p:cNvPr id="10" name="Picture 6" descr="Protons and other particles: The HIPA facility turns 50 ...">
            <a:extLst>
              <a:ext uri="{FF2B5EF4-FFF2-40B4-BE49-F238E27FC236}">
                <a16:creationId xmlns:a16="http://schemas.microsoft.com/office/drawing/2014/main" id="{49E5FF7A-4D30-CE87-A2E4-3B62DEAF6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5532" y="4197566"/>
            <a:ext cx="3582132" cy="20159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E32A5F-5528-F2B8-5344-25C116BC9169}"/>
              </a:ext>
            </a:extLst>
          </p:cNvPr>
          <p:cNvSpPr txBox="1"/>
          <p:nvPr/>
        </p:nvSpPr>
        <p:spPr>
          <a:xfrm>
            <a:off x="9199671" y="6254231"/>
            <a:ext cx="480644" cy="276999"/>
          </a:xfrm>
          <a:prstGeom prst="rect">
            <a:avLst/>
          </a:prstGeom>
          <a:noFill/>
        </p:spPr>
        <p:txBody>
          <a:bodyPr wrap="none" lIns="0" tIns="0" rIns="0" bIns="0" rtlCol="0">
            <a:spAutoFit/>
          </a:bodyPr>
          <a:lstStyle/>
          <a:p>
            <a:pPr algn="l"/>
            <a:r>
              <a:rPr lang="en-US" dirty="0"/>
              <a:t>HIPA</a:t>
            </a:r>
          </a:p>
        </p:txBody>
      </p:sp>
      <p:sp>
        <p:nvSpPr>
          <p:cNvPr id="18" name="TextBox 17">
            <a:extLst>
              <a:ext uri="{FF2B5EF4-FFF2-40B4-BE49-F238E27FC236}">
                <a16:creationId xmlns:a16="http://schemas.microsoft.com/office/drawing/2014/main" id="{65513406-BC04-E6D0-DF47-BF55486C1803}"/>
              </a:ext>
            </a:extLst>
          </p:cNvPr>
          <p:cNvSpPr txBox="1"/>
          <p:nvPr/>
        </p:nvSpPr>
        <p:spPr>
          <a:xfrm>
            <a:off x="5326707" y="6254231"/>
            <a:ext cx="941540" cy="276999"/>
          </a:xfrm>
          <a:prstGeom prst="rect">
            <a:avLst/>
          </a:prstGeom>
          <a:noFill/>
        </p:spPr>
        <p:txBody>
          <a:bodyPr wrap="none" lIns="0" tIns="0" rIns="0" bIns="0" rtlCol="0">
            <a:spAutoFit/>
          </a:bodyPr>
          <a:lstStyle/>
          <a:p>
            <a:pPr algn="l"/>
            <a:r>
              <a:rPr lang="en-US" dirty="0"/>
              <a:t>SwissFEL</a:t>
            </a:r>
            <a:endParaRPr lang="en-US" sz="1400" dirty="0"/>
          </a:p>
        </p:txBody>
      </p:sp>
      <p:sp>
        <p:nvSpPr>
          <p:cNvPr id="19" name="TextBox 18">
            <a:extLst>
              <a:ext uri="{FF2B5EF4-FFF2-40B4-BE49-F238E27FC236}">
                <a16:creationId xmlns:a16="http://schemas.microsoft.com/office/drawing/2014/main" id="{482C5DE4-D357-FEB1-CBA8-7673D142FCB3}"/>
              </a:ext>
            </a:extLst>
          </p:cNvPr>
          <p:cNvSpPr txBox="1"/>
          <p:nvPr/>
        </p:nvSpPr>
        <p:spPr>
          <a:xfrm>
            <a:off x="2020180" y="6254231"/>
            <a:ext cx="375103" cy="276999"/>
          </a:xfrm>
          <a:prstGeom prst="rect">
            <a:avLst/>
          </a:prstGeom>
          <a:noFill/>
        </p:spPr>
        <p:txBody>
          <a:bodyPr wrap="none" lIns="0" tIns="0" rIns="0" bIns="0" rtlCol="0">
            <a:spAutoFit/>
          </a:bodyPr>
          <a:lstStyle/>
          <a:p>
            <a:pPr algn="l"/>
            <a:r>
              <a:rPr lang="en-US" dirty="0"/>
              <a:t>SLS</a:t>
            </a:r>
          </a:p>
        </p:txBody>
      </p:sp>
    </p:spTree>
    <p:extLst>
      <p:ext uri="{BB962C8B-B14F-4D97-AF65-F5344CB8AC3E}">
        <p14:creationId xmlns:p14="http://schemas.microsoft.com/office/powerpoint/2010/main" val="1261873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1AB1C0-8B7D-541B-4336-056364F25296}"/>
              </a:ext>
            </a:extLst>
          </p:cNvPr>
          <p:cNvSpPr>
            <a:spLocks noGrp="1"/>
          </p:cNvSpPr>
          <p:nvPr>
            <p:ph idx="1"/>
          </p:nvPr>
        </p:nvSpPr>
        <p:spPr/>
        <p:txBody>
          <a:bodyPr/>
          <a:lstStyle/>
          <a:p>
            <a:pPr marL="342900" indent="-342900">
              <a:buFont typeface="Arial" panose="020B0604020202020204" pitchFamily="34" charset="0"/>
              <a:buChar char="•"/>
              <a:defRPr sz="2000"/>
            </a:pPr>
            <a:r>
              <a:rPr lang="en-GB" dirty="0"/>
              <a:t>All configurations in EPICS startup script</a:t>
            </a:r>
          </a:p>
          <a:p>
            <a:pPr marL="342900" indent="-342900">
              <a:buFont typeface="Arial" panose="020B0604020202020204" pitchFamily="34" charset="0"/>
              <a:buChar char="•"/>
              <a:defRPr sz="2000"/>
            </a:pPr>
            <a:r>
              <a:rPr lang="en-GB" dirty="0"/>
              <a:t>No need for vendor specific applications or projects</a:t>
            </a:r>
          </a:p>
          <a:p>
            <a:pPr>
              <a:defRPr sz="2000"/>
            </a:pPr>
            <a:endParaRPr lang="en-GB" dirty="0"/>
          </a:p>
          <a:p>
            <a:endParaRPr lang="en-US" dirty="0"/>
          </a:p>
        </p:txBody>
      </p:sp>
      <p:sp>
        <p:nvSpPr>
          <p:cNvPr id="3" name="Date Placeholder 2">
            <a:extLst>
              <a:ext uri="{FF2B5EF4-FFF2-40B4-BE49-F238E27FC236}">
                <a16:creationId xmlns:a16="http://schemas.microsoft.com/office/drawing/2014/main" id="{7845D7B7-AC16-D6AC-2BE1-F6BEF64A8358}"/>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25A32233-38D4-AE86-7A76-9AAA388D877F}"/>
              </a:ext>
            </a:extLst>
          </p:cNvPr>
          <p:cNvSpPr>
            <a:spLocks noGrp="1"/>
          </p:cNvSpPr>
          <p:nvPr>
            <p:ph type="sldNum" sz="quarter" idx="12"/>
          </p:nvPr>
        </p:nvSpPr>
        <p:spPr/>
        <p:txBody>
          <a:bodyPr/>
          <a:lstStyle/>
          <a:p>
            <a:fld id="{442AD375-037F-43D0-B059-5172DA06796A}" type="slidenum">
              <a:rPr lang="en-GB" noProof="0" smtClean="0"/>
              <a:pPr/>
              <a:t>3</a:t>
            </a:fld>
            <a:endParaRPr lang="en-GB" noProof="0"/>
          </a:p>
        </p:txBody>
      </p:sp>
      <p:sp>
        <p:nvSpPr>
          <p:cNvPr id="5" name="Title 4">
            <a:extLst>
              <a:ext uri="{FF2B5EF4-FFF2-40B4-BE49-F238E27FC236}">
                <a16:creationId xmlns:a16="http://schemas.microsoft.com/office/drawing/2014/main" id="{8DC4A1CE-84A7-0C73-EE3F-9282517AB254}"/>
              </a:ext>
            </a:extLst>
          </p:cNvPr>
          <p:cNvSpPr>
            <a:spLocks noGrp="1"/>
          </p:cNvSpPr>
          <p:nvPr>
            <p:ph type="title"/>
          </p:nvPr>
        </p:nvSpPr>
        <p:spPr/>
        <p:txBody>
          <a:bodyPr/>
          <a:lstStyle/>
          <a:p>
            <a:r>
              <a:rPr lang="en-US" dirty="0"/>
              <a:t>Streamlined Configuration</a:t>
            </a:r>
          </a:p>
        </p:txBody>
      </p:sp>
      <p:pic>
        <p:nvPicPr>
          <p:cNvPr id="6" name="Picture 5" descr="A computer screen with text&#10;&#10;AI-generated content may be incorrect.">
            <a:extLst>
              <a:ext uri="{FF2B5EF4-FFF2-40B4-BE49-F238E27FC236}">
                <a16:creationId xmlns:a16="http://schemas.microsoft.com/office/drawing/2014/main" id="{84CDED07-4895-F76D-A862-C8F0A0E7E1F1}"/>
              </a:ext>
            </a:extLst>
          </p:cNvPr>
          <p:cNvPicPr>
            <a:picLocks noChangeAspect="1"/>
          </p:cNvPicPr>
          <p:nvPr/>
        </p:nvPicPr>
        <p:blipFill>
          <a:blip r:embed="rId3">
            <a:extLst>
              <a:ext uri="{28A0092B-C50C-407E-A947-70E740481C1C}">
                <a14:useLocalDpi xmlns:a14="http://schemas.microsoft.com/office/drawing/2010/main" val="0"/>
              </a:ext>
            </a:extLst>
          </a:blip>
          <a:srcRect r="11640"/>
          <a:stretch>
            <a:fillRect/>
          </a:stretch>
        </p:blipFill>
        <p:spPr>
          <a:xfrm>
            <a:off x="695327" y="2331720"/>
            <a:ext cx="9920614" cy="3881262"/>
          </a:xfrm>
          <a:prstGeom prst="rect">
            <a:avLst/>
          </a:prstGeom>
          <a:ln w="12700">
            <a:solidFill>
              <a:srgbClr val="007377"/>
            </a:solidFill>
            <a:tailEnd type="triangle"/>
          </a:ln>
        </p:spPr>
      </p:pic>
      <p:grpSp>
        <p:nvGrpSpPr>
          <p:cNvPr id="15" name="Group 14">
            <a:extLst>
              <a:ext uri="{FF2B5EF4-FFF2-40B4-BE49-F238E27FC236}">
                <a16:creationId xmlns:a16="http://schemas.microsoft.com/office/drawing/2014/main" id="{1981DB6C-5B2C-72F7-F680-783D2DF67FAA}"/>
              </a:ext>
            </a:extLst>
          </p:cNvPr>
          <p:cNvGrpSpPr/>
          <p:nvPr/>
        </p:nvGrpSpPr>
        <p:grpSpPr>
          <a:xfrm>
            <a:off x="6622473" y="1023398"/>
            <a:ext cx="4658393" cy="2880631"/>
            <a:chOff x="6622473" y="1023398"/>
            <a:chExt cx="4658393" cy="2880631"/>
          </a:xfrm>
        </p:grpSpPr>
        <p:pic>
          <p:nvPicPr>
            <p:cNvPr id="7" name="Picture 4">
              <a:extLst>
                <a:ext uri="{FF2B5EF4-FFF2-40B4-BE49-F238E27FC236}">
                  <a16:creationId xmlns:a16="http://schemas.microsoft.com/office/drawing/2014/main" id="{6B003FCA-1214-F58C-4B04-82B448466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493" y="1624656"/>
              <a:ext cx="2279373" cy="2279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rectangular object with black text&#10;&#10;AI-generated content may be incorrect.">
              <a:extLst>
                <a:ext uri="{FF2B5EF4-FFF2-40B4-BE49-F238E27FC236}">
                  <a16:creationId xmlns:a16="http://schemas.microsoft.com/office/drawing/2014/main" id="{595D25E3-FCD5-6CC6-C575-7ACB09FDBC9A}"/>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8406937" y="1023398"/>
              <a:ext cx="508276" cy="1740945"/>
            </a:xfrm>
            <a:prstGeom prst="rect">
              <a:avLst/>
            </a:prstGeom>
          </p:spPr>
        </p:pic>
        <p:cxnSp>
          <p:nvCxnSpPr>
            <p:cNvPr id="9" name="Straight Arrow Connector 8">
              <a:extLst>
                <a:ext uri="{FF2B5EF4-FFF2-40B4-BE49-F238E27FC236}">
                  <a16:creationId xmlns:a16="http://schemas.microsoft.com/office/drawing/2014/main" id="{B9F73541-504E-E636-5178-A01D8282F560}"/>
                </a:ext>
              </a:extLst>
            </p:cNvPr>
            <p:cNvCxnSpPr>
              <a:cxnSpLocks/>
              <a:stCxn id="8" idx="1"/>
            </p:cNvCxnSpPr>
            <p:nvPr/>
          </p:nvCxnSpPr>
          <p:spPr>
            <a:xfrm flipH="1">
              <a:off x="6622473" y="1893871"/>
              <a:ext cx="1784464" cy="1048155"/>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8C4FB9-6987-D778-F2E2-2E0EF7F8200E}"/>
                </a:ext>
              </a:extLst>
            </p:cNvPr>
            <p:cNvCxnSpPr>
              <a:cxnSpLocks/>
            </p:cNvCxnSpPr>
            <p:nvPr/>
          </p:nvCxnSpPr>
          <p:spPr>
            <a:xfrm flipH="1">
              <a:off x="8142430" y="3006436"/>
              <a:ext cx="859063" cy="235210"/>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7D8EE4D-52F2-3FE0-CD33-E0F122B5F99F}"/>
              </a:ext>
            </a:extLst>
          </p:cNvPr>
          <p:cNvGrpSpPr/>
          <p:nvPr/>
        </p:nvGrpSpPr>
        <p:grpSpPr>
          <a:xfrm>
            <a:off x="7047965" y="1088741"/>
            <a:ext cx="3822114" cy="2988040"/>
            <a:chOff x="6941758" y="1194015"/>
            <a:chExt cx="3822114" cy="2988040"/>
          </a:xfrm>
        </p:grpSpPr>
        <p:pic>
          <p:nvPicPr>
            <p:cNvPr id="16" name="Picture 15" descr="A white rectangular device with many buttons&#10;&#10;AI-generated content may be incorrect.">
              <a:extLst>
                <a:ext uri="{FF2B5EF4-FFF2-40B4-BE49-F238E27FC236}">
                  <a16:creationId xmlns:a16="http://schemas.microsoft.com/office/drawing/2014/main" id="{37BC4C91-65A3-B204-7253-83F441050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021" y="1194015"/>
              <a:ext cx="517882" cy="1516982"/>
            </a:xfrm>
            <a:prstGeom prst="rect">
              <a:avLst/>
            </a:prstGeom>
          </p:spPr>
        </p:pic>
        <p:pic>
          <p:nvPicPr>
            <p:cNvPr id="17" name="Picture 2" descr="ST4118M1804-A NANOTEC, Stepper Motor, High Torque, Single Shaft | element14  Malaysia">
              <a:extLst>
                <a:ext uri="{FF2B5EF4-FFF2-40B4-BE49-F238E27FC236}">
                  <a16:creationId xmlns:a16="http://schemas.microsoft.com/office/drawing/2014/main" id="{DBD7330D-ED0D-0024-D55D-13663EF26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5459" y="2086028"/>
              <a:ext cx="1338413" cy="135662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6CF0032B-2730-BFB1-9D23-324FBCE12E3A}"/>
                </a:ext>
              </a:extLst>
            </p:cNvPr>
            <p:cNvCxnSpPr>
              <a:cxnSpLocks/>
            </p:cNvCxnSpPr>
            <p:nvPr/>
          </p:nvCxnSpPr>
          <p:spPr>
            <a:xfrm flipH="1">
              <a:off x="6941758" y="2137756"/>
              <a:ext cx="1371263" cy="1905688"/>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A98126A-E33D-5AA1-5D75-FEE53E9A5868}"/>
                </a:ext>
              </a:extLst>
            </p:cNvPr>
            <p:cNvCxnSpPr>
              <a:cxnSpLocks/>
            </p:cNvCxnSpPr>
            <p:nvPr/>
          </p:nvCxnSpPr>
          <p:spPr>
            <a:xfrm flipH="1">
              <a:off x="8042780" y="3061963"/>
              <a:ext cx="1364706" cy="1120092"/>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AFA67A1-AE24-6DB1-68AC-2983DA28227A}"/>
              </a:ext>
            </a:extLst>
          </p:cNvPr>
          <p:cNvGrpSpPr/>
          <p:nvPr/>
        </p:nvGrpSpPr>
        <p:grpSpPr>
          <a:xfrm>
            <a:off x="6192982" y="971654"/>
            <a:ext cx="5466158" cy="4139704"/>
            <a:chOff x="6192982" y="971654"/>
            <a:chExt cx="5466158" cy="4139704"/>
          </a:xfrm>
        </p:grpSpPr>
        <p:pic>
          <p:nvPicPr>
            <p:cNvPr id="29" name="Picture 28" descr="A screen shot of a computer program&#10;&#10;Description automatically generated">
              <a:extLst>
                <a:ext uri="{FF2B5EF4-FFF2-40B4-BE49-F238E27FC236}">
                  <a16:creationId xmlns:a16="http://schemas.microsoft.com/office/drawing/2014/main" id="{6B0B6787-46E6-C802-884E-83FCEE4C9996}"/>
                </a:ext>
              </a:extLst>
            </p:cNvPr>
            <p:cNvPicPr>
              <a:picLocks noChangeAspect="1"/>
            </p:cNvPicPr>
            <p:nvPr/>
          </p:nvPicPr>
          <p:blipFill>
            <a:blip r:embed="rId8"/>
            <a:srcRect b="56696"/>
            <a:stretch>
              <a:fillRect/>
            </a:stretch>
          </p:blipFill>
          <p:spPr>
            <a:xfrm>
              <a:off x="8667975" y="971654"/>
              <a:ext cx="2991165" cy="2537074"/>
            </a:xfrm>
            <a:prstGeom prst="rect">
              <a:avLst/>
            </a:prstGeom>
          </p:spPr>
        </p:pic>
        <p:pic>
          <p:nvPicPr>
            <p:cNvPr id="30" name="Picture 29" descr="A screen shot of a computer&#10;&#10;AI-generated content may be incorrect.">
              <a:extLst>
                <a:ext uri="{FF2B5EF4-FFF2-40B4-BE49-F238E27FC236}">
                  <a16:creationId xmlns:a16="http://schemas.microsoft.com/office/drawing/2014/main" id="{AC1E8C05-BED8-DABC-08B1-A8D92913D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2982" y="1206696"/>
              <a:ext cx="2367405" cy="1627154"/>
            </a:xfrm>
            <a:prstGeom prst="rect">
              <a:avLst/>
            </a:prstGeom>
          </p:spPr>
        </p:pic>
        <p:cxnSp>
          <p:nvCxnSpPr>
            <p:cNvPr id="31" name="Straight Arrow Connector 30">
              <a:extLst>
                <a:ext uri="{FF2B5EF4-FFF2-40B4-BE49-F238E27FC236}">
                  <a16:creationId xmlns:a16="http://schemas.microsoft.com/office/drawing/2014/main" id="{6C1F3AF5-919F-BF75-6A67-BD1C2D011974}"/>
                </a:ext>
              </a:extLst>
            </p:cNvPr>
            <p:cNvCxnSpPr>
              <a:cxnSpLocks/>
            </p:cNvCxnSpPr>
            <p:nvPr/>
          </p:nvCxnSpPr>
          <p:spPr>
            <a:xfrm flipH="1">
              <a:off x="7666352" y="3471407"/>
              <a:ext cx="1953737" cy="1560320"/>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A93BE81-7D06-ED31-8A4F-7F3709900380}"/>
                </a:ext>
              </a:extLst>
            </p:cNvPr>
            <p:cNvCxnSpPr>
              <a:cxnSpLocks/>
              <a:stCxn id="30" idx="2"/>
            </p:cNvCxnSpPr>
            <p:nvPr/>
          </p:nvCxnSpPr>
          <p:spPr>
            <a:xfrm flipH="1">
              <a:off x="6476226" y="2833850"/>
              <a:ext cx="900459" cy="2277508"/>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30F29E95-C349-D8E0-9C5E-BF9DA9B5FB79}"/>
              </a:ext>
            </a:extLst>
          </p:cNvPr>
          <p:cNvGrpSpPr/>
          <p:nvPr/>
        </p:nvGrpSpPr>
        <p:grpSpPr>
          <a:xfrm>
            <a:off x="6091964" y="1600895"/>
            <a:ext cx="3951453" cy="4137896"/>
            <a:chOff x="6091964" y="1600895"/>
            <a:chExt cx="3951453" cy="4137896"/>
          </a:xfrm>
        </p:grpSpPr>
        <p:pic>
          <p:nvPicPr>
            <p:cNvPr id="40" name="Picture 39" descr="A computer screen shot of a program code&#10;&#10;AI-generated content may be incorrect.">
              <a:extLst>
                <a:ext uri="{FF2B5EF4-FFF2-40B4-BE49-F238E27FC236}">
                  <a16:creationId xmlns:a16="http://schemas.microsoft.com/office/drawing/2014/main" id="{DF1296BB-8DB7-1875-FEF4-ECEB619383E2}"/>
                </a:ext>
              </a:extLst>
            </p:cNvPr>
            <p:cNvPicPr>
              <a:picLocks noChangeAspect="1"/>
            </p:cNvPicPr>
            <p:nvPr/>
          </p:nvPicPr>
          <p:blipFill>
            <a:blip r:embed="rId10">
              <a:extLst>
                <a:ext uri="{28A0092B-C50C-407E-A947-70E740481C1C}">
                  <a14:useLocalDpi xmlns:a14="http://schemas.microsoft.com/office/drawing/2010/main" val="0"/>
                </a:ext>
              </a:extLst>
            </a:blip>
            <a:srcRect r="8460" b="26213"/>
            <a:stretch>
              <a:fillRect/>
            </a:stretch>
          </p:blipFill>
          <p:spPr>
            <a:xfrm>
              <a:off x="6439001" y="1600895"/>
              <a:ext cx="3604416" cy="3047519"/>
            </a:xfrm>
            <a:prstGeom prst="rect">
              <a:avLst/>
            </a:prstGeom>
          </p:spPr>
        </p:pic>
        <p:cxnSp>
          <p:nvCxnSpPr>
            <p:cNvPr id="42" name="Straight Arrow Connector 41">
              <a:extLst>
                <a:ext uri="{FF2B5EF4-FFF2-40B4-BE49-F238E27FC236}">
                  <a16:creationId xmlns:a16="http://schemas.microsoft.com/office/drawing/2014/main" id="{41579BBE-BF7B-D431-047E-478A22D96FF3}"/>
                </a:ext>
              </a:extLst>
            </p:cNvPr>
            <p:cNvCxnSpPr>
              <a:cxnSpLocks/>
            </p:cNvCxnSpPr>
            <p:nvPr/>
          </p:nvCxnSpPr>
          <p:spPr>
            <a:xfrm flipH="1">
              <a:off x="6091964" y="4668995"/>
              <a:ext cx="1534537" cy="1069796"/>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3CB069BE-B222-33B5-A117-E8513ADB04A3}"/>
              </a:ext>
            </a:extLst>
          </p:cNvPr>
          <p:cNvGrpSpPr/>
          <p:nvPr/>
        </p:nvGrpSpPr>
        <p:grpSpPr>
          <a:xfrm>
            <a:off x="6091964" y="497716"/>
            <a:ext cx="3816723" cy="5271543"/>
            <a:chOff x="6091964" y="497716"/>
            <a:chExt cx="3816723" cy="5271543"/>
          </a:xfrm>
        </p:grpSpPr>
        <p:pic>
          <p:nvPicPr>
            <p:cNvPr id="41" name="Picture 40" descr="A screenshot of a computer program&#10;&#10;AI-generated content may be incorrect.">
              <a:extLst>
                <a:ext uri="{FF2B5EF4-FFF2-40B4-BE49-F238E27FC236}">
                  <a16:creationId xmlns:a16="http://schemas.microsoft.com/office/drawing/2014/main" id="{D412BD02-964C-A989-1A6C-64C382A9A7B7}"/>
                </a:ext>
              </a:extLst>
            </p:cNvPr>
            <p:cNvPicPr>
              <a:picLocks noChangeAspect="1"/>
            </p:cNvPicPr>
            <p:nvPr/>
          </p:nvPicPr>
          <p:blipFill>
            <a:blip r:embed="rId11">
              <a:extLst>
                <a:ext uri="{28A0092B-C50C-407E-A947-70E740481C1C}">
                  <a14:useLocalDpi xmlns:a14="http://schemas.microsoft.com/office/drawing/2010/main" val="0"/>
                </a:ext>
              </a:extLst>
            </a:blip>
            <a:srcRect b="3454"/>
            <a:stretch>
              <a:fillRect/>
            </a:stretch>
          </p:blipFill>
          <p:spPr>
            <a:xfrm>
              <a:off x="6285307" y="497716"/>
              <a:ext cx="3623380" cy="3741775"/>
            </a:xfrm>
            <a:prstGeom prst="rect">
              <a:avLst/>
            </a:prstGeom>
          </p:spPr>
        </p:pic>
        <p:cxnSp>
          <p:nvCxnSpPr>
            <p:cNvPr id="43" name="Straight Arrow Connector 42">
              <a:extLst>
                <a:ext uri="{FF2B5EF4-FFF2-40B4-BE49-F238E27FC236}">
                  <a16:creationId xmlns:a16="http://schemas.microsoft.com/office/drawing/2014/main" id="{3DCEA91A-E071-9FA2-BAE8-555333EC96C3}"/>
                </a:ext>
              </a:extLst>
            </p:cNvPr>
            <p:cNvCxnSpPr>
              <a:cxnSpLocks/>
            </p:cNvCxnSpPr>
            <p:nvPr/>
          </p:nvCxnSpPr>
          <p:spPr>
            <a:xfrm flipH="1">
              <a:off x="6091964" y="4590457"/>
              <a:ext cx="1618239" cy="1178802"/>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129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5021 | EtherCAT Terminal, 1-channel encoder interface, SinCos, 1 VPP">
            <a:extLst>
              <a:ext uri="{FF2B5EF4-FFF2-40B4-BE49-F238E27FC236}">
                <a16:creationId xmlns:a16="http://schemas.microsoft.com/office/drawing/2014/main" id="{52C64FB2-66BA-B061-D4CB-09A4824C7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54" r="38267"/>
          <a:stretch>
            <a:fillRect/>
          </a:stretch>
        </p:blipFill>
        <p:spPr bwMode="auto">
          <a:xfrm>
            <a:off x="8170699" y="3969717"/>
            <a:ext cx="520548" cy="243485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BBE8477-B28A-5D81-43C7-AA7A48FC3FEF}"/>
              </a:ext>
            </a:extLst>
          </p:cNvPr>
          <p:cNvSpPr>
            <a:spLocks noGrp="1"/>
          </p:cNvSpPr>
          <p:nvPr>
            <p:ph idx="1"/>
          </p:nvPr>
        </p:nvSpPr>
        <p:spPr>
          <a:xfrm>
            <a:off x="695328" y="1376774"/>
            <a:ext cx="7917044" cy="4644616"/>
          </a:xfrm>
        </p:spPr>
        <p:txBody>
          <a:bodyPr/>
          <a:lstStyle/>
          <a:p>
            <a:pPr marL="342900" indent="-342900">
              <a:buFont typeface="Arial" panose="020B0604020202020204" pitchFamily="34" charset="0"/>
              <a:buChar char="•"/>
            </a:pPr>
            <a:r>
              <a:rPr lang="en-US" dirty="0"/>
              <a:t>High-accuracy rotary encoder (</a:t>
            </a:r>
            <a:r>
              <a:rPr lang="en-US" dirty="0" err="1"/>
              <a:t>Heidenhain</a:t>
            </a:r>
            <a:r>
              <a:rPr lang="en-US" dirty="0"/>
              <a:t> RON905)</a:t>
            </a:r>
          </a:p>
          <a:p>
            <a:pPr marL="342900" indent="-342900">
              <a:buFont typeface="Arial" panose="020B0604020202020204" pitchFamily="34" charset="0"/>
              <a:buChar char="•"/>
            </a:pPr>
            <a:r>
              <a:rPr lang="en-US" dirty="0"/>
              <a:t>Equipped with four analog sin/cos reading heads, offset by 90°.</a:t>
            </a:r>
          </a:p>
          <a:p>
            <a:pPr marL="342900" indent="-342900">
              <a:buFont typeface="Arial" panose="020B0604020202020204" pitchFamily="34" charset="0"/>
              <a:buChar char="•"/>
            </a:pPr>
            <a:r>
              <a:rPr lang="en-US" dirty="0"/>
              <a:t>Analog signals converted and then interfaced by 1 </a:t>
            </a:r>
            <a:r>
              <a:rPr lang="en-US" dirty="0" err="1"/>
              <a:t>Vpp</a:t>
            </a:r>
            <a:r>
              <a:rPr lang="en-US" dirty="0"/>
              <a:t> sin/cos module, EL5021, from Beckhoff</a:t>
            </a:r>
          </a:p>
          <a:p>
            <a:pPr marL="342900" indent="-342900">
              <a:buFont typeface="Arial" panose="020B0604020202020204" pitchFamily="34" charset="0"/>
              <a:buChar char="•"/>
            </a:pPr>
            <a:r>
              <a:rPr lang="en-US" dirty="0"/>
              <a:t>Positions from the 4 heads averaged to achieve maximum accuracy.</a:t>
            </a:r>
          </a:p>
          <a:p>
            <a:pPr marL="342900" indent="-342900">
              <a:buFont typeface="Arial" panose="020B0604020202020204" pitchFamily="34" charset="0"/>
              <a:buChar char="•"/>
            </a:pPr>
            <a:r>
              <a:rPr lang="en-US" dirty="0"/>
              <a:t>Calibration curves applied individually to each reading head to correct systematic amplitude and phase errors in analog signals.</a:t>
            </a:r>
          </a:p>
          <a:p>
            <a:endParaRPr lang="en-US" dirty="0"/>
          </a:p>
        </p:txBody>
      </p:sp>
      <p:sp>
        <p:nvSpPr>
          <p:cNvPr id="3" name="Date Placeholder 2">
            <a:extLst>
              <a:ext uri="{FF2B5EF4-FFF2-40B4-BE49-F238E27FC236}">
                <a16:creationId xmlns:a16="http://schemas.microsoft.com/office/drawing/2014/main" id="{3AEB0AE6-32BB-9D76-B785-17C806467A93}"/>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99736772-CD5B-27A6-4959-12FA3C8270C6}"/>
              </a:ext>
            </a:extLst>
          </p:cNvPr>
          <p:cNvSpPr>
            <a:spLocks noGrp="1"/>
          </p:cNvSpPr>
          <p:nvPr>
            <p:ph type="sldNum" sz="quarter" idx="12"/>
          </p:nvPr>
        </p:nvSpPr>
        <p:spPr/>
        <p:txBody>
          <a:bodyPr/>
          <a:lstStyle/>
          <a:p>
            <a:fld id="{442AD375-037F-43D0-B059-5172DA06796A}" type="slidenum">
              <a:rPr lang="en-GB" noProof="0" smtClean="0"/>
              <a:pPr/>
              <a:t>4</a:t>
            </a:fld>
            <a:endParaRPr lang="en-GB" noProof="0"/>
          </a:p>
        </p:txBody>
      </p:sp>
      <p:sp>
        <p:nvSpPr>
          <p:cNvPr id="5" name="Title 4">
            <a:extLst>
              <a:ext uri="{FF2B5EF4-FFF2-40B4-BE49-F238E27FC236}">
                <a16:creationId xmlns:a16="http://schemas.microsoft.com/office/drawing/2014/main" id="{FA470AB0-E5B7-3080-E705-B2A6C9F3C03C}"/>
              </a:ext>
            </a:extLst>
          </p:cNvPr>
          <p:cNvSpPr>
            <a:spLocks noGrp="1"/>
          </p:cNvSpPr>
          <p:nvPr>
            <p:ph type="title"/>
          </p:nvPr>
        </p:nvSpPr>
        <p:spPr/>
        <p:txBody>
          <a:bodyPr/>
          <a:lstStyle/>
          <a:p>
            <a:r>
              <a:rPr lang="en-US" dirty="0"/>
              <a:t>Hardware Integration Example: RON905 Encoder</a:t>
            </a:r>
          </a:p>
        </p:txBody>
      </p:sp>
      <p:pic>
        <p:nvPicPr>
          <p:cNvPr id="6" name="Picture 5" descr="A round metal object with a wire&#10;&#10;AI-generated content may be incorrect.">
            <a:extLst>
              <a:ext uri="{FF2B5EF4-FFF2-40B4-BE49-F238E27FC236}">
                <a16:creationId xmlns:a16="http://schemas.microsoft.com/office/drawing/2014/main" id="{E4E0235F-BEA5-D4F2-27C6-95F2EC0E6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15" y="4682836"/>
            <a:ext cx="4684997" cy="1961569"/>
          </a:xfrm>
          <a:prstGeom prst="rect">
            <a:avLst/>
          </a:prstGeom>
        </p:spPr>
      </p:pic>
      <p:sp>
        <p:nvSpPr>
          <p:cNvPr id="7" name="TextBox 6">
            <a:extLst>
              <a:ext uri="{FF2B5EF4-FFF2-40B4-BE49-F238E27FC236}">
                <a16:creationId xmlns:a16="http://schemas.microsoft.com/office/drawing/2014/main" id="{96A05CB3-9E85-C2A0-A9C7-E90319A98AC1}"/>
              </a:ext>
            </a:extLst>
          </p:cNvPr>
          <p:cNvSpPr txBox="1"/>
          <p:nvPr/>
        </p:nvSpPr>
        <p:spPr>
          <a:xfrm>
            <a:off x="4193569" y="6333145"/>
            <a:ext cx="1694631" cy="215444"/>
          </a:xfrm>
          <a:prstGeom prst="rect">
            <a:avLst/>
          </a:prstGeom>
          <a:noFill/>
        </p:spPr>
        <p:txBody>
          <a:bodyPr wrap="none" lIns="0" tIns="0" rIns="0" bIns="0" rtlCol="0">
            <a:spAutoFit/>
          </a:bodyPr>
          <a:lstStyle/>
          <a:p>
            <a:pPr algn="l"/>
            <a:r>
              <a:rPr lang="en-US" sz="1400" dirty="0"/>
              <a:t>www.heidenhain.com</a:t>
            </a:r>
          </a:p>
        </p:txBody>
      </p:sp>
      <p:pic>
        <p:nvPicPr>
          <p:cNvPr id="9" name="Picture 8" descr="A black rectangular object with a silver metal base&#10;&#10;AI-generated content may be incorrect.">
            <a:extLst>
              <a:ext uri="{FF2B5EF4-FFF2-40B4-BE49-F238E27FC236}">
                <a16:creationId xmlns:a16="http://schemas.microsoft.com/office/drawing/2014/main" id="{ABADEAF6-7DA6-5B0A-5B04-2F5412E37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13452" y="4652257"/>
            <a:ext cx="1396700" cy="1917631"/>
          </a:xfrm>
          <a:prstGeom prst="rect">
            <a:avLst/>
          </a:prstGeom>
        </p:spPr>
      </p:pic>
      <p:pic>
        <p:nvPicPr>
          <p:cNvPr id="10" name="Picture 9" descr="A machine with wires and cables&#10;&#10;AI-generated content may be incorrect.">
            <a:extLst>
              <a:ext uri="{FF2B5EF4-FFF2-40B4-BE49-F238E27FC236}">
                <a16:creationId xmlns:a16="http://schemas.microsoft.com/office/drawing/2014/main" id="{08293DAF-557F-E600-FFF6-5F994986589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rot="5400000">
            <a:off x="8561455" y="1708204"/>
            <a:ext cx="3804249" cy="2565324"/>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B2E34C26-B555-6E3E-BF91-141F4E0CF81A}"/>
              </a:ext>
            </a:extLst>
          </p:cNvPr>
          <p:cNvSpPr txBox="1"/>
          <p:nvPr/>
        </p:nvSpPr>
        <p:spPr>
          <a:xfrm>
            <a:off x="7624544" y="6364259"/>
            <a:ext cx="1503104" cy="215444"/>
          </a:xfrm>
          <a:prstGeom prst="rect">
            <a:avLst/>
          </a:prstGeom>
          <a:noFill/>
        </p:spPr>
        <p:txBody>
          <a:bodyPr wrap="none" lIns="0" tIns="0" rIns="0" bIns="0" rtlCol="0">
            <a:spAutoFit/>
          </a:bodyPr>
          <a:lstStyle/>
          <a:p>
            <a:pPr algn="l"/>
            <a:r>
              <a:rPr lang="en-US" sz="1400" dirty="0"/>
              <a:t>www.beckhoff.com</a:t>
            </a:r>
          </a:p>
        </p:txBody>
      </p:sp>
      <p:sp>
        <p:nvSpPr>
          <p:cNvPr id="8" name="TextBox 7">
            <a:extLst>
              <a:ext uri="{FF2B5EF4-FFF2-40B4-BE49-F238E27FC236}">
                <a16:creationId xmlns:a16="http://schemas.microsoft.com/office/drawing/2014/main" id="{2A7A77C6-0733-9016-451A-C71D1CDCB6EB}"/>
              </a:ext>
            </a:extLst>
          </p:cNvPr>
          <p:cNvSpPr txBox="1"/>
          <p:nvPr/>
        </p:nvSpPr>
        <p:spPr>
          <a:xfrm>
            <a:off x="10069721" y="4949550"/>
            <a:ext cx="787716" cy="215444"/>
          </a:xfrm>
          <a:prstGeom prst="rect">
            <a:avLst/>
          </a:prstGeom>
          <a:noFill/>
        </p:spPr>
        <p:txBody>
          <a:bodyPr wrap="none" lIns="0" tIns="0" rIns="0" bIns="0" rtlCol="0">
            <a:spAutoFit/>
          </a:bodyPr>
          <a:lstStyle/>
          <a:p>
            <a:pPr algn="l"/>
            <a:r>
              <a:rPr lang="en-US" sz="1400" dirty="0"/>
              <a:t>Test setup</a:t>
            </a:r>
          </a:p>
        </p:txBody>
      </p:sp>
    </p:spTree>
    <p:extLst>
      <p:ext uri="{BB962C8B-B14F-4D97-AF65-F5344CB8AC3E}">
        <p14:creationId xmlns:p14="http://schemas.microsoft.com/office/powerpoint/2010/main" val="72435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2" descr="A graph with red lines and blue dots&#10;&#10;AI-generated content may be incorrect.">
            <a:extLst>
              <a:ext uri="{FF2B5EF4-FFF2-40B4-BE49-F238E27FC236}">
                <a16:creationId xmlns:a16="http://schemas.microsoft.com/office/drawing/2014/main" id="{96BB1605-7A36-AADA-C910-69F11BE9A0D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38625" y="3002441"/>
            <a:ext cx="2844800"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5506C454-986D-330C-C096-B1B105EF691F}"/>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62739F2D-F7C4-1E8B-FA6B-C802668CB2ED}"/>
              </a:ext>
            </a:extLst>
          </p:cNvPr>
          <p:cNvSpPr>
            <a:spLocks noGrp="1"/>
          </p:cNvSpPr>
          <p:nvPr>
            <p:ph type="sldNum" sz="quarter" idx="12"/>
          </p:nvPr>
        </p:nvSpPr>
        <p:spPr/>
        <p:txBody>
          <a:bodyPr/>
          <a:lstStyle/>
          <a:p>
            <a:fld id="{442AD375-037F-43D0-B059-5172DA06796A}" type="slidenum">
              <a:rPr lang="en-GB" noProof="0" smtClean="0"/>
              <a:pPr/>
              <a:t>5</a:t>
            </a:fld>
            <a:endParaRPr lang="en-GB" noProof="0"/>
          </a:p>
        </p:txBody>
      </p:sp>
      <p:sp>
        <p:nvSpPr>
          <p:cNvPr id="5" name="Title 4">
            <a:extLst>
              <a:ext uri="{FF2B5EF4-FFF2-40B4-BE49-F238E27FC236}">
                <a16:creationId xmlns:a16="http://schemas.microsoft.com/office/drawing/2014/main" id="{4AEDC906-0EF8-6C07-57EA-27E635298EB7}"/>
              </a:ext>
            </a:extLst>
          </p:cNvPr>
          <p:cNvSpPr>
            <a:spLocks noGrp="1"/>
          </p:cNvSpPr>
          <p:nvPr>
            <p:ph type="title"/>
          </p:nvPr>
        </p:nvSpPr>
        <p:spPr/>
        <p:txBody>
          <a:bodyPr/>
          <a:lstStyle/>
          <a:p>
            <a:r>
              <a:rPr lang="en-US" dirty="0"/>
              <a:t>Hardware Integration Example: RON905 Encoder</a:t>
            </a:r>
          </a:p>
        </p:txBody>
      </p:sp>
      <p:pic>
        <p:nvPicPr>
          <p:cNvPr id="8" name="Picture 7" descr="A screen shot of a computer program&#10;&#10;AI-generated content may be incorrect.">
            <a:extLst>
              <a:ext uri="{FF2B5EF4-FFF2-40B4-BE49-F238E27FC236}">
                <a16:creationId xmlns:a16="http://schemas.microsoft.com/office/drawing/2014/main" id="{2CF047A3-69DD-AD3C-5DBB-A125E80A43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8485" y="5488454"/>
            <a:ext cx="4152124" cy="1091249"/>
          </a:xfrm>
          <a:prstGeom prst="rect">
            <a:avLst/>
          </a:prstGeom>
        </p:spPr>
      </p:pic>
      <p:sp>
        <p:nvSpPr>
          <p:cNvPr id="9" name="Rectangle 2">
            <a:extLst>
              <a:ext uri="{FF2B5EF4-FFF2-40B4-BE49-F238E27FC236}">
                <a16:creationId xmlns:a16="http://schemas.microsoft.com/office/drawing/2014/main" id="{F79CA17C-E34E-012E-48FF-E40BC94C7697}"/>
              </a:ext>
            </a:extLst>
          </p:cNvPr>
          <p:cNvSpPr>
            <a:spLocks noChangeArrowheads="1"/>
          </p:cNvSpPr>
          <p:nvPr/>
        </p:nvSpPr>
        <p:spPr bwMode="auto">
          <a:xfrm>
            <a:off x="7081839" y="17340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9" descr="A graph with red line and blue dots&#10;&#10;AI-generated content may be incorrect.">
            <a:extLst>
              <a:ext uri="{FF2B5EF4-FFF2-40B4-BE49-F238E27FC236}">
                <a16:creationId xmlns:a16="http://schemas.microsoft.com/office/drawing/2014/main" id="{22A65543-1CBA-91BC-8AA6-8F2E3141F18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l="2361" r="8185"/>
          <a:stretch>
            <a:fillRect/>
          </a:stretch>
        </p:blipFill>
        <p:spPr bwMode="auto">
          <a:xfrm>
            <a:off x="9567689" y="807662"/>
            <a:ext cx="2794000" cy="1562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A7147280-4E6E-A3C9-1812-BE1FE0D25F63}"/>
              </a:ext>
            </a:extLst>
          </p:cNvPr>
          <p:cNvSpPr>
            <a:spLocks noChangeArrowheads="1"/>
          </p:cNvSpPr>
          <p:nvPr/>
        </p:nvSpPr>
        <p:spPr bwMode="auto">
          <a:xfrm>
            <a:off x="8364540" y="260079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7" name="Picture 11" descr="A graph showing the average of the average of the average of the average of the average of the average of the average of the average of the average of the average of the average of the average&#10;&#10;AI-generated content may be incorrect.">
            <a:extLst>
              <a:ext uri="{FF2B5EF4-FFF2-40B4-BE49-F238E27FC236}">
                <a16:creationId xmlns:a16="http://schemas.microsoft.com/office/drawing/2014/main" id="{128DF1EC-8FE9-E122-8659-DC73DD2A54B8}"/>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9310108" y="4014519"/>
            <a:ext cx="28702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0" descr="A graph with red and blue lines&#10;&#10;AI-generated content may be incorrect.">
            <a:extLst>
              <a:ext uri="{FF2B5EF4-FFF2-40B4-BE49-F238E27FC236}">
                <a16:creationId xmlns:a16="http://schemas.microsoft.com/office/drawing/2014/main" id="{5CAC62A7-3127-D8F8-8304-142655B047E0}"/>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9587305" y="1916695"/>
            <a:ext cx="2806700" cy="15748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0">
            <a:extLst>
              <a:ext uri="{FF2B5EF4-FFF2-40B4-BE49-F238E27FC236}">
                <a16:creationId xmlns:a16="http://schemas.microsoft.com/office/drawing/2014/main" id="{AB7BE5B4-D6EB-6113-842F-2530BC92BA79}"/>
              </a:ext>
            </a:extLst>
          </p:cNvPr>
          <p:cNvSpPr>
            <a:spLocks noChangeArrowheads="1"/>
          </p:cNvSpPr>
          <p:nvPr/>
        </p:nvSpPr>
        <p:spPr bwMode="auto">
          <a:xfrm>
            <a:off x="8980490" y="3267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2">
            <a:extLst>
              <a:ext uri="{FF2B5EF4-FFF2-40B4-BE49-F238E27FC236}">
                <a16:creationId xmlns:a16="http://schemas.microsoft.com/office/drawing/2014/main" id="{0BD615D3-5778-ECF1-5D45-E8549302A08E}"/>
              </a:ext>
            </a:extLst>
          </p:cNvPr>
          <p:cNvSpPr>
            <a:spLocks noChangeArrowheads="1"/>
          </p:cNvSpPr>
          <p:nvPr/>
        </p:nvSpPr>
        <p:spPr bwMode="auto">
          <a:xfrm>
            <a:off x="9737008" y="39630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6">
            <a:extLst>
              <a:ext uri="{FF2B5EF4-FFF2-40B4-BE49-F238E27FC236}">
                <a16:creationId xmlns:a16="http://schemas.microsoft.com/office/drawing/2014/main" id="{F8F24405-B9BD-8399-3932-1A63F0E328F3}"/>
              </a:ext>
            </a:extLst>
          </p:cNvPr>
          <p:cNvSpPr>
            <a:spLocks noChangeArrowheads="1"/>
          </p:cNvSpPr>
          <p:nvPr/>
        </p:nvSpPr>
        <p:spPr bwMode="auto">
          <a:xfrm flipV="1">
            <a:off x="5438143" y="2771838"/>
            <a:ext cx="773223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 name="Content Placeholder 23" descr="A screen shot of a computer&#10;&#10;AI-generated content may be incorrect.">
            <a:extLst>
              <a:ext uri="{FF2B5EF4-FFF2-40B4-BE49-F238E27FC236}">
                <a16:creationId xmlns:a16="http://schemas.microsoft.com/office/drawing/2014/main" id="{3ECC8B4F-C6FA-F379-814C-7562D4F966AB}"/>
              </a:ext>
            </a:extLst>
          </p:cNvPr>
          <p:cNvPicPr>
            <a:picLocks noGrp="1" noChangeAspect="1"/>
          </p:cNvPicPr>
          <p:nvPr>
            <p:ph idx="1"/>
          </p:nvPr>
        </p:nvPicPr>
        <p:blipFill>
          <a:blip r:embed="rId12">
            <a:extLst>
              <a:ext uri="{28A0092B-C50C-407E-A947-70E740481C1C}">
                <a14:useLocalDpi xmlns:a14="http://schemas.microsoft.com/office/drawing/2010/main" val="0"/>
              </a:ext>
            </a:extLst>
          </a:blip>
          <a:srcRect r="29371"/>
          <a:stretch>
            <a:fillRect/>
          </a:stretch>
        </p:blipFill>
        <p:spPr>
          <a:xfrm>
            <a:off x="6891184" y="2143115"/>
            <a:ext cx="2612247" cy="1899250"/>
          </a:xfrm>
        </p:spPr>
      </p:pic>
      <p:cxnSp>
        <p:nvCxnSpPr>
          <p:cNvPr id="29" name="Straight Arrow Connector 28">
            <a:extLst>
              <a:ext uri="{FF2B5EF4-FFF2-40B4-BE49-F238E27FC236}">
                <a16:creationId xmlns:a16="http://schemas.microsoft.com/office/drawing/2014/main" id="{9293F442-14E4-99C5-9FAE-58113DBD15BE}"/>
              </a:ext>
            </a:extLst>
          </p:cNvPr>
          <p:cNvCxnSpPr>
            <a:cxnSpLocks/>
          </p:cNvCxnSpPr>
          <p:nvPr/>
        </p:nvCxnSpPr>
        <p:spPr>
          <a:xfrm flipH="1">
            <a:off x="8837292" y="1734022"/>
            <a:ext cx="750013" cy="1836698"/>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4288CA0-2963-40FE-CF5B-3CCD104AE2C0}"/>
              </a:ext>
            </a:extLst>
          </p:cNvPr>
          <p:cNvCxnSpPr>
            <a:cxnSpLocks/>
          </p:cNvCxnSpPr>
          <p:nvPr/>
        </p:nvCxnSpPr>
        <p:spPr>
          <a:xfrm flipH="1" flipV="1">
            <a:off x="8869608" y="3741780"/>
            <a:ext cx="1048284" cy="691422"/>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30BF4DB-BC53-6DF3-49FE-5506CB137A37}"/>
              </a:ext>
            </a:extLst>
          </p:cNvPr>
          <p:cNvCxnSpPr>
            <a:cxnSpLocks/>
          </p:cNvCxnSpPr>
          <p:nvPr/>
        </p:nvCxnSpPr>
        <p:spPr>
          <a:xfrm flipH="1" flipV="1">
            <a:off x="8921923" y="3662542"/>
            <a:ext cx="793899" cy="27725"/>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8869BC9-2543-EBEC-070E-9F05CACBFF54}"/>
              </a:ext>
            </a:extLst>
          </p:cNvPr>
          <p:cNvCxnSpPr>
            <a:cxnSpLocks/>
          </p:cNvCxnSpPr>
          <p:nvPr/>
        </p:nvCxnSpPr>
        <p:spPr>
          <a:xfrm flipH="1">
            <a:off x="8869608" y="2533559"/>
            <a:ext cx="828276" cy="1076882"/>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descr="A screen shot of a computer program&#10;&#10;AI-generated content may be incorrect.">
            <a:extLst>
              <a:ext uri="{FF2B5EF4-FFF2-40B4-BE49-F238E27FC236}">
                <a16:creationId xmlns:a16="http://schemas.microsoft.com/office/drawing/2014/main" id="{46F946FC-437D-3B7A-73E8-882F79EDAFA3}"/>
              </a:ext>
            </a:extLst>
          </p:cNvPr>
          <p:cNvPicPr>
            <a:picLocks noChangeAspect="1"/>
          </p:cNvPicPr>
          <p:nvPr/>
        </p:nvPicPr>
        <p:blipFill>
          <a:blip r:embed="rId13">
            <a:extLst>
              <a:ext uri="{28A0092B-C50C-407E-A947-70E740481C1C}">
                <a14:useLocalDpi xmlns:a14="http://schemas.microsoft.com/office/drawing/2010/main" val="0"/>
              </a:ext>
            </a:extLst>
          </a:blip>
          <a:srcRect l="15155" t="1747" r="19974" b="-1747"/>
          <a:stretch>
            <a:fillRect/>
          </a:stretch>
        </p:blipFill>
        <p:spPr>
          <a:xfrm>
            <a:off x="247115" y="1041412"/>
            <a:ext cx="6483494" cy="4332532"/>
          </a:xfrm>
          <a:prstGeom prst="rect">
            <a:avLst/>
          </a:prstGeom>
        </p:spPr>
      </p:pic>
      <p:cxnSp>
        <p:nvCxnSpPr>
          <p:cNvPr id="27" name="Straight Arrow Connector 26">
            <a:extLst>
              <a:ext uri="{FF2B5EF4-FFF2-40B4-BE49-F238E27FC236}">
                <a16:creationId xmlns:a16="http://schemas.microsoft.com/office/drawing/2014/main" id="{0EE85D9A-6B21-0870-2B9F-E6D245B06B57}"/>
              </a:ext>
            </a:extLst>
          </p:cNvPr>
          <p:cNvCxnSpPr>
            <a:cxnSpLocks/>
          </p:cNvCxnSpPr>
          <p:nvPr/>
        </p:nvCxnSpPr>
        <p:spPr>
          <a:xfrm flipH="1">
            <a:off x="5888182" y="3467558"/>
            <a:ext cx="1036864" cy="495447"/>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2795777-D3A7-3AC9-AC84-3B62194F559A}"/>
              </a:ext>
            </a:extLst>
          </p:cNvPr>
          <p:cNvCxnSpPr>
            <a:cxnSpLocks/>
          </p:cNvCxnSpPr>
          <p:nvPr/>
        </p:nvCxnSpPr>
        <p:spPr>
          <a:xfrm flipH="1" flipV="1">
            <a:off x="3283527" y="5112327"/>
            <a:ext cx="942109" cy="376127"/>
          </a:xfrm>
          <a:prstGeom prst="straightConnector1">
            <a:avLst/>
          </a:prstGeom>
          <a:ln w="12700">
            <a:solidFill>
              <a:srgbClr val="00737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10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F0BAD-2413-5233-4D03-F542362E1CA8}"/>
              </a:ext>
            </a:extLst>
          </p:cNvPr>
          <p:cNvSpPr>
            <a:spLocks noGrp="1"/>
          </p:cNvSpPr>
          <p:nvPr>
            <p:ph idx="1"/>
          </p:nvPr>
        </p:nvSpPr>
        <p:spPr/>
        <p:txBody>
          <a:bodyPr/>
          <a:lstStyle/>
          <a:p>
            <a:pPr marL="342900" indent="-342900">
              <a:buFont typeface="Arial" panose="020B0604020202020204" pitchFamily="34" charset="0"/>
              <a:buChar char="•"/>
            </a:pPr>
            <a:r>
              <a:rPr lang="en-US" dirty="0"/>
              <a:t>Virtual axes and PLC code enable early testing of kinematics, interlocks, and custom logic.</a:t>
            </a:r>
          </a:p>
          <a:p>
            <a:pPr marL="342900" indent="-342900">
              <a:buFont typeface="Arial" panose="020B0604020202020204" pitchFamily="34" charset="0"/>
              <a:buChar char="•"/>
            </a:pPr>
            <a:r>
              <a:rPr lang="en-US" dirty="0"/>
              <a:t>Reduces commissioning pressure, identifies mechanical limitations early, smooth transition to hardware.</a:t>
            </a:r>
          </a:p>
          <a:p>
            <a:endParaRPr lang="en-US" dirty="0"/>
          </a:p>
          <a:p>
            <a:pPr marL="342900" indent="-342900">
              <a:buFont typeface="Arial" panose="020B0604020202020204" pitchFamily="34" charset="0"/>
              <a:buChar char="•"/>
            </a:pPr>
            <a:r>
              <a:rPr lang="en-US" dirty="0"/>
              <a:t>Example: Front End filter system:</a:t>
            </a:r>
          </a:p>
          <a:p>
            <a:pPr marL="594903" lvl="1" indent="-342900">
              <a:buFont typeface="Arial" panose="020B0604020202020204" pitchFamily="34" charset="0"/>
              <a:buChar char="•"/>
            </a:pPr>
            <a:r>
              <a:rPr lang="en-US" dirty="0"/>
              <a:t>Beam attenuation with two retractable filters one staircase and one wedge</a:t>
            </a:r>
          </a:p>
          <a:p>
            <a:pPr marL="594903" lvl="1" indent="-342900">
              <a:buFont typeface="Arial" panose="020B0604020202020204" pitchFamily="34" charset="0"/>
              <a:buChar char="•"/>
            </a:pPr>
            <a:r>
              <a:rPr lang="en-US" dirty="0"/>
              <a:t>Virtual axes emulate both positioners and total thickness axis with closed-loop feedback.</a:t>
            </a:r>
          </a:p>
          <a:p>
            <a:pPr marL="594903"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Pre-commissioned logic, validated control models, commissioning focused on motor tuning instead of troubleshooting.</a:t>
            </a:r>
          </a:p>
          <a:p>
            <a:endParaRPr lang="en-US" dirty="0"/>
          </a:p>
        </p:txBody>
      </p:sp>
      <p:sp>
        <p:nvSpPr>
          <p:cNvPr id="3" name="Date Placeholder 2">
            <a:extLst>
              <a:ext uri="{FF2B5EF4-FFF2-40B4-BE49-F238E27FC236}">
                <a16:creationId xmlns:a16="http://schemas.microsoft.com/office/drawing/2014/main" id="{E946B92F-25CC-E3B3-2D67-13C934D26BCD}"/>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8658DFF7-E9AA-B49E-4A7D-ED2EEC39A905}"/>
              </a:ext>
            </a:extLst>
          </p:cNvPr>
          <p:cNvSpPr>
            <a:spLocks noGrp="1"/>
          </p:cNvSpPr>
          <p:nvPr>
            <p:ph type="sldNum" sz="quarter" idx="12"/>
          </p:nvPr>
        </p:nvSpPr>
        <p:spPr/>
        <p:txBody>
          <a:bodyPr/>
          <a:lstStyle/>
          <a:p>
            <a:fld id="{442AD375-037F-43D0-B059-5172DA06796A}" type="slidenum">
              <a:rPr lang="en-GB" noProof="0" smtClean="0"/>
              <a:pPr/>
              <a:t>6</a:t>
            </a:fld>
            <a:endParaRPr lang="en-GB" noProof="0"/>
          </a:p>
        </p:txBody>
      </p:sp>
      <p:sp>
        <p:nvSpPr>
          <p:cNvPr id="5" name="Title 4">
            <a:extLst>
              <a:ext uri="{FF2B5EF4-FFF2-40B4-BE49-F238E27FC236}">
                <a16:creationId xmlns:a16="http://schemas.microsoft.com/office/drawing/2014/main" id="{F267E135-CD8A-C62A-48DD-CB29A5BA6A60}"/>
              </a:ext>
            </a:extLst>
          </p:cNvPr>
          <p:cNvSpPr>
            <a:spLocks noGrp="1"/>
          </p:cNvSpPr>
          <p:nvPr>
            <p:ph type="title"/>
          </p:nvPr>
        </p:nvSpPr>
        <p:spPr/>
        <p:txBody>
          <a:bodyPr/>
          <a:lstStyle/>
          <a:p>
            <a:r>
              <a:rPr lang="en-US" dirty="0"/>
              <a:t>Virtual Commissioning</a:t>
            </a:r>
          </a:p>
        </p:txBody>
      </p:sp>
      <p:pic>
        <p:nvPicPr>
          <p:cNvPr id="6" name="Picture 5" descr="A blue rectangular object with red arrows&#10;&#10;AI-generated content may be incorrect.">
            <a:extLst>
              <a:ext uri="{FF2B5EF4-FFF2-40B4-BE49-F238E27FC236}">
                <a16:creationId xmlns:a16="http://schemas.microsoft.com/office/drawing/2014/main" id="{782305FF-0F20-EA2D-F374-78308FAB7F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3226" y="1047827"/>
            <a:ext cx="2073447" cy="4973563"/>
          </a:xfrm>
          <a:prstGeom prst="rect">
            <a:avLst/>
          </a:prstGeom>
          <a:noFill/>
          <a:ln>
            <a:noFill/>
          </a:ln>
        </p:spPr>
      </p:pic>
    </p:spTree>
    <p:extLst>
      <p:ext uri="{BB962C8B-B14F-4D97-AF65-F5344CB8AC3E}">
        <p14:creationId xmlns:p14="http://schemas.microsoft.com/office/powerpoint/2010/main" val="2442668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EA95-3607-C8F0-89C0-26ED1B7EB1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3AF54C-37DE-0AE0-5067-81514830AD55}"/>
              </a:ext>
            </a:extLst>
          </p:cNvPr>
          <p:cNvSpPr>
            <a:spLocks noGrp="1"/>
          </p:cNvSpPr>
          <p:nvPr>
            <p:ph idx="1"/>
          </p:nvPr>
        </p:nvSpPr>
        <p:spPr/>
        <p:txBody>
          <a:bodyPr/>
          <a:lstStyle/>
          <a:p>
            <a:pPr marL="342900" indent="-342900">
              <a:buFont typeface="Arial" panose="020B0604020202020204" pitchFamily="34" charset="0"/>
              <a:buChar char="•"/>
            </a:pPr>
            <a:r>
              <a:rPr lang="en-US" dirty="0"/>
              <a:t>Trajectory defined by array of positions, velocities and times.</a:t>
            </a:r>
          </a:p>
          <a:p>
            <a:pPr marL="342900" indent="-342900">
              <a:buFont typeface="Arial" panose="020B0604020202020204" pitchFamily="34" charset="0"/>
              <a:buChar char="•"/>
            </a:pPr>
            <a:r>
              <a:rPr lang="en-US" dirty="0"/>
              <a:t>Any ECMC axis can be configured with a PVT trajectory</a:t>
            </a:r>
          </a:p>
          <a:p>
            <a:pPr marL="342900" indent="-342900">
              <a:buFont typeface="Arial" panose="020B0604020202020204" pitchFamily="34" charset="0"/>
              <a:buChar char="•"/>
            </a:pPr>
            <a:r>
              <a:rPr lang="en-US" dirty="0"/>
              <a:t>Hardware / software triggers</a:t>
            </a:r>
          </a:p>
        </p:txBody>
      </p:sp>
      <p:sp>
        <p:nvSpPr>
          <p:cNvPr id="3" name="Date Placeholder 2">
            <a:extLst>
              <a:ext uri="{FF2B5EF4-FFF2-40B4-BE49-F238E27FC236}">
                <a16:creationId xmlns:a16="http://schemas.microsoft.com/office/drawing/2014/main" id="{FA4E4502-0A92-C578-E40C-D2FD2A4AB40A}"/>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B1855F37-4DB9-B539-FC91-EC8F5B3E074A}"/>
              </a:ext>
            </a:extLst>
          </p:cNvPr>
          <p:cNvSpPr>
            <a:spLocks noGrp="1"/>
          </p:cNvSpPr>
          <p:nvPr>
            <p:ph type="sldNum" sz="quarter" idx="12"/>
          </p:nvPr>
        </p:nvSpPr>
        <p:spPr/>
        <p:txBody>
          <a:bodyPr/>
          <a:lstStyle/>
          <a:p>
            <a:fld id="{442AD375-037F-43D0-B059-5172DA06796A}" type="slidenum">
              <a:rPr lang="en-GB" noProof="0" smtClean="0"/>
              <a:pPr/>
              <a:t>7</a:t>
            </a:fld>
            <a:endParaRPr lang="en-GB" noProof="0"/>
          </a:p>
        </p:txBody>
      </p:sp>
      <p:sp>
        <p:nvSpPr>
          <p:cNvPr id="5" name="Title 4">
            <a:extLst>
              <a:ext uri="{FF2B5EF4-FFF2-40B4-BE49-F238E27FC236}">
                <a16:creationId xmlns:a16="http://schemas.microsoft.com/office/drawing/2014/main" id="{ADCBAF16-0291-EF99-0D86-266E9BC5199D}"/>
              </a:ext>
            </a:extLst>
          </p:cNvPr>
          <p:cNvSpPr>
            <a:spLocks noGrp="1"/>
          </p:cNvSpPr>
          <p:nvPr>
            <p:ph type="title"/>
          </p:nvPr>
        </p:nvSpPr>
        <p:spPr/>
        <p:txBody>
          <a:bodyPr/>
          <a:lstStyle/>
          <a:p>
            <a:r>
              <a:rPr lang="en-US" dirty="0"/>
              <a:t>Complex motion: Position-Velocity-Time trajectories</a:t>
            </a:r>
          </a:p>
        </p:txBody>
      </p:sp>
      <p:pic>
        <p:nvPicPr>
          <p:cNvPr id="9" name="Picture 8" descr="A screenshot of a computer&#10;&#10;AI-generated content may be incorrect.">
            <a:extLst>
              <a:ext uri="{FF2B5EF4-FFF2-40B4-BE49-F238E27FC236}">
                <a16:creationId xmlns:a16="http://schemas.microsoft.com/office/drawing/2014/main" id="{FD22E9ED-22A8-3D33-A2F9-8A72E50E29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5948"/>
          <a:stretch>
            <a:fillRect/>
          </a:stretch>
        </p:blipFill>
        <p:spPr bwMode="auto">
          <a:xfrm>
            <a:off x="2122714" y="2570839"/>
            <a:ext cx="7537226" cy="39057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890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machine&#10;&#10;AI-generated content may be incorrect.">
            <a:extLst>
              <a:ext uri="{FF2B5EF4-FFF2-40B4-BE49-F238E27FC236}">
                <a16:creationId xmlns:a16="http://schemas.microsoft.com/office/drawing/2014/main" id="{6ADDF876-8533-DF9C-D76F-A4058A750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958" y="782752"/>
            <a:ext cx="4606915" cy="3279666"/>
          </a:xfrm>
          <a:prstGeom prst="rect">
            <a:avLst/>
          </a:prstGeom>
        </p:spPr>
      </p:pic>
      <p:sp>
        <p:nvSpPr>
          <p:cNvPr id="2" name="Content Placeholder 1">
            <a:extLst>
              <a:ext uri="{FF2B5EF4-FFF2-40B4-BE49-F238E27FC236}">
                <a16:creationId xmlns:a16="http://schemas.microsoft.com/office/drawing/2014/main" id="{DFDCAFF1-2DA3-BB52-4228-CB0B147EFA7C}"/>
              </a:ext>
            </a:extLst>
          </p:cNvPr>
          <p:cNvSpPr>
            <a:spLocks noGrp="1"/>
          </p:cNvSpPr>
          <p:nvPr>
            <p:ph idx="1"/>
          </p:nvPr>
        </p:nvSpPr>
        <p:spPr/>
        <p:txBody>
          <a:bodyPr/>
          <a:lstStyle/>
          <a:p>
            <a:endParaRPr lang="en-US" dirty="0"/>
          </a:p>
        </p:txBody>
      </p:sp>
      <p:sp>
        <p:nvSpPr>
          <p:cNvPr id="3" name="Date Placeholder 2">
            <a:extLst>
              <a:ext uri="{FF2B5EF4-FFF2-40B4-BE49-F238E27FC236}">
                <a16:creationId xmlns:a16="http://schemas.microsoft.com/office/drawing/2014/main" id="{161C7ADF-F268-680E-3F74-FA78AC73BD55}"/>
              </a:ext>
            </a:extLst>
          </p:cNvPr>
          <p:cNvSpPr>
            <a:spLocks noGrp="1"/>
          </p:cNvSpPr>
          <p:nvPr>
            <p:ph type="dt" sz="half" idx="10"/>
          </p:nvPr>
        </p:nvSpPr>
        <p:spPr/>
        <p:txBody>
          <a:bodyPr/>
          <a:lstStyle/>
          <a:p>
            <a:fld id="{1535E6CB-B32D-41BB-A431-31ACE27797AC}" type="datetime1">
              <a:rPr lang="de-CH" noProof="0" smtClean="0"/>
              <a:t>21.09.25</a:t>
            </a:fld>
            <a:endParaRPr lang="en-GB" noProof="0"/>
          </a:p>
        </p:txBody>
      </p:sp>
      <p:sp>
        <p:nvSpPr>
          <p:cNvPr id="4" name="Slide Number Placeholder 3">
            <a:extLst>
              <a:ext uri="{FF2B5EF4-FFF2-40B4-BE49-F238E27FC236}">
                <a16:creationId xmlns:a16="http://schemas.microsoft.com/office/drawing/2014/main" id="{73418974-D7F7-737F-E149-9D0800376879}"/>
              </a:ext>
            </a:extLst>
          </p:cNvPr>
          <p:cNvSpPr>
            <a:spLocks noGrp="1"/>
          </p:cNvSpPr>
          <p:nvPr>
            <p:ph type="sldNum" sz="quarter" idx="12"/>
          </p:nvPr>
        </p:nvSpPr>
        <p:spPr/>
        <p:txBody>
          <a:bodyPr/>
          <a:lstStyle/>
          <a:p>
            <a:fld id="{442AD375-037F-43D0-B059-5172DA06796A}" type="slidenum">
              <a:rPr lang="en-GB" noProof="0" smtClean="0"/>
              <a:pPr/>
              <a:t>8</a:t>
            </a:fld>
            <a:endParaRPr lang="en-GB" noProof="0"/>
          </a:p>
        </p:txBody>
      </p:sp>
      <p:sp>
        <p:nvSpPr>
          <p:cNvPr id="5" name="Title 4">
            <a:extLst>
              <a:ext uri="{FF2B5EF4-FFF2-40B4-BE49-F238E27FC236}">
                <a16:creationId xmlns:a16="http://schemas.microsoft.com/office/drawing/2014/main" id="{A0B4ACBD-B46C-CBFA-DC8A-D27DFDBDF619}"/>
              </a:ext>
            </a:extLst>
          </p:cNvPr>
          <p:cNvSpPr>
            <a:spLocks noGrp="1"/>
          </p:cNvSpPr>
          <p:nvPr>
            <p:ph type="title"/>
          </p:nvPr>
        </p:nvSpPr>
        <p:spPr/>
        <p:txBody>
          <a:bodyPr/>
          <a:lstStyle/>
          <a:p>
            <a:r>
              <a:rPr lang="en-US" dirty="0"/>
              <a:t>Example: PVT Area Scan</a:t>
            </a:r>
          </a:p>
        </p:txBody>
      </p:sp>
      <p:pic>
        <p:nvPicPr>
          <p:cNvPr id="6" name="Picture 5" descr="A screenshot of a computer screen&#10;&#10;AI-generated content may be incorrect.">
            <a:extLst>
              <a:ext uri="{FF2B5EF4-FFF2-40B4-BE49-F238E27FC236}">
                <a16:creationId xmlns:a16="http://schemas.microsoft.com/office/drawing/2014/main" id="{73A888C1-F283-D75D-5FB5-CA746219F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140" y="1196739"/>
            <a:ext cx="5207834" cy="5207834"/>
          </a:xfrm>
          <a:prstGeom prst="rect">
            <a:avLst/>
          </a:prstGeom>
        </p:spPr>
      </p:pic>
      <p:pic>
        <p:nvPicPr>
          <p:cNvPr id="10" name="Picture 9" descr="A diagram of a system&#10;&#10;AI-generated content may be incorrect.">
            <a:extLst>
              <a:ext uri="{FF2B5EF4-FFF2-40B4-BE49-F238E27FC236}">
                <a16:creationId xmlns:a16="http://schemas.microsoft.com/office/drawing/2014/main" id="{CC952568-0027-974B-6EA7-6878986F1B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73"/>
          <a:stretch>
            <a:fillRect/>
          </a:stretch>
        </p:blipFill>
        <p:spPr bwMode="auto">
          <a:xfrm>
            <a:off x="1093530" y="3699082"/>
            <a:ext cx="4084103" cy="27955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885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block diagram&#10;&#10;AI-generated content may be incorrect.">
            <a:extLst>
              <a:ext uri="{FF2B5EF4-FFF2-40B4-BE49-F238E27FC236}">
                <a16:creationId xmlns:a16="http://schemas.microsoft.com/office/drawing/2014/main" id="{F8E8BD2A-EA26-F78B-0762-28DBCD573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351" y="1215467"/>
            <a:ext cx="3823063" cy="4265759"/>
          </a:xfrm>
          <a:prstGeom prst="rect">
            <a:avLst/>
          </a:prstGeom>
        </p:spPr>
      </p:pic>
      <p:sp>
        <p:nvSpPr>
          <p:cNvPr id="2" name="Content Placeholder 1">
            <a:extLst>
              <a:ext uri="{FF2B5EF4-FFF2-40B4-BE49-F238E27FC236}">
                <a16:creationId xmlns:a16="http://schemas.microsoft.com/office/drawing/2014/main" id="{F1908FC0-AA6B-46C1-414E-67522F0B58A6}"/>
              </a:ext>
            </a:extLst>
          </p:cNvPr>
          <p:cNvSpPr>
            <a:spLocks noGrp="1"/>
          </p:cNvSpPr>
          <p:nvPr>
            <p:ph idx="1"/>
          </p:nvPr>
        </p:nvSpPr>
        <p:spPr>
          <a:xfrm>
            <a:off x="695328" y="1376774"/>
            <a:ext cx="7880262" cy="4644616"/>
          </a:xfrm>
        </p:spPr>
        <p:txBody>
          <a:bodyPr/>
          <a:lstStyle/>
          <a:p>
            <a:pPr marL="285750" indent="-285750">
              <a:buFont typeface="Arial" panose="020B0604020202020204" pitchFamily="34" charset="0"/>
              <a:buChar char="•"/>
            </a:pPr>
            <a:r>
              <a:rPr lang="en-GB" sz="1800" dirty="0"/>
              <a:t>Motion and DAQ integrated in ECMC</a:t>
            </a:r>
          </a:p>
          <a:p>
            <a:pPr marL="285750" indent="-285750">
              <a:buFont typeface="Arial" panose="020B0604020202020204" pitchFamily="34" charset="0"/>
              <a:buChar char="•"/>
            </a:pPr>
            <a:r>
              <a:rPr lang="en-GB" sz="1800" dirty="0"/>
              <a:t>Sampling in kHz range (up to 100 kHz, defined by hardware)</a:t>
            </a:r>
          </a:p>
          <a:p>
            <a:pPr marL="285750" indent="-285750">
              <a:buFont typeface="Arial" panose="020B0604020202020204" pitchFamily="34" charset="0"/>
              <a:buChar char="•"/>
            </a:pPr>
            <a:r>
              <a:rPr lang="en-GB" sz="1800" dirty="0"/>
              <a:t>Plugins for FFT and DAQ with timestamps</a:t>
            </a:r>
          </a:p>
          <a:p>
            <a:pPr marL="285750" indent="-285750">
              <a:buFont typeface="Arial" panose="020B0604020202020204" pitchFamily="34" charset="0"/>
              <a:buChar char="•"/>
            </a:pPr>
            <a:r>
              <a:rPr lang="en-GB" sz="1800" dirty="0" err="1"/>
              <a:t>SwissFEL</a:t>
            </a:r>
            <a:r>
              <a:rPr lang="en-GB" sz="1800" dirty="0"/>
              <a:t>: beam-synch.  DAQ by MRF timing system trigger to time stamped digital input.</a:t>
            </a:r>
            <a:endParaRPr lang="en-US" sz="1800" dirty="0"/>
          </a:p>
          <a:p>
            <a:pPr marL="594903" lvl="1" indent="-342900">
              <a:buFont typeface="Arial" panose="020B0604020202020204" pitchFamily="34" charset="0"/>
              <a:buChar char="•"/>
            </a:pPr>
            <a:endParaRPr lang="en-US" sz="1800" dirty="0"/>
          </a:p>
          <a:p>
            <a:pPr marL="594903" lvl="1" indent="-342900">
              <a:buFont typeface="Arial" panose="020B0604020202020204" pitchFamily="34" charset="0"/>
              <a:buChar char="•"/>
            </a:pPr>
            <a:endParaRPr lang="en-US" sz="1800" dirty="0"/>
          </a:p>
          <a:p>
            <a:endParaRPr lang="en-US" sz="1800" dirty="0"/>
          </a:p>
          <a:p>
            <a:endParaRPr lang="en-US" sz="1800" dirty="0"/>
          </a:p>
        </p:txBody>
      </p:sp>
      <p:sp>
        <p:nvSpPr>
          <p:cNvPr id="3" name="Date Placeholder 2">
            <a:extLst>
              <a:ext uri="{FF2B5EF4-FFF2-40B4-BE49-F238E27FC236}">
                <a16:creationId xmlns:a16="http://schemas.microsoft.com/office/drawing/2014/main" id="{8263C7A5-08BA-2922-E91B-68BDAAE52DD4}"/>
              </a:ext>
            </a:extLst>
          </p:cNvPr>
          <p:cNvSpPr>
            <a:spLocks noGrp="1"/>
          </p:cNvSpPr>
          <p:nvPr>
            <p:ph type="dt" sz="half" idx="10"/>
          </p:nvPr>
        </p:nvSpPr>
        <p:spPr/>
        <p:txBody>
          <a:bodyPr/>
          <a:lstStyle/>
          <a:p>
            <a:fld id="{1535E6CB-B32D-41BB-A431-31ACE27797AC}" type="datetime1">
              <a:rPr lang="de-CH" noProof="0" smtClean="0"/>
              <a:t>21.09.25</a:t>
            </a:fld>
            <a:endParaRPr lang="en-GB" noProof="0" dirty="0"/>
          </a:p>
        </p:txBody>
      </p:sp>
      <p:sp>
        <p:nvSpPr>
          <p:cNvPr id="4" name="Slide Number Placeholder 3">
            <a:extLst>
              <a:ext uri="{FF2B5EF4-FFF2-40B4-BE49-F238E27FC236}">
                <a16:creationId xmlns:a16="http://schemas.microsoft.com/office/drawing/2014/main" id="{2805AF7C-EC33-ACB7-3621-CCBF0AC5925D}"/>
              </a:ext>
            </a:extLst>
          </p:cNvPr>
          <p:cNvSpPr>
            <a:spLocks noGrp="1"/>
          </p:cNvSpPr>
          <p:nvPr>
            <p:ph type="sldNum" sz="quarter" idx="12"/>
          </p:nvPr>
        </p:nvSpPr>
        <p:spPr/>
        <p:txBody>
          <a:bodyPr/>
          <a:lstStyle/>
          <a:p>
            <a:fld id="{442AD375-037F-43D0-B059-5172DA06796A}" type="slidenum">
              <a:rPr lang="en-GB" noProof="0" smtClean="0"/>
              <a:pPr/>
              <a:t>9</a:t>
            </a:fld>
            <a:endParaRPr lang="en-GB" noProof="0"/>
          </a:p>
        </p:txBody>
      </p:sp>
      <p:sp>
        <p:nvSpPr>
          <p:cNvPr id="5" name="Title 4">
            <a:extLst>
              <a:ext uri="{FF2B5EF4-FFF2-40B4-BE49-F238E27FC236}">
                <a16:creationId xmlns:a16="http://schemas.microsoft.com/office/drawing/2014/main" id="{E578E4A8-E116-0EA6-7E96-F7941D6852CF}"/>
              </a:ext>
            </a:extLst>
          </p:cNvPr>
          <p:cNvSpPr>
            <a:spLocks noGrp="1"/>
          </p:cNvSpPr>
          <p:nvPr>
            <p:ph type="title"/>
          </p:nvPr>
        </p:nvSpPr>
        <p:spPr/>
        <p:txBody>
          <a:bodyPr/>
          <a:lstStyle/>
          <a:p>
            <a:r>
              <a:rPr lang="en-US" dirty="0"/>
              <a:t>DAQ and Beam Sync. DAQ</a:t>
            </a:r>
          </a:p>
        </p:txBody>
      </p:sp>
      <p:pic>
        <p:nvPicPr>
          <p:cNvPr id="7" name="Picture 6" descr="A screenshot of a computer&#10;&#10;AI-generated content may be incorrect.">
            <a:extLst>
              <a:ext uri="{FF2B5EF4-FFF2-40B4-BE49-F238E27FC236}">
                <a16:creationId xmlns:a16="http://schemas.microsoft.com/office/drawing/2014/main" id="{12A530CD-C3B6-0E9A-FC3C-4F54A4CB53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079"/>
          <a:stretch>
            <a:fillRect/>
          </a:stretch>
        </p:blipFill>
        <p:spPr bwMode="auto">
          <a:xfrm>
            <a:off x="1817431" y="2972926"/>
            <a:ext cx="5870192" cy="3575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0029083"/>
      </p:ext>
    </p:extLst>
  </p:cSld>
  <p:clrMapOvr>
    <a:masterClrMapping/>
  </p:clrMapOvr>
</p:sld>
</file>

<file path=ppt/theme/theme1.xml><?xml version="1.0" encoding="utf-8"?>
<a:theme xmlns:a="http://schemas.openxmlformats.org/drawingml/2006/main" name="Benutzerdefiniertes Design">
  <a:themeElements>
    <a:clrScheme name="PSI">
      <a:dk1>
        <a:sysClr val="windowText" lastClr="000000"/>
      </a:dk1>
      <a:lt1>
        <a:sysClr val="window" lastClr="FFFFFF"/>
      </a:lt1>
      <a:dk2>
        <a:srgbClr val="4B4B4B"/>
      </a:dk2>
      <a:lt2>
        <a:srgbClr val="B9B9B9"/>
      </a:lt2>
      <a:accent1>
        <a:srgbClr val="0014E6"/>
      </a:accent1>
      <a:accent2>
        <a:srgbClr val="00F0A0"/>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MODG002_v5_rev" id="{5A2DE9FC-F6EE-8F44-BB1C-67F17EB37B93}" vid="{C7CB7EEC-3684-4147-A24E-6E8E36CB1122}"/>
    </a:ext>
  </a:extLst>
</a:theme>
</file>

<file path=ppt/theme/theme2.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24777f-78b6-4f3c-a73a-d5fa08e4d537" xsi:nil="true"/>
    <lcf76f155ced4ddcb4097134ff3c332f xmlns="c9077d15-72ed-4fec-bcfe-3472729e919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E594130A2AF244FBF3F304D904ED593" ma:contentTypeVersion="18" ma:contentTypeDescription="Ein neues Dokument erstellen." ma:contentTypeScope="" ma:versionID="9c227ad3ab8d826471e210bb857ebfda">
  <xsd:schema xmlns:xsd="http://www.w3.org/2001/XMLSchema" xmlns:xs="http://www.w3.org/2001/XMLSchema" xmlns:p="http://schemas.microsoft.com/office/2006/metadata/properties" xmlns:ns2="c9077d15-72ed-4fec-bcfe-3472729e9195" xmlns:ns3="bc24777f-78b6-4f3c-a73a-d5fa08e4d537" targetNamespace="http://schemas.microsoft.com/office/2006/metadata/properties" ma:root="true" ma:fieldsID="2a0acd45fe6cc66a06723547185abeb0" ns2:_="" ns3:_="">
    <xsd:import namespace="c9077d15-72ed-4fec-bcfe-3472729e9195"/>
    <xsd:import namespace="bc24777f-78b6-4f3c-a73a-d5fa08e4d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77d15-72ed-4fec-bcfe-3472729e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7fbe3b91-0d7a-4fca-85de-75d49bc052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4777f-78b6-4f3c-a73a-d5fa08e4d53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23888c3-3691-4ee2-9093-74875a1c94d8}" ma:internalName="TaxCatchAll" ma:showField="CatchAllData" ma:web="bc24777f-78b6-4f3c-a73a-d5fa08e4d53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26B806-0237-4942-A1FD-5C97285908C2}">
  <ds:schemaRefs>
    <ds:schemaRef ds:uri="bc24777f-78b6-4f3c-a73a-d5fa08e4d537"/>
    <ds:schemaRef ds:uri="c9077d15-72ed-4fec-bcfe-3472729e91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7B9C8326-17BB-45BD-9C1C-A05512924ED0}">
  <ds:schemaRefs>
    <ds:schemaRef ds:uri="bc24777f-78b6-4f3c-a73a-d5fa08e4d537"/>
    <ds:schemaRef ds:uri="c9077d15-72ed-4fec-bcfe-3472729e91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31424</TotalTime>
  <Words>1427</Words>
  <Application>Microsoft Macintosh PowerPoint</Application>
  <PresentationFormat>Widescreen</PresentationFormat>
  <Paragraphs>204</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Arial</vt:lpstr>
      <vt:lpstr>Calibri</vt:lpstr>
      <vt:lpstr>Benutzerdefiniertes Design</vt:lpstr>
      <vt:lpstr>Open source EtherCAT motion control, ECMC, at PSI</vt:lpstr>
      <vt:lpstr>Introduction</vt:lpstr>
      <vt:lpstr>Streamlined Configuration</vt:lpstr>
      <vt:lpstr>Hardware Integration Example: RON905 Encoder</vt:lpstr>
      <vt:lpstr>Hardware Integration Example: RON905 Encoder</vt:lpstr>
      <vt:lpstr>Virtual Commissioning</vt:lpstr>
      <vt:lpstr>Complex motion: Position-Velocity-Time trajectories</vt:lpstr>
      <vt:lpstr>Example: PVT Area Scan</vt:lpstr>
      <vt:lpstr>DAQ and Beam Sync. DAQ</vt:lpstr>
      <vt:lpstr>Conclusion</vt:lpstr>
      <vt:lpstr>Thanks for listening!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Wurm Maximilian Maria</dc:creator>
  <dc:description>erstellt durch Vorlagenbauer.ch</dc:description>
  <cp:lastModifiedBy>Sandström, Anders Eric</cp:lastModifiedBy>
  <cp:revision>726</cp:revision>
  <cp:lastPrinted>2025-09-15T20:31:17Z</cp:lastPrinted>
  <dcterms:created xsi:type="dcterms:W3CDTF">2024-06-18T12:24:07Z</dcterms:created>
  <dcterms:modified xsi:type="dcterms:W3CDTF">2025-09-21T13:16:42Z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y fmtid="{D5CDD505-2E9C-101B-9397-08002B2CF9AE}" pid="3" name="MediaServiceImageTags">
    <vt:lpwstr/>
  </property>
</Properties>
</file>