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90" r:id="rId12"/>
    <p:sldId id="273" r:id="rId13"/>
    <p:sldId id="291" r:id="rId14"/>
    <p:sldId id="271" r:id="rId15"/>
    <p:sldId id="260" r:id="rId16"/>
    <p:sldId id="292" r:id="rId17"/>
    <p:sldId id="293" r:id="rId18"/>
    <p:sldId id="294" r:id="rId19"/>
    <p:sldId id="295" r:id="rId20"/>
    <p:sldId id="270" r:id="rId21"/>
    <p:sldId id="296" r:id="rId22"/>
    <p:sldId id="297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66776-D43B-47DF-896D-E560AF8DF766}" v="3" dt="2025-09-18T09:51:35.843"/>
    <p1510:client id="{CD2D8204-4238-4D4C-983F-59716DA7738E}" v="48" dt="2025-09-17T19:26:49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tter, Brian (DLSLtd,RAL,TEC)" userId="fc7e7762-6ea6-469f-b20e-6e6c2c5847aa" providerId="ADAL" clId="{B5666776-D43B-47DF-896D-E560AF8DF766}"/>
    <pc:docChg chg="undo custSel addSld delSld modSld">
      <pc:chgData name="Nutter, Brian (DLSLtd,RAL,TEC)" userId="fc7e7762-6ea6-469f-b20e-6e6c2c5847aa" providerId="ADAL" clId="{B5666776-D43B-47DF-896D-E560AF8DF766}" dt="2025-09-18T16:23:22.619" v="429" actId="20577"/>
      <pc:docMkLst>
        <pc:docMk/>
      </pc:docMkLst>
      <pc:sldChg chg="addSp delSp modSp add mod">
        <pc:chgData name="Nutter, Brian (DLSLtd,RAL,TEC)" userId="fc7e7762-6ea6-469f-b20e-6e6c2c5847aa" providerId="ADAL" clId="{B5666776-D43B-47DF-896D-E560AF8DF766}" dt="2025-09-16T13:40:42.061" v="217" actId="122"/>
        <pc:sldMkLst>
          <pc:docMk/>
          <pc:sldMk cId="694237563" sldId="262"/>
        </pc:sldMkLst>
        <pc:spChg chg="add mod">
          <ac:chgData name="Nutter, Brian (DLSLtd,RAL,TEC)" userId="fc7e7762-6ea6-469f-b20e-6e6c2c5847aa" providerId="ADAL" clId="{B5666776-D43B-47DF-896D-E560AF8DF766}" dt="2025-09-16T10:01:49.425" v="31"/>
          <ac:spMkLst>
            <pc:docMk/>
            <pc:sldMk cId="694237563" sldId="262"/>
            <ac:spMk id="2" creationId="{0926BAED-B21C-5E48-7DD1-E3AA26F77367}"/>
          </ac:spMkLst>
        </pc:spChg>
        <pc:spChg chg="add mod">
          <ac:chgData name="Nutter, Brian (DLSLtd,RAL,TEC)" userId="fc7e7762-6ea6-469f-b20e-6e6c2c5847aa" providerId="ADAL" clId="{B5666776-D43B-47DF-896D-E560AF8DF766}" dt="2025-09-16T13:40:42.061" v="217" actId="122"/>
          <ac:spMkLst>
            <pc:docMk/>
            <pc:sldMk cId="694237563" sldId="262"/>
            <ac:spMk id="6" creationId="{97EE3F96-E6E0-49B6-E1DC-BB6955C4BE44}"/>
          </ac:spMkLst>
        </pc:spChg>
        <pc:picChg chg="add mod">
          <ac:chgData name="Nutter, Brian (DLSLtd,RAL,TEC)" userId="fc7e7762-6ea6-469f-b20e-6e6c2c5847aa" providerId="ADAL" clId="{B5666776-D43B-47DF-896D-E560AF8DF766}" dt="2025-09-16T10:03:49.148" v="34" actId="14100"/>
          <ac:picMkLst>
            <pc:docMk/>
            <pc:sldMk cId="694237563" sldId="262"/>
            <ac:picMk id="3" creationId="{A0746971-7EA8-1D31-4C0F-8429DF50D525}"/>
          </ac:picMkLst>
        </pc:picChg>
      </pc:sldChg>
      <pc:sldChg chg="addSp delSp modSp new mod">
        <pc:chgData name="Nutter, Brian (DLSLtd,RAL,TEC)" userId="fc7e7762-6ea6-469f-b20e-6e6c2c5847aa" providerId="ADAL" clId="{B5666776-D43B-47DF-896D-E560AF8DF766}" dt="2025-09-16T13:32:11.021" v="125" actId="1076"/>
        <pc:sldMkLst>
          <pc:docMk/>
          <pc:sldMk cId="3394638389" sldId="263"/>
        </pc:sldMkLst>
        <pc:spChg chg="add mod">
          <ac:chgData name="Nutter, Brian (DLSLtd,RAL,TEC)" userId="fc7e7762-6ea6-469f-b20e-6e6c2c5847aa" providerId="ADAL" clId="{B5666776-D43B-47DF-896D-E560AF8DF766}" dt="2025-09-16T13:30:59.833" v="106" actId="1076"/>
          <ac:spMkLst>
            <pc:docMk/>
            <pc:sldMk cId="3394638389" sldId="263"/>
            <ac:spMk id="9" creationId="{5807AFEC-6139-FB14-5922-72C6FB494C22}"/>
          </ac:spMkLst>
        </pc:spChg>
        <pc:spChg chg="add mod">
          <ac:chgData name="Nutter, Brian (DLSLtd,RAL,TEC)" userId="fc7e7762-6ea6-469f-b20e-6e6c2c5847aa" providerId="ADAL" clId="{B5666776-D43B-47DF-896D-E560AF8DF766}" dt="2025-09-16T10:52:05.791" v="52" actId="255"/>
          <ac:spMkLst>
            <pc:docMk/>
            <pc:sldMk cId="3394638389" sldId="263"/>
            <ac:spMk id="10" creationId="{BE336B41-FEB3-F67D-A4E3-E80BEA5B47DB}"/>
          </ac:spMkLst>
        </pc:spChg>
        <pc:spChg chg="add mod">
          <ac:chgData name="Nutter, Brian (DLSLtd,RAL,TEC)" userId="fc7e7762-6ea6-469f-b20e-6e6c2c5847aa" providerId="ADAL" clId="{B5666776-D43B-47DF-896D-E560AF8DF766}" dt="2025-09-16T10:54:37.979" v="86" actId="113"/>
          <ac:spMkLst>
            <pc:docMk/>
            <pc:sldMk cId="3394638389" sldId="263"/>
            <ac:spMk id="11" creationId="{DA136C5B-8B3F-3B05-E17B-966171C742E1}"/>
          </ac:spMkLst>
        </pc:spChg>
        <pc:spChg chg="add mod">
          <ac:chgData name="Nutter, Brian (DLSLtd,RAL,TEC)" userId="fc7e7762-6ea6-469f-b20e-6e6c2c5847aa" providerId="ADAL" clId="{B5666776-D43B-47DF-896D-E560AF8DF766}" dt="2025-09-16T10:55:08.612" v="104" actId="113"/>
          <ac:spMkLst>
            <pc:docMk/>
            <pc:sldMk cId="3394638389" sldId="263"/>
            <ac:spMk id="12" creationId="{40F5469F-52AE-B0B6-FB2E-AC00969ADB96}"/>
          </ac:spMkLst>
        </pc:spChg>
        <pc:spChg chg="add mod">
          <ac:chgData name="Nutter, Brian (DLSLtd,RAL,TEC)" userId="fc7e7762-6ea6-469f-b20e-6e6c2c5847aa" providerId="ADAL" clId="{B5666776-D43B-47DF-896D-E560AF8DF766}" dt="2025-09-16T13:32:11.021" v="125" actId="1076"/>
          <ac:spMkLst>
            <pc:docMk/>
            <pc:sldMk cId="3394638389" sldId="263"/>
            <ac:spMk id="14" creationId="{4D3225E6-6468-7469-8920-4FDBD67EB192}"/>
          </ac:spMkLst>
        </pc:spChg>
        <pc:picChg chg="add mod">
          <ac:chgData name="Nutter, Brian (DLSLtd,RAL,TEC)" userId="fc7e7762-6ea6-469f-b20e-6e6c2c5847aa" providerId="ADAL" clId="{B5666776-D43B-47DF-896D-E560AF8DF766}" dt="2025-09-16T13:30:19.399" v="105" actId="1076"/>
          <ac:picMkLst>
            <pc:docMk/>
            <pc:sldMk cId="3394638389" sldId="263"/>
            <ac:picMk id="8" creationId="{A7F13AE8-90D4-B96B-CE8B-A48F9A4D07EC}"/>
          </ac:picMkLst>
        </pc:picChg>
      </pc:sldChg>
      <pc:sldChg chg="addSp delSp modSp new mod">
        <pc:chgData name="Nutter, Brian (DLSLtd,RAL,TEC)" userId="fc7e7762-6ea6-469f-b20e-6e6c2c5847aa" providerId="ADAL" clId="{B5666776-D43B-47DF-896D-E560AF8DF766}" dt="2025-09-16T13:39:59.918" v="212" actId="14100"/>
        <pc:sldMkLst>
          <pc:docMk/>
          <pc:sldMk cId="2264616337" sldId="264"/>
        </pc:sldMkLst>
        <pc:spChg chg="add mod">
          <ac:chgData name="Nutter, Brian (DLSLtd,RAL,TEC)" userId="fc7e7762-6ea6-469f-b20e-6e6c2c5847aa" providerId="ADAL" clId="{B5666776-D43B-47DF-896D-E560AF8DF766}" dt="2025-09-16T13:39:59.918" v="212" actId="14100"/>
          <ac:spMkLst>
            <pc:docMk/>
            <pc:sldMk cId="2264616337" sldId="264"/>
            <ac:spMk id="7" creationId="{3BFDBA58-F9B3-A5C0-7BF5-6C67A5CAA95D}"/>
          </ac:spMkLst>
        </pc:spChg>
        <pc:spChg chg="add mod">
          <ac:chgData name="Nutter, Brian (DLSLtd,RAL,TEC)" userId="fc7e7762-6ea6-469f-b20e-6e6c2c5847aa" providerId="ADAL" clId="{B5666776-D43B-47DF-896D-E560AF8DF766}" dt="2025-09-16T13:39:16.355" v="204" actId="20577"/>
          <ac:spMkLst>
            <pc:docMk/>
            <pc:sldMk cId="2264616337" sldId="264"/>
            <ac:spMk id="8" creationId="{20A1A93E-67E8-7ECC-4EE1-F49A64130554}"/>
          </ac:spMkLst>
        </pc:spChg>
        <pc:spChg chg="add mod">
          <ac:chgData name="Nutter, Brian (DLSLtd,RAL,TEC)" userId="fc7e7762-6ea6-469f-b20e-6e6c2c5847aa" providerId="ADAL" clId="{B5666776-D43B-47DF-896D-E560AF8DF766}" dt="2025-09-16T13:37:29.204" v="177" actId="20577"/>
          <ac:spMkLst>
            <pc:docMk/>
            <pc:sldMk cId="2264616337" sldId="264"/>
            <ac:spMk id="9" creationId="{1099DBA9-D42D-82A5-9575-C2C86875CB83}"/>
          </ac:spMkLst>
        </pc:spChg>
      </pc:sldChg>
      <pc:sldChg chg="addSp delSp modSp new mod modAnim">
        <pc:chgData name="Nutter, Brian (DLSLtd,RAL,TEC)" userId="fc7e7762-6ea6-469f-b20e-6e6c2c5847aa" providerId="ADAL" clId="{B5666776-D43B-47DF-896D-E560AF8DF766}" dt="2025-09-16T13:49:39.741" v="263" actId="1076"/>
        <pc:sldMkLst>
          <pc:docMk/>
          <pc:sldMk cId="1068416115" sldId="265"/>
        </pc:sldMkLst>
        <pc:spChg chg="add mod">
          <ac:chgData name="Nutter, Brian (DLSLtd,RAL,TEC)" userId="fc7e7762-6ea6-469f-b20e-6e6c2c5847aa" providerId="ADAL" clId="{B5666776-D43B-47DF-896D-E560AF8DF766}" dt="2025-09-16T13:45:07.939" v="240" actId="255"/>
          <ac:spMkLst>
            <pc:docMk/>
            <pc:sldMk cId="1068416115" sldId="265"/>
            <ac:spMk id="7" creationId="{036605F8-8656-8280-1D62-1444394841C4}"/>
          </ac:spMkLst>
        </pc:spChg>
        <pc:spChg chg="add mod">
          <ac:chgData name="Nutter, Brian (DLSLtd,RAL,TEC)" userId="fc7e7762-6ea6-469f-b20e-6e6c2c5847aa" providerId="ADAL" clId="{B5666776-D43B-47DF-896D-E560AF8DF766}" dt="2025-09-16T13:45:14.858" v="241" actId="113"/>
          <ac:spMkLst>
            <pc:docMk/>
            <pc:sldMk cId="1068416115" sldId="265"/>
            <ac:spMk id="8" creationId="{B44A4031-E53F-199F-EAE7-C6E59E27B7A3}"/>
          </ac:spMkLst>
        </pc:spChg>
        <pc:spChg chg="add mod">
          <ac:chgData name="Nutter, Brian (DLSLtd,RAL,TEC)" userId="fc7e7762-6ea6-469f-b20e-6e6c2c5847aa" providerId="ADAL" clId="{B5666776-D43B-47DF-896D-E560AF8DF766}" dt="2025-09-16T13:45:18.961" v="242" actId="113"/>
          <ac:spMkLst>
            <pc:docMk/>
            <pc:sldMk cId="1068416115" sldId="265"/>
            <ac:spMk id="9" creationId="{B3DAB780-76DE-C0E2-D8A8-D9EB3404E070}"/>
          </ac:spMkLst>
        </pc:spChg>
        <pc:spChg chg="add mod">
          <ac:chgData name="Nutter, Brian (DLSLtd,RAL,TEC)" userId="fc7e7762-6ea6-469f-b20e-6e6c2c5847aa" providerId="ADAL" clId="{B5666776-D43B-47DF-896D-E560AF8DF766}" dt="2025-09-16T13:47:59.147" v="258" actId="14100"/>
          <ac:spMkLst>
            <pc:docMk/>
            <pc:sldMk cId="1068416115" sldId="265"/>
            <ac:spMk id="10" creationId="{E025D0DD-56F3-85E1-AF53-497E5E630FCB}"/>
          </ac:spMkLst>
        </pc:spChg>
        <pc:picChg chg="add mod">
          <ac:chgData name="Nutter, Brian (DLSLtd,RAL,TEC)" userId="fc7e7762-6ea6-469f-b20e-6e6c2c5847aa" providerId="ADAL" clId="{B5666776-D43B-47DF-896D-E560AF8DF766}" dt="2025-09-16T13:49:39.741" v="263" actId="1076"/>
          <ac:picMkLst>
            <pc:docMk/>
            <pc:sldMk cId="1068416115" sldId="265"/>
            <ac:picMk id="11" creationId="{8B030A8B-ECF5-FF7E-36D4-5D0BDE245A1F}"/>
          </ac:picMkLst>
        </pc:picChg>
      </pc:sldChg>
      <pc:sldChg chg="new">
        <pc:chgData name="Nutter, Brian (DLSLtd,RAL,TEC)" userId="fc7e7762-6ea6-469f-b20e-6e6c2c5847aa" providerId="ADAL" clId="{B5666776-D43B-47DF-896D-E560AF8DF766}" dt="2025-09-12T11:10:46.495" v="4" actId="680"/>
        <pc:sldMkLst>
          <pc:docMk/>
          <pc:sldMk cId="2686410589" sldId="266"/>
        </pc:sldMkLst>
      </pc:sldChg>
      <pc:sldChg chg="new">
        <pc:chgData name="Nutter, Brian (DLSLtd,RAL,TEC)" userId="fc7e7762-6ea6-469f-b20e-6e6c2c5847aa" providerId="ADAL" clId="{B5666776-D43B-47DF-896D-E560AF8DF766}" dt="2025-09-12T11:10:46.738" v="5" actId="680"/>
        <pc:sldMkLst>
          <pc:docMk/>
          <pc:sldMk cId="4287030248" sldId="267"/>
        </pc:sldMkLst>
      </pc:sldChg>
      <pc:sldChg chg="new">
        <pc:chgData name="Nutter, Brian (DLSLtd,RAL,TEC)" userId="fc7e7762-6ea6-469f-b20e-6e6c2c5847aa" providerId="ADAL" clId="{B5666776-D43B-47DF-896D-E560AF8DF766}" dt="2025-09-12T11:10:47.218" v="6" actId="680"/>
        <pc:sldMkLst>
          <pc:docMk/>
          <pc:sldMk cId="728282847" sldId="268"/>
        </pc:sldMkLst>
      </pc:sldChg>
      <pc:sldChg chg="new">
        <pc:chgData name="Nutter, Brian (DLSLtd,RAL,TEC)" userId="fc7e7762-6ea6-469f-b20e-6e6c2c5847aa" providerId="ADAL" clId="{B5666776-D43B-47DF-896D-E560AF8DF766}" dt="2025-09-12T11:10:47.445" v="7" actId="680"/>
        <pc:sldMkLst>
          <pc:docMk/>
          <pc:sldMk cId="3160597057" sldId="269"/>
        </pc:sldMkLst>
      </pc:sldChg>
      <pc:sldChg chg="addSp delSp modSp new mod">
        <pc:chgData name="Nutter, Brian (DLSLtd,RAL,TEC)" userId="fc7e7762-6ea6-469f-b20e-6e6c2c5847aa" providerId="ADAL" clId="{B5666776-D43B-47DF-896D-E560AF8DF766}" dt="2025-09-18T09:47:16.366" v="273" actId="14100"/>
        <pc:sldMkLst>
          <pc:docMk/>
          <pc:sldMk cId="139086969" sldId="270"/>
        </pc:sldMkLst>
        <pc:spChg chg="del mod">
          <ac:chgData name="Nutter, Brian (DLSLtd,RAL,TEC)" userId="fc7e7762-6ea6-469f-b20e-6e6c2c5847aa" providerId="ADAL" clId="{B5666776-D43B-47DF-896D-E560AF8DF766}" dt="2025-09-18T09:45:46.555" v="268" actId="478"/>
          <ac:spMkLst>
            <pc:docMk/>
            <pc:sldMk cId="139086969" sldId="270"/>
            <ac:spMk id="7" creationId="{5C7B4FE7-FB80-7EFB-8869-F02F21B1E25E}"/>
          </ac:spMkLst>
        </pc:spChg>
        <pc:spChg chg="add mod">
          <ac:chgData name="Nutter, Brian (DLSLtd,RAL,TEC)" userId="fc7e7762-6ea6-469f-b20e-6e6c2c5847aa" providerId="ADAL" clId="{B5666776-D43B-47DF-896D-E560AF8DF766}" dt="2025-09-18T09:46:10.711" v="269"/>
          <ac:spMkLst>
            <pc:docMk/>
            <pc:sldMk cId="139086969" sldId="270"/>
            <ac:spMk id="8" creationId="{F3AB6E10-8837-3485-198B-8377E2BCEDCD}"/>
          </ac:spMkLst>
        </pc:spChg>
        <pc:spChg chg="add mod">
          <ac:chgData name="Nutter, Brian (DLSLtd,RAL,TEC)" userId="fc7e7762-6ea6-469f-b20e-6e6c2c5847aa" providerId="ADAL" clId="{B5666776-D43B-47DF-896D-E560AF8DF766}" dt="2025-09-18T09:47:16.366" v="273" actId="14100"/>
          <ac:spMkLst>
            <pc:docMk/>
            <pc:sldMk cId="139086969" sldId="270"/>
            <ac:spMk id="10" creationId="{74F97ABA-026D-E116-5B10-1C75A7AEE78B}"/>
          </ac:spMkLst>
        </pc:spChg>
        <pc:picChg chg="add mod">
          <ac:chgData name="Nutter, Brian (DLSLtd,RAL,TEC)" userId="fc7e7762-6ea6-469f-b20e-6e6c2c5847aa" providerId="ADAL" clId="{B5666776-D43B-47DF-896D-E560AF8DF766}" dt="2025-09-18T09:46:17.579" v="270" actId="1076"/>
          <ac:picMkLst>
            <pc:docMk/>
            <pc:sldMk cId="139086969" sldId="270"/>
            <ac:picMk id="3" creationId="{852A2522-3B1D-04BD-D33B-51DE69E889EA}"/>
          </ac:picMkLst>
        </pc:picChg>
      </pc:sldChg>
      <pc:sldChg chg="new">
        <pc:chgData name="Nutter, Brian (DLSLtd,RAL,TEC)" userId="fc7e7762-6ea6-469f-b20e-6e6c2c5847aa" providerId="ADAL" clId="{B5666776-D43B-47DF-896D-E560AF8DF766}" dt="2025-09-12T11:10:47.921" v="9" actId="680"/>
        <pc:sldMkLst>
          <pc:docMk/>
          <pc:sldMk cId="1338020758" sldId="271"/>
        </pc:sldMkLst>
      </pc:sldChg>
      <pc:sldChg chg="new">
        <pc:chgData name="Nutter, Brian (DLSLtd,RAL,TEC)" userId="fc7e7762-6ea6-469f-b20e-6e6c2c5847aa" providerId="ADAL" clId="{B5666776-D43B-47DF-896D-E560AF8DF766}" dt="2025-09-12T11:10:48.159" v="10" actId="680"/>
        <pc:sldMkLst>
          <pc:docMk/>
          <pc:sldMk cId="167984494" sldId="272"/>
        </pc:sldMkLst>
      </pc:sldChg>
      <pc:sldChg chg="modSp new mod">
        <pc:chgData name="Nutter, Brian (DLSLtd,RAL,TEC)" userId="fc7e7762-6ea6-469f-b20e-6e6c2c5847aa" providerId="ADAL" clId="{B5666776-D43B-47DF-896D-E560AF8DF766}" dt="2025-09-18T16:22:41.733" v="390" actId="20577"/>
        <pc:sldMkLst>
          <pc:docMk/>
          <pc:sldMk cId="1075342000" sldId="273"/>
        </pc:sldMkLst>
        <pc:spChg chg="mod">
          <ac:chgData name="Nutter, Brian (DLSLtd,RAL,TEC)" userId="fc7e7762-6ea6-469f-b20e-6e6c2c5847aa" providerId="ADAL" clId="{B5666776-D43B-47DF-896D-E560AF8DF766}" dt="2025-09-18T16:22:41.733" v="390" actId="20577"/>
          <ac:spMkLst>
            <pc:docMk/>
            <pc:sldMk cId="1075342000" sldId="273"/>
            <ac:spMk id="3" creationId="{3D9D644E-6E3E-A302-28A6-FA4ED2C7CEFD}"/>
          </ac:spMkLst>
        </pc:spChg>
      </pc:sldChg>
      <pc:sldChg chg="modSp new mod">
        <pc:chgData name="Nutter, Brian (DLSLtd,RAL,TEC)" userId="fc7e7762-6ea6-469f-b20e-6e6c2c5847aa" providerId="ADAL" clId="{B5666776-D43B-47DF-896D-E560AF8DF766}" dt="2025-09-18T09:51:35.843" v="380" actId="1076"/>
        <pc:sldMkLst>
          <pc:docMk/>
          <pc:sldMk cId="4112410190" sldId="274"/>
        </pc:sldMkLst>
        <pc:spChg chg="mod">
          <ac:chgData name="Nutter, Brian (DLSLtd,RAL,TEC)" userId="fc7e7762-6ea6-469f-b20e-6e6c2c5847aa" providerId="ADAL" clId="{B5666776-D43B-47DF-896D-E560AF8DF766}" dt="2025-09-18T09:51:35.843" v="380" actId="1076"/>
          <ac:spMkLst>
            <pc:docMk/>
            <pc:sldMk cId="4112410190" sldId="274"/>
            <ac:spMk id="3" creationId="{5271E297-EFF6-FA62-B816-1AF383CA6E34}"/>
          </ac:spMkLst>
        </pc:spChg>
      </pc:sldChg>
      <pc:sldChg chg="modSp new mod">
        <pc:chgData name="Nutter, Brian (DLSLtd,RAL,TEC)" userId="fc7e7762-6ea6-469f-b20e-6e6c2c5847aa" providerId="ADAL" clId="{B5666776-D43B-47DF-896D-E560AF8DF766}" dt="2025-09-18T09:49:11.267" v="295" actId="20577"/>
        <pc:sldMkLst>
          <pc:docMk/>
          <pc:sldMk cId="788068223" sldId="275"/>
        </pc:sldMkLst>
        <pc:spChg chg="mod">
          <ac:chgData name="Nutter, Brian (DLSLtd,RAL,TEC)" userId="fc7e7762-6ea6-469f-b20e-6e6c2c5847aa" providerId="ADAL" clId="{B5666776-D43B-47DF-896D-E560AF8DF766}" dt="2025-09-18T09:49:11.267" v="295" actId="20577"/>
          <ac:spMkLst>
            <pc:docMk/>
            <pc:sldMk cId="788068223" sldId="275"/>
            <ac:spMk id="3" creationId="{2F70A9DB-0986-EC44-9BF7-A6E3CCE12598}"/>
          </ac:spMkLst>
        </pc:spChg>
      </pc:sldChg>
      <pc:sldChg chg="new del">
        <pc:chgData name="Nutter, Brian (DLSLtd,RAL,TEC)" userId="fc7e7762-6ea6-469f-b20e-6e6c2c5847aa" providerId="ADAL" clId="{B5666776-D43B-47DF-896D-E560AF8DF766}" dt="2025-09-18T09:52:08.240" v="381" actId="47"/>
        <pc:sldMkLst>
          <pc:docMk/>
          <pc:sldMk cId="1048285814" sldId="276"/>
        </pc:sldMkLst>
      </pc:sldChg>
      <pc:sldChg chg="new">
        <pc:chgData name="Nutter, Brian (DLSLtd,RAL,TEC)" userId="fc7e7762-6ea6-469f-b20e-6e6c2c5847aa" providerId="ADAL" clId="{B5666776-D43B-47DF-896D-E560AF8DF766}" dt="2025-09-12T11:10:49.202" v="15" actId="680"/>
        <pc:sldMkLst>
          <pc:docMk/>
          <pc:sldMk cId="4194873811" sldId="277"/>
        </pc:sldMkLst>
      </pc:sldChg>
      <pc:sldChg chg="new">
        <pc:chgData name="Nutter, Brian (DLSLtd,RAL,TEC)" userId="fc7e7762-6ea6-469f-b20e-6e6c2c5847aa" providerId="ADAL" clId="{B5666776-D43B-47DF-896D-E560AF8DF766}" dt="2025-09-12T11:10:52.026" v="16" actId="680"/>
        <pc:sldMkLst>
          <pc:docMk/>
          <pc:sldMk cId="3432472030" sldId="278"/>
        </pc:sldMkLst>
      </pc:sldChg>
      <pc:sldChg chg="new">
        <pc:chgData name="Nutter, Brian (DLSLtd,RAL,TEC)" userId="fc7e7762-6ea6-469f-b20e-6e6c2c5847aa" providerId="ADAL" clId="{B5666776-D43B-47DF-896D-E560AF8DF766}" dt="2025-09-12T11:10:52.309" v="17" actId="680"/>
        <pc:sldMkLst>
          <pc:docMk/>
          <pc:sldMk cId="328575306" sldId="279"/>
        </pc:sldMkLst>
      </pc:sldChg>
      <pc:sldChg chg="new">
        <pc:chgData name="Nutter, Brian (DLSLtd,RAL,TEC)" userId="fc7e7762-6ea6-469f-b20e-6e6c2c5847aa" providerId="ADAL" clId="{B5666776-D43B-47DF-896D-E560AF8DF766}" dt="2025-09-12T11:10:52.594" v="18" actId="680"/>
        <pc:sldMkLst>
          <pc:docMk/>
          <pc:sldMk cId="78703669" sldId="280"/>
        </pc:sldMkLst>
      </pc:sldChg>
      <pc:sldChg chg="modSp mod">
        <pc:chgData name="Nutter, Brian (DLSLtd,RAL,TEC)" userId="fc7e7762-6ea6-469f-b20e-6e6c2c5847aa" providerId="ADAL" clId="{B5666776-D43B-47DF-896D-E560AF8DF766}" dt="2025-09-18T16:23:22.619" v="429" actId="20577"/>
        <pc:sldMkLst>
          <pc:docMk/>
          <pc:sldMk cId="3970299683" sldId="291"/>
        </pc:sldMkLst>
        <pc:spChg chg="mod">
          <ac:chgData name="Nutter, Brian (DLSLtd,RAL,TEC)" userId="fc7e7762-6ea6-469f-b20e-6e6c2c5847aa" providerId="ADAL" clId="{B5666776-D43B-47DF-896D-E560AF8DF766}" dt="2025-09-18T16:23:22.619" v="429" actId="20577"/>
          <ac:spMkLst>
            <pc:docMk/>
            <pc:sldMk cId="3970299683" sldId="291"/>
            <ac:spMk id="3" creationId="{8A2A8B17-1B4A-07C8-919B-CBDA7A2B88E5}"/>
          </ac:spMkLst>
        </pc:spChg>
      </pc:sldChg>
    </pc:docChg>
  </pc:docChgLst>
  <pc:docChgLst>
    <pc:chgData name="Nutter, Brian (DLSLtd,RAL,TEC)" userId="fc7e7762-6ea6-469f-b20e-6e6c2c5847aa" providerId="ADAL" clId="{CD2D8204-4238-4D4C-983F-59716DA7738E}"/>
    <pc:docChg chg="custSel addSld delSld modSld sldOrd">
      <pc:chgData name="Nutter, Brian (DLSLtd,RAL,TEC)" userId="fc7e7762-6ea6-469f-b20e-6e6c2c5847aa" providerId="ADAL" clId="{CD2D8204-4238-4D4C-983F-59716DA7738E}" dt="2025-09-17T19:27:21.415" v="3287" actId="20577"/>
      <pc:docMkLst>
        <pc:docMk/>
      </pc:docMkLst>
      <pc:sldChg chg="add ord">
        <pc:chgData name="Nutter, Brian (DLSLtd,RAL,TEC)" userId="fc7e7762-6ea6-469f-b20e-6e6c2c5847aa" providerId="ADAL" clId="{CD2D8204-4238-4D4C-983F-59716DA7738E}" dt="2025-09-17T19:02:27.727" v="2237"/>
        <pc:sldMkLst>
          <pc:docMk/>
          <pc:sldMk cId="0" sldId="260"/>
        </pc:sldMkLst>
      </pc:sldChg>
      <pc:sldChg chg="modSp mod modShow">
        <pc:chgData name="Nutter, Brian (DLSLtd,RAL,TEC)" userId="fc7e7762-6ea6-469f-b20e-6e6c2c5847aa" providerId="ADAL" clId="{CD2D8204-4238-4D4C-983F-59716DA7738E}" dt="2025-09-17T18:39:03.126" v="1327" actId="729"/>
        <pc:sldMkLst>
          <pc:docMk/>
          <pc:sldMk cId="3394638389" sldId="263"/>
        </pc:sldMkLst>
        <pc:spChg chg="mod">
          <ac:chgData name="Nutter, Brian (DLSLtd,RAL,TEC)" userId="fc7e7762-6ea6-469f-b20e-6e6c2c5847aa" providerId="ADAL" clId="{CD2D8204-4238-4D4C-983F-59716DA7738E}" dt="2025-09-17T17:23:05.390" v="0" actId="1076"/>
          <ac:spMkLst>
            <pc:docMk/>
            <pc:sldMk cId="3394638389" sldId="263"/>
            <ac:spMk id="11" creationId="{DA136C5B-8B3F-3B05-E17B-966171C742E1}"/>
          </ac:spMkLst>
        </pc:spChg>
        <pc:spChg chg="mod">
          <ac:chgData name="Nutter, Brian (DLSLtd,RAL,TEC)" userId="fc7e7762-6ea6-469f-b20e-6e6c2c5847aa" providerId="ADAL" clId="{CD2D8204-4238-4D4C-983F-59716DA7738E}" dt="2025-09-17T17:23:05.390" v="0" actId="1076"/>
          <ac:spMkLst>
            <pc:docMk/>
            <pc:sldMk cId="3394638389" sldId="263"/>
            <ac:spMk id="12" creationId="{40F5469F-52AE-B0B6-FB2E-AC00969ADB96}"/>
          </ac:spMkLst>
        </pc:spChg>
      </pc:sldChg>
      <pc:sldChg chg="modSp mod modShow">
        <pc:chgData name="Nutter, Brian (DLSLtd,RAL,TEC)" userId="fc7e7762-6ea6-469f-b20e-6e6c2c5847aa" providerId="ADAL" clId="{CD2D8204-4238-4D4C-983F-59716DA7738E}" dt="2025-09-17T18:39:10.933" v="1328" actId="729"/>
        <pc:sldMkLst>
          <pc:docMk/>
          <pc:sldMk cId="2264616337" sldId="264"/>
        </pc:sldMkLst>
        <pc:spChg chg="mod">
          <ac:chgData name="Nutter, Brian (DLSLtd,RAL,TEC)" userId="fc7e7762-6ea6-469f-b20e-6e6c2c5847aa" providerId="ADAL" clId="{CD2D8204-4238-4D4C-983F-59716DA7738E}" dt="2025-09-17T17:25:18.392" v="5" actId="20577"/>
          <ac:spMkLst>
            <pc:docMk/>
            <pc:sldMk cId="2264616337" sldId="264"/>
            <ac:spMk id="8" creationId="{20A1A93E-67E8-7ECC-4EE1-F49A64130554}"/>
          </ac:spMkLst>
        </pc:spChg>
      </pc:sldChg>
      <pc:sldChg chg="modSp">
        <pc:chgData name="Nutter, Brian (DLSLtd,RAL,TEC)" userId="fc7e7762-6ea6-469f-b20e-6e6c2c5847aa" providerId="ADAL" clId="{CD2D8204-4238-4D4C-983F-59716DA7738E}" dt="2025-09-17T17:24:38.094" v="4" actId="20577"/>
        <pc:sldMkLst>
          <pc:docMk/>
          <pc:sldMk cId="1068416115" sldId="265"/>
        </pc:sldMkLst>
        <pc:spChg chg="mod">
          <ac:chgData name="Nutter, Brian (DLSLtd,RAL,TEC)" userId="fc7e7762-6ea6-469f-b20e-6e6c2c5847aa" providerId="ADAL" clId="{CD2D8204-4238-4D4C-983F-59716DA7738E}" dt="2025-09-17T17:24:38.094" v="4" actId="20577"/>
          <ac:spMkLst>
            <pc:docMk/>
            <pc:sldMk cId="1068416115" sldId="265"/>
            <ac:spMk id="9" creationId="{B3DAB780-76DE-C0E2-D8A8-D9EB3404E070}"/>
          </ac:spMkLst>
        </pc:spChg>
      </pc:sldChg>
      <pc:sldChg chg="addSp delSp modSp mod">
        <pc:chgData name="Nutter, Brian (DLSLtd,RAL,TEC)" userId="fc7e7762-6ea6-469f-b20e-6e6c2c5847aa" providerId="ADAL" clId="{CD2D8204-4238-4D4C-983F-59716DA7738E}" dt="2025-09-17T17:28:37.470" v="10" actId="1076"/>
        <pc:sldMkLst>
          <pc:docMk/>
          <pc:sldMk cId="2686410589" sldId="266"/>
        </pc:sldMkLst>
        <pc:spChg chg="del">
          <ac:chgData name="Nutter, Brian (DLSLtd,RAL,TEC)" userId="fc7e7762-6ea6-469f-b20e-6e6c2c5847aa" providerId="ADAL" clId="{CD2D8204-4238-4D4C-983F-59716DA7738E}" dt="2025-09-17T17:28:04.697" v="7" actId="478"/>
          <ac:spMkLst>
            <pc:docMk/>
            <pc:sldMk cId="2686410589" sldId="266"/>
            <ac:spMk id="2" creationId="{6D564CBA-408C-7707-398E-4DAC5D87D631}"/>
          </ac:spMkLst>
        </pc:spChg>
        <pc:spChg chg="del">
          <ac:chgData name="Nutter, Brian (DLSLtd,RAL,TEC)" userId="fc7e7762-6ea6-469f-b20e-6e6c2c5847aa" providerId="ADAL" clId="{CD2D8204-4238-4D4C-983F-59716DA7738E}" dt="2025-09-17T17:28:11.371" v="8" actId="478"/>
          <ac:spMkLst>
            <pc:docMk/>
            <pc:sldMk cId="2686410589" sldId="266"/>
            <ac:spMk id="3" creationId="{74E65E6D-B805-F266-769C-880F72ED12EB}"/>
          </ac:spMkLst>
        </pc:spChg>
        <pc:spChg chg="add mod">
          <ac:chgData name="Nutter, Brian (DLSLtd,RAL,TEC)" userId="fc7e7762-6ea6-469f-b20e-6e6c2c5847aa" providerId="ADAL" clId="{CD2D8204-4238-4D4C-983F-59716DA7738E}" dt="2025-09-17T17:28:37.470" v="10" actId="1076"/>
          <ac:spMkLst>
            <pc:docMk/>
            <pc:sldMk cId="2686410589" sldId="266"/>
            <ac:spMk id="8" creationId="{EA8EA46A-C287-A524-1284-64CE22D17642}"/>
          </ac:spMkLst>
        </pc:spChg>
        <pc:picChg chg="add">
          <ac:chgData name="Nutter, Brian (DLSLtd,RAL,TEC)" userId="fc7e7762-6ea6-469f-b20e-6e6c2c5847aa" providerId="ADAL" clId="{CD2D8204-4238-4D4C-983F-59716DA7738E}" dt="2025-09-17T17:27:46.981" v="6"/>
          <ac:picMkLst>
            <pc:docMk/>
            <pc:sldMk cId="2686410589" sldId="266"/>
            <ac:picMk id="7" creationId="{E0307013-9E7C-4DFB-04A8-C72C7FA1979F}"/>
          </ac:picMkLst>
        </pc:picChg>
      </pc:sldChg>
      <pc:sldChg chg="addSp delSp modSp mod">
        <pc:chgData name="Nutter, Brian (DLSLtd,RAL,TEC)" userId="fc7e7762-6ea6-469f-b20e-6e6c2c5847aa" providerId="ADAL" clId="{CD2D8204-4238-4D4C-983F-59716DA7738E}" dt="2025-09-17T18:01:41.331" v="26" actId="122"/>
        <pc:sldMkLst>
          <pc:docMk/>
          <pc:sldMk cId="4287030248" sldId="267"/>
        </pc:sldMkLst>
        <pc:spChg chg="del">
          <ac:chgData name="Nutter, Brian (DLSLtd,RAL,TEC)" userId="fc7e7762-6ea6-469f-b20e-6e6c2c5847aa" providerId="ADAL" clId="{CD2D8204-4238-4D4C-983F-59716DA7738E}" dt="2025-09-17T17:59:00.702" v="11" actId="478"/>
          <ac:spMkLst>
            <pc:docMk/>
            <pc:sldMk cId="4287030248" sldId="267"/>
            <ac:spMk id="2" creationId="{F56086C2-43C6-E9FA-4ED2-A2083C7F6517}"/>
          </ac:spMkLst>
        </pc:spChg>
        <pc:spChg chg="del">
          <ac:chgData name="Nutter, Brian (DLSLtd,RAL,TEC)" userId="fc7e7762-6ea6-469f-b20e-6e6c2c5847aa" providerId="ADAL" clId="{CD2D8204-4238-4D4C-983F-59716DA7738E}" dt="2025-09-17T17:59:04.601" v="12" actId="478"/>
          <ac:spMkLst>
            <pc:docMk/>
            <pc:sldMk cId="4287030248" sldId="267"/>
            <ac:spMk id="3" creationId="{63852BEC-E88C-EB26-73D8-6F90ACD28C62}"/>
          </ac:spMkLst>
        </pc:spChg>
        <pc:spChg chg="add mod">
          <ac:chgData name="Nutter, Brian (DLSLtd,RAL,TEC)" userId="fc7e7762-6ea6-469f-b20e-6e6c2c5847aa" providerId="ADAL" clId="{CD2D8204-4238-4D4C-983F-59716DA7738E}" dt="2025-09-17T18:00:53.153" v="20" actId="14100"/>
          <ac:spMkLst>
            <pc:docMk/>
            <pc:sldMk cId="4287030248" sldId="267"/>
            <ac:spMk id="7" creationId="{C5B21E44-DC3E-39BA-4473-E44EE64FEA63}"/>
          </ac:spMkLst>
        </pc:spChg>
        <pc:spChg chg="add mod">
          <ac:chgData name="Nutter, Brian (DLSLtd,RAL,TEC)" userId="fc7e7762-6ea6-469f-b20e-6e6c2c5847aa" providerId="ADAL" clId="{CD2D8204-4238-4D4C-983F-59716DA7738E}" dt="2025-09-17T18:01:41.331" v="26" actId="122"/>
          <ac:spMkLst>
            <pc:docMk/>
            <pc:sldMk cId="4287030248" sldId="267"/>
            <ac:spMk id="10" creationId="{EC23DA0B-2535-931B-D7E6-B73505D5FB59}"/>
          </ac:spMkLst>
        </pc:spChg>
        <pc:picChg chg="add mod">
          <ac:chgData name="Nutter, Brian (DLSLtd,RAL,TEC)" userId="fc7e7762-6ea6-469f-b20e-6e6c2c5847aa" providerId="ADAL" clId="{CD2D8204-4238-4D4C-983F-59716DA7738E}" dt="2025-09-17T18:01:05.385" v="23" actId="14100"/>
          <ac:picMkLst>
            <pc:docMk/>
            <pc:sldMk cId="4287030248" sldId="267"/>
            <ac:picMk id="8" creationId="{70340C4C-E692-822A-FE10-5B103433E492}"/>
          </ac:picMkLst>
        </pc:picChg>
        <pc:picChg chg="add mod">
          <ac:chgData name="Nutter, Brian (DLSLtd,RAL,TEC)" userId="fc7e7762-6ea6-469f-b20e-6e6c2c5847aa" providerId="ADAL" clId="{CD2D8204-4238-4D4C-983F-59716DA7738E}" dt="2025-09-17T18:00:58.569" v="21" actId="1076"/>
          <ac:picMkLst>
            <pc:docMk/>
            <pc:sldMk cId="4287030248" sldId="267"/>
            <ac:picMk id="9" creationId="{E22DB49F-E55A-42F7-CA3F-C69636298939}"/>
          </ac:picMkLst>
        </pc:picChg>
      </pc:sldChg>
      <pc:sldChg chg="addSp delSp modSp mod modShow">
        <pc:chgData name="Nutter, Brian (DLSLtd,RAL,TEC)" userId="fc7e7762-6ea6-469f-b20e-6e6c2c5847aa" providerId="ADAL" clId="{CD2D8204-4238-4D4C-983F-59716DA7738E}" dt="2025-09-17T19:24:59.744" v="3198" actId="729"/>
        <pc:sldMkLst>
          <pc:docMk/>
          <pc:sldMk cId="728282847" sldId="268"/>
        </pc:sldMkLst>
        <pc:spChg chg="del">
          <ac:chgData name="Nutter, Brian (DLSLtd,RAL,TEC)" userId="fc7e7762-6ea6-469f-b20e-6e6c2c5847aa" providerId="ADAL" clId="{CD2D8204-4238-4D4C-983F-59716DA7738E}" dt="2025-09-17T18:02:57.641" v="27" actId="478"/>
          <ac:spMkLst>
            <pc:docMk/>
            <pc:sldMk cId="728282847" sldId="268"/>
            <ac:spMk id="2" creationId="{89DAAF64-0660-A045-E800-5109ECB7C38A}"/>
          </ac:spMkLst>
        </pc:spChg>
        <pc:spChg chg="del">
          <ac:chgData name="Nutter, Brian (DLSLtd,RAL,TEC)" userId="fc7e7762-6ea6-469f-b20e-6e6c2c5847aa" providerId="ADAL" clId="{CD2D8204-4238-4D4C-983F-59716DA7738E}" dt="2025-09-17T18:03:03.450" v="28" actId="478"/>
          <ac:spMkLst>
            <pc:docMk/>
            <pc:sldMk cId="728282847" sldId="268"/>
            <ac:spMk id="3" creationId="{081DEEBF-6950-CF7C-E0DD-894BA77486ED}"/>
          </ac:spMkLst>
        </pc:spChg>
        <pc:spChg chg="add mod">
          <ac:chgData name="Nutter, Brian (DLSLtd,RAL,TEC)" userId="fc7e7762-6ea6-469f-b20e-6e6c2c5847aa" providerId="ADAL" clId="{CD2D8204-4238-4D4C-983F-59716DA7738E}" dt="2025-09-17T18:04:36.421" v="34" actId="14100"/>
          <ac:spMkLst>
            <pc:docMk/>
            <pc:sldMk cId="728282847" sldId="268"/>
            <ac:spMk id="7" creationId="{2C7914B3-61D8-09C5-44BB-223364349CAE}"/>
          </ac:spMkLst>
        </pc:spChg>
        <pc:spChg chg="add mod">
          <ac:chgData name="Nutter, Brian (DLSLtd,RAL,TEC)" userId="fc7e7762-6ea6-469f-b20e-6e6c2c5847aa" providerId="ADAL" clId="{CD2D8204-4238-4D4C-983F-59716DA7738E}" dt="2025-09-17T18:04:09.877" v="32" actId="122"/>
          <ac:spMkLst>
            <pc:docMk/>
            <pc:sldMk cId="728282847" sldId="268"/>
            <ac:spMk id="10" creationId="{76C46739-2041-B1E9-EC00-E46735FB2045}"/>
          </ac:spMkLst>
        </pc:spChg>
        <pc:picChg chg="add mod">
          <ac:chgData name="Nutter, Brian (DLSLtd,RAL,TEC)" userId="fc7e7762-6ea6-469f-b20e-6e6c2c5847aa" providerId="ADAL" clId="{CD2D8204-4238-4D4C-983F-59716DA7738E}" dt="2025-09-17T18:03:58.618" v="30" actId="14100"/>
          <ac:picMkLst>
            <pc:docMk/>
            <pc:sldMk cId="728282847" sldId="268"/>
            <ac:picMk id="8" creationId="{68B87DF5-F667-D6E4-BD03-17BCFDABEB36}"/>
          </ac:picMkLst>
        </pc:picChg>
        <pc:picChg chg="add mod">
          <ac:chgData name="Nutter, Brian (DLSLtd,RAL,TEC)" userId="fc7e7762-6ea6-469f-b20e-6e6c2c5847aa" providerId="ADAL" clId="{CD2D8204-4238-4D4C-983F-59716DA7738E}" dt="2025-09-17T18:04:20.250" v="33" actId="1076"/>
          <ac:picMkLst>
            <pc:docMk/>
            <pc:sldMk cId="728282847" sldId="268"/>
            <ac:picMk id="9" creationId="{F334398A-4430-CD5D-3790-4AEAD779D3A9}"/>
          </ac:picMkLst>
        </pc:picChg>
      </pc:sldChg>
      <pc:sldChg chg="addSp delSp modSp mod">
        <pc:chgData name="Nutter, Brian (DLSLtd,RAL,TEC)" userId="fc7e7762-6ea6-469f-b20e-6e6c2c5847aa" providerId="ADAL" clId="{CD2D8204-4238-4D4C-983F-59716DA7738E}" dt="2025-09-17T18:08:33.976" v="79" actId="6549"/>
        <pc:sldMkLst>
          <pc:docMk/>
          <pc:sldMk cId="3160597057" sldId="269"/>
        </pc:sldMkLst>
        <pc:spChg chg="del">
          <ac:chgData name="Nutter, Brian (DLSLtd,RAL,TEC)" userId="fc7e7762-6ea6-469f-b20e-6e6c2c5847aa" providerId="ADAL" clId="{CD2D8204-4238-4D4C-983F-59716DA7738E}" dt="2025-09-17T18:07:32.188" v="36" actId="478"/>
          <ac:spMkLst>
            <pc:docMk/>
            <pc:sldMk cId="3160597057" sldId="269"/>
            <ac:spMk id="2" creationId="{A4464629-5393-5299-594A-78059DB5CC4E}"/>
          </ac:spMkLst>
        </pc:spChg>
        <pc:spChg chg="del">
          <ac:chgData name="Nutter, Brian (DLSLtd,RAL,TEC)" userId="fc7e7762-6ea6-469f-b20e-6e6c2c5847aa" providerId="ADAL" clId="{CD2D8204-4238-4D4C-983F-59716DA7738E}" dt="2025-09-17T18:07:26.512" v="35" actId="478"/>
          <ac:spMkLst>
            <pc:docMk/>
            <pc:sldMk cId="3160597057" sldId="269"/>
            <ac:spMk id="3" creationId="{DD39A462-6AD5-B869-2C37-96899D49675D}"/>
          </ac:spMkLst>
        </pc:spChg>
        <pc:spChg chg="add mod">
          <ac:chgData name="Nutter, Brian (DLSLtd,RAL,TEC)" userId="fc7e7762-6ea6-469f-b20e-6e6c2c5847aa" providerId="ADAL" clId="{CD2D8204-4238-4D4C-983F-59716DA7738E}" dt="2025-09-17T18:08:26.638" v="78" actId="20577"/>
          <ac:spMkLst>
            <pc:docMk/>
            <pc:sldMk cId="3160597057" sldId="269"/>
            <ac:spMk id="8" creationId="{F8F7841E-CADA-A27A-1115-BA7A2B560A5E}"/>
          </ac:spMkLst>
        </pc:spChg>
        <pc:spChg chg="add mod">
          <ac:chgData name="Nutter, Brian (DLSLtd,RAL,TEC)" userId="fc7e7762-6ea6-469f-b20e-6e6c2c5847aa" providerId="ADAL" clId="{CD2D8204-4238-4D4C-983F-59716DA7738E}" dt="2025-09-17T18:08:33.976" v="79" actId="6549"/>
          <ac:spMkLst>
            <pc:docMk/>
            <pc:sldMk cId="3160597057" sldId="269"/>
            <ac:spMk id="9" creationId="{451DB6F1-DBD3-7720-8A8A-5FFFA680B0F4}"/>
          </ac:spMkLst>
        </pc:spChg>
        <pc:picChg chg="add mod">
          <ac:chgData name="Nutter, Brian (DLSLtd,RAL,TEC)" userId="fc7e7762-6ea6-469f-b20e-6e6c2c5847aa" providerId="ADAL" clId="{CD2D8204-4238-4D4C-983F-59716DA7738E}" dt="2025-09-17T18:07:43.995" v="37"/>
          <ac:picMkLst>
            <pc:docMk/>
            <pc:sldMk cId="3160597057" sldId="269"/>
            <ac:picMk id="7" creationId="{1E0E0E18-1D2A-6C84-3E01-9AE751C36DF5}"/>
          </ac:picMkLst>
        </pc:picChg>
      </pc:sldChg>
      <pc:sldChg chg="addSp delSp modSp mod ord">
        <pc:chgData name="Nutter, Brian (DLSLtd,RAL,TEC)" userId="fc7e7762-6ea6-469f-b20e-6e6c2c5847aa" providerId="ADAL" clId="{CD2D8204-4238-4D4C-983F-59716DA7738E}" dt="2025-09-17T19:27:21.415" v="3287" actId="20577"/>
        <pc:sldMkLst>
          <pc:docMk/>
          <pc:sldMk cId="139086969" sldId="270"/>
        </pc:sldMkLst>
        <pc:spChg chg="del">
          <ac:chgData name="Nutter, Brian (DLSLtd,RAL,TEC)" userId="fc7e7762-6ea6-469f-b20e-6e6c2c5847aa" providerId="ADAL" clId="{CD2D8204-4238-4D4C-983F-59716DA7738E}" dt="2025-09-17T18:10:29.208" v="80" actId="478"/>
          <ac:spMkLst>
            <pc:docMk/>
            <pc:sldMk cId="139086969" sldId="270"/>
            <ac:spMk id="2" creationId="{A1AC07E7-B1A9-B80D-2721-89A8A4919EE0}"/>
          </ac:spMkLst>
        </pc:spChg>
        <pc:spChg chg="del">
          <ac:chgData name="Nutter, Brian (DLSLtd,RAL,TEC)" userId="fc7e7762-6ea6-469f-b20e-6e6c2c5847aa" providerId="ADAL" clId="{CD2D8204-4238-4D4C-983F-59716DA7738E}" dt="2025-09-17T18:10:37.403" v="81" actId="478"/>
          <ac:spMkLst>
            <pc:docMk/>
            <pc:sldMk cId="139086969" sldId="270"/>
            <ac:spMk id="3" creationId="{565A4F74-D698-A362-013F-B6AAD060A4E7}"/>
          </ac:spMkLst>
        </pc:spChg>
        <pc:spChg chg="add mod">
          <ac:chgData name="Nutter, Brian (DLSLtd,RAL,TEC)" userId="fc7e7762-6ea6-469f-b20e-6e6c2c5847aa" providerId="ADAL" clId="{CD2D8204-4238-4D4C-983F-59716DA7738E}" dt="2025-09-17T19:27:21.415" v="3287" actId="20577"/>
          <ac:spMkLst>
            <pc:docMk/>
            <pc:sldMk cId="139086969" sldId="270"/>
            <ac:spMk id="7" creationId="{5C7B4FE7-FB80-7EFB-8869-F02F21B1E25E}"/>
          </ac:spMkLst>
        </pc:spChg>
      </pc:sldChg>
      <pc:sldChg chg="modSp mod">
        <pc:chgData name="Nutter, Brian (DLSLtd,RAL,TEC)" userId="fc7e7762-6ea6-469f-b20e-6e6c2c5847aa" providerId="ADAL" clId="{CD2D8204-4238-4D4C-983F-59716DA7738E}" dt="2025-09-17T18:57:32.014" v="2215" actId="113"/>
        <pc:sldMkLst>
          <pc:docMk/>
          <pc:sldMk cId="1338020758" sldId="271"/>
        </pc:sldMkLst>
        <pc:spChg chg="mod">
          <ac:chgData name="Nutter, Brian (DLSLtd,RAL,TEC)" userId="fc7e7762-6ea6-469f-b20e-6e6c2c5847aa" providerId="ADAL" clId="{CD2D8204-4238-4D4C-983F-59716DA7738E}" dt="2025-09-17T18:36:29.577" v="1220" actId="20577"/>
          <ac:spMkLst>
            <pc:docMk/>
            <pc:sldMk cId="1338020758" sldId="271"/>
            <ac:spMk id="2" creationId="{4F78761E-4C1C-C74D-0F47-D5B434F476DC}"/>
          </ac:spMkLst>
        </pc:spChg>
        <pc:spChg chg="mod">
          <ac:chgData name="Nutter, Brian (DLSLtd,RAL,TEC)" userId="fc7e7762-6ea6-469f-b20e-6e6c2c5847aa" providerId="ADAL" clId="{CD2D8204-4238-4D4C-983F-59716DA7738E}" dt="2025-09-17T18:57:32.014" v="2215" actId="113"/>
          <ac:spMkLst>
            <pc:docMk/>
            <pc:sldMk cId="1338020758" sldId="271"/>
            <ac:spMk id="3" creationId="{79F6C9C4-FBCE-F3A8-EB4B-A61273628DC9}"/>
          </ac:spMkLst>
        </pc:spChg>
      </pc:sldChg>
      <pc:sldChg chg="delSp del ord">
        <pc:chgData name="Nutter, Brian (DLSLtd,RAL,TEC)" userId="fc7e7762-6ea6-469f-b20e-6e6c2c5847aa" providerId="ADAL" clId="{CD2D8204-4238-4D4C-983F-59716DA7738E}" dt="2025-09-17T19:24:15.603" v="3197" actId="47"/>
        <pc:sldMkLst>
          <pc:docMk/>
          <pc:sldMk cId="167984494" sldId="272"/>
        </pc:sldMkLst>
        <pc:spChg chg="del">
          <ac:chgData name="Nutter, Brian (DLSLtd,RAL,TEC)" userId="fc7e7762-6ea6-469f-b20e-6e6c2c5847aa" providerId="ADAL" clId="{CD2D8204-4238-4D4C-983F-59716DA7738E}" dt="2025-09-17T18:47:20.452" v="1367" actId="478"/>
          <ac:spMkLst>
            <pc:docMk/>
            <pc:sldMk cId="167984494" sldId="272"/>
            <ac:spMk id="2" creationId="{2029AC68-517A-C7C2-3AD1-680E1279361A}"/>
          </ac:spMkLst>
        </pc:spChg>
        <pc:spChg chg="del">
          <ac:chgData name="Nutter, Brian (DLSLtd,RAL,TEC)" userId="fc7e7762-6ea6-469f-b20e-6e6c2c5847aa" providerId="ADAL" clId="{CD2D8204-4238-4D4C-983F-59716DA7738E}" dt="2025-09-17T18:47:25.465" v="1368" actId="478"/>
          <ac:spMkLst>
            <pc:docMk/>
            <pc:sldMk cId="167984494" sldId="272"/>
            <ac:spMk id="3" creationId="{9152F1C1-9E50-E2CC-5080-7A6CC72B0AD7}"/>
          </ac:spMkLst>
        </pc:spChg>
      </pc:sldChg>
      <pc:sldChg chg="modSp mod ord">
        <pc:chgData name="Nutter, Brian (DLSLtd,RAL,TEC)" userId="fc7e7762-6ea6-469f-b20e-6e6c2c5847aa" providerId="ADAL" clId="{CD2D8204-4238-4D4C-983F-59716DA7738E}" dt="2025-09-17T19:25:24.225" v="3215" actId="20577"/>
        <pc:sldMkLst>
          <pc:docMk/>
          <pc:sldMk cId="1075342000" sldId="273"/>
        </pc:sldMkLst>
        <pc:spChg chg="mod">
          <ac:chgData name="Nutter, Brian (DLSLtd,RAL,TEC)" userId="fc7e7762-6ea6-469f-b20e-6e6c2c5847aa" providerId="ADAL" clId="{CD2D8204-4238-4D4C-983F-59716DA7738E}" dt="2025-09-17T19:25:24.225" v="3215" actId="20577"/>
          <ac:spMkLst>
            <pc:docMk/>
            <pc:sldMk cId="1075342000" sldId="273"/>
            <ac:spMk id="2" creationId="{44EF3CF0-E30C-44F9-7623-61F26C329824}"/>
          </ac:spMkLst>
        </pc:spChg>
        <pc:spChg chg="mod">
          <ac:chgData name="Nutter, Brian (DLSLtd,RAL,TEC)" userId="fc7e7762-6ea6-469f-b20e-6e6c2c5847aa" providerId="ADAL" clId="{CD2D8204-4238-4D4C-983F-59716DA7738E}" dt="2025-09-17T18:55:02.419" v="2029" actId="20577"/>
          <ac:spMkLst>
            <pc:docMk/>
            <pc:sldMk cId="1075342000" sldId="273"/>
            <ac:spMk id="3" creationId="{3D9D644E-6E3E-A302-28A6-FA4ED2C7CEFD}"/>
          </ac:spMkLst>
        </pc:spChg>
      </pc:sldChg>
      <pc:sldChg chg="modSp mod">
        <pc:chgData name="Nutter, Brian (DLSLtd,RAL,TEC)" userId="fc7e7762-6ea6-469f-b20e-6e6c2c5847aa" providerId="ADAL" clId="{CD2D8204-4238-4D4C-983F-59716DA7738E}" dt="2025-09-17T19:15:21.980" v="2851" actId="20577"/>
        <pc:sldMkLst>
          <pc:docMk/>
          <pc:sldMk cId="4112410190" sldId="274"/>
        </pc:sldMkLst>
        <pc:spChg chg="mod">
          <ac:chgData name="Nutter, Brian (DLSLtd,RAL,TEC)" userId="fc7e7762-6ea6-469f-b20e-6e6c2c5847aa" providerId="ADAL" clId="{CD2D8204-4238-4D4C-983F-59716DA7738E}" dt="2025-09-17T19:12:45.552" v="2710" actId="1076"/>
          <ac:spMkLst>
            <pc:docMk/>
            <pc:sldMk cId="4112410190" sldId="274"/>
            <ac:spMk id="2" creationId="{905C8813-7A8D-8EBF-568C-5FFBCF7AB46F}"/>
          </ac:spMkLst>
        </pc:spChg>
        <pc:spChg chg="mod">
          <ac:chgData name="Nutter, Brian (DLSLtd,RAL,TEC)" userId="fc7e7762-6ea6-469f-b20e-6e6c2c5847aa" providerId="ADAL" clId="{CD2D8204-4238-4D4C-983F-59716DA7738E}" dt="2025-09-17T19:15:21.980" v="2851" actId="20577"/>
          <ac:spMkLst>
            <pc:docMk/>
            <pc:sldMk cId="4112410190" sldId="274"/>
            <ac:spMk id="3" creationId="{5271E297-EFF6-FA62-B816-1AF383CA6E34}"/>
          </ac:spMkLst>
        </pc:spChg>
      </pc:sldChg>
      <pc:sldChg chg="modSp mod">
        <pc:chgData name="Nutter, Brian (DLSLtd,RAL,TEC)" userId="fc7e7762-6ea6-469f-b20e-6e6c2c5847aa" providerId="ADAL" clId="{CD2D8204-4238-4D4C-983F-59716DA7738E}" dt="2025-09-17T19:24:00.047" v="3192" actId="20577"/>
        <pc:sldMkLst>
          <pc:docMk/>
          <pc:sldMk cId="788068223" sldId="275"/>
        </pc:sldMkLst>
        <pc:spChg chg="mod">
          <ac:chgData name="Nutter, Brian (DLSLtd,RAL,TEC)" userId="fc7e7762-6ea6-469f-b20e-6e6c2c5847aa" providerId="ADAL" clId="{CD2D8204-4238-4D4C-983F-59716DA7738E}" dt="2025-09-17T19:15:43.859" v="2861" actId="20577"/>
          <ac:spMkLst>
            <pc:docMk/>
            <pc:sldMk cId="788068223" sldId="275"/>
            <ac:spMk id="2" creationId="{89695877-EBFD-7AA9-1EC6-40E25B14EE95}"/>
          </ac:spMkLst>
        </pc:spChg>
        <pc:spChg chg="mod">
          <ac:chgData name="Nutter, Brian (DLSLtd,RAL,TEC)" userId="fc7e7762-6ea6-469f-b20e-6e6c2c5847aa" providerId="ADAL" clId="{CD2D8204-4238-4D4C-983F-59716DA7738E}" dt="2025-09-17T19:24:00.047" v="3192" actId="20577"/>
          <ac:spMkLst>
            <pc:docMk/>
            <pc:sldMk cId="788068223" sldId="275"/>
            <ac:spMk id="3" creationId="{2F70A9DB-0986-EC44-9BF7-A6E3CCE12598}"/>
          </ac:spMkLst>
        </pc:spChg>
      </pc:sldChg>
      <pc:sldChg chg="del">
        <pc:chgData name="Nutter, Brian (DLSLtd,RAL,TEC)" userId="fc7e7762-6ea6-469f-b20e-6e6c2c5847aa" providerId="ADAL" clId="{CD2D8204-4238-4D4C-983F-59716DA7738E}" dt="2025-09-17T19:24:08.717" v="3193" actId="47"/>
        <pc:sldMkLst>
          <pc:docMk/>
          <pc:sldMk cId="4194873811" sldId="277"/>
        </pc:sldMkLst>
      </pc:sldChg>
      <pc:sldChg chg="del">
        <pc:chgData name="Nutter, Brian (DLSLtd,RAL,TEC)" userId="fc7e7762-6ea6-469f-b20e-6e6c2c5847aa" providerId="ADAL" clId="{CD2D8204-4238-4D4C-983F-59716DA7738E}" dt="2025-09-17T19:24:10.267" v="3194" actId="47"/>
        <pc:sldMkLst>
          <pc:docMk/>
          <pc:sldMk cId="3432472030" sldId="278"/>
        </pc:sldMkLst>
      </pc:sldChg>
      <pc:sldChg chg="del">
        <pc:chgData name="Nutter, Brian (DLSLtd,RAL,TEC)" userId="fc7e7762-6ea6-469f-b20e-6e6c2c5847aa" providerId="ADAL" clId="{CD2D8204-4238-4D4C-983F-59716DA7738E}" dt="2025-09-17T19:24:11.505" v="3195" actId="47"/>
        <pc:sldMkLst>
          <pc:docMk/>
          <pc:sldMk cId="328575306" sldId="279"/>
        </pc:sldMkLst>
      </pc:sldChg>
      <pc:sldChg chg="del">
        <pc:chgData name="Nutter, Brian (DLSLtd,RAL,TEC)" userId="fc7e7762-6ea6-469f-b20e-6e6c2c5847aa" providerId="ADAL" clId="{CD2D8204-4238-4D4C-983F-59716DA7738E}" dt="2025-09-17T19:24:13.253" v="3196" actId="47"/>
        <pc:sldMkLst>
          <pc:docMk/>
          <pc:sldMk cId="78703669" sldId="280"/>
        </pc:sldMkLst>
      </pc:sldChg>
      <pc:sldChg chg="add">
        <pc:chgData name="Nutter, Brian (DLSLtd,RAL,TEC)" userId="fc7e7762-6ea6-469f-b20e-6e6c2c5847aa" providerId="ADAL" clId="{CD2D8204-4238-4D4C-983F-59716DA7738E}" dt="2025-09-17T18:10:42.301" v="82"/>
        <pc:sldMkLst>
          <pc:docMk/>
          <pc:sldMk cId="501879865" sldId="290"/>
        </pc:sldMkLst>
      </pc:sldChg>
      <pc:sldChg chg="modSp add mod">
        <pc:chgData name="Nutter, Brian (DLSLtd,RAL,TEC)" userId="fc7e7762-6ea6-469f-b20e-6e6c2c5847aa" providerId="ADAL" clId="{CD2D8204-4238-4D4C-983F-59716DA7738E}" dt="2025-09-17T19:02:15.121" v="2235" actId="255"/>
        <pc:sldMkLst>
          <pc:docMk/>
          <pc:sldMk cId="3970299683" sldId="291"/>
        </pc:sldMkLst>
        <pc:spChg chg="mod">
          <ac:chgData name="Nutter, Brian (DLSLtd,RAL,TEC)" userId="fc7e7762-6ea6-469f-b20e-6e6c2c5847aa" providerId="ADAL" clId="{CD2D8204-4238-4D4C-983F-59716DA7738E}" dt="2025-09-17T19:02:15.121" v="2235" actId="255"/>
          <ac:spMkLst>
            <pc:docMk/>
            <pc:sldMk cId="3970299683" sldId="291"/>
            <ac:spMk id="2" creationId="{098B357A-2423-ABAD-B4ED-589574E7DC9F}"/>
          </ac:spMkLst>
        </pc:spChg>
      </pc:sldChg>
      <pc:sldChg chg="modSp add mod">
        <pc:chgData name="Nutter, Brian (DLSLtd,RAL,TEC)" userId="fc7e7762-6ea6-469f-b20e-6e6c2c5847aa" providerId="ADAL" clId="{CD2D8204-4238-4D4C-983F-59716DA7738E}" dt="2025-09-17T19:19:40.823" v="2867" actId="255"/>
        <pc:sldMkLst>
          <pc:docMk/>
          <pc:sldMk cId="811310431" sldId="292"/>
        </pc:sldMkLst>
        <pc:spChg chg="mod">
          <ac:chgData name="Nutter, Brian (DLSLtd,RAL,TEC)" userId="fc7e7762-6ea6-469f-b20e-6e6c2c5847aa" providerId="ADAL" clId="{CD2D8204-4238-4D4C-983F-59716DA7738E}" dt="2025-09-17T19:19:40.823" v="2867" actId="255"/>
          <ac:spMkLst>
            <pc:docMk/>
            <pc:sldMk cId="811310431" sldId="292"/>
            <ac:spMk id="3" creationId="{A48D00E5-5D23-62C3-2875-0215603CC7AE}"/>
          </ac:spMkLst>
        </pc:spChg>
      </pc:sldChg>
      <pc:sldChg chg="add">
        <pc:chgData name="Nutter, Brian (DLSLtd,RAL,TEC)" userId="fc7e7762-6ea6-469f-b20e-6e6c2c5847aa" providerId="ADAL" clId="{CD2D8204-4238-4D4C-983F-59716DA7738E}" dt="2025-09-17T19:03:52.532" v="2238"/>
        <pc:sldMkLst>
          <pc:docMk/>
          <pc:sldMk cId="1058921571" sldId="293"/>
        </pc:sldMkLst>
      </pc:sldChg>
      <pc:sldChg chg="modSp add mod">
        <pc:chgData name="Nutter, Brian (DLSLtd,RAL,TEC)" userId="fc7e7762-6ea6-469f-b20e-6e6c2c5847aa" providerId="ADAL" clId="{CD2D8204-4238-4D4C-983F-59716DA7738E}" dt="2025-09-17T19:19:30.381" v="2865" actId="255"/>
        <pc:sldMkLst>
          <pc:docMk/>
          <pc:sldMk cId="3754045963" sldId="294"/>
        </pc:sldMkLst>
        <pc:spChg chg="mod">
          <ac:chgData name="Nutter, Brian (DLSLtd,RAL,TEC)" userId="fc7e7762-6ea6-469f-b20e-6e6c2c5847aa" providerId="ADAL" clId="{CD2D8204-4238-4D4C-983F-59716DA7738E}" dt="2025-09-17T19:19:30.381" v="2865" actId="255"/>
          <ac:spMkLst>
            <pc:docMk/>
            <pc:sldMk cId="3754045963" sldId="294"/>
            <ac:spMk id="3" creationId="{82DF0B51-A131-8F78-7C20-72C6D82C2858}"/>
          </ac:spMkLst>
        </pc:spChg>
      </pc:sldChg>
      <pc:sldChg chg="add">
        <pc:chgData name="Nutter, Brian (DLSLtd,RAL,TEC)" userId="fc7e7762-6ea6-469f-b20e-6e6c2c5847aa" providerId="ADAL" clId="{CD2D8204-4238-4D4C-983F-59716DA7738E}" dt="2025-09-17T19:03:52.532" v="2238"/>
        <pc:sldMkLst>
          <pc:docMk/>
          <pc:sldMk cId="3483758189" sldId="295"/>
        </pc:sldMkLst>
      </pc:sldChg>
      <pc:sldChg chg="modSp add mod">
        <pc:chgData name="Nutter, Brian (DLSLtd,RAL,TEC)" userId="fc7e7762-6ea6-469f-b20e-6e6c2c5847aa" providerId="ADAL" clId="{CD2D8204-4238-4D4C-983F-59716DA7738E}" dt="2025-09-17T19:20:05.462" v="2869" actId="255"/>
        <pc:sldMkLst>
          <pc:docMk/>
          <pc:sldMk cId="2123371725" sldId="296"/>
        </pc:sldMkLst>
        <pc:spChg chg="mod">
          <ac:chgData name="Nutter, Brian (DLSLtd,RAL,TEC)" userId="fc7e7762-6ea6-469f-b20e-6e6c2c5847aa" providerId="ADAL" clId="{CD2D8204-4238-4D4C-983F-59716DA7738E}" dt="2025-09-17T19:20:05.462" v="2869" actId="255"/>
          <ac:spMkLst>
            <pc:docMk/>
            <pc:sldMk cId="2123371725" sldId="296"/>
            <ac:spMk id="3" creationId="{BE81545D-4EAA-1822-DB9F-B3B07316A31A}"/>
          </ac:spMkLst>
        </pc:spChg>
      </pc:sldChg>
      <pc:sldChg chg="add">
        <pc:chgData name="Nutter, Brian (DLSLtd,RAL,TEC)" userId="fc7e7762-6ea6-469f-b20e-6e6c2c5847aa" providerId="ADAL" clId="{CD2D8204-4238-4D4C-983F-59716DA7738E}" dt="2025-09-17T19:03:52.532" v="2238"/>
        <pc:sldMkLst>
          <pc:docMk/>
          <pc:sldMk cId="1815603328" sldId="29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7:46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2851 24575,'3'28'0,"5"-40"0,6-48 0,-1-6 0,-4 9 0,3 0 0,3 0 0,39-99 0,-44 131 0,-1-1 0,-1-1 0,5-30 0,11-40 0,6 14 0,-9 26 0,-2 0 0,-3-1 0,10-68 0,-19 87 0,23-73 0,-6 30 0,-15 29 0,-6 35 0,0 0 0,9-25 0,-10 38 0,0-1 0,1 1 0,-1 1 0,1-1 0,0 0 0,0 1 0,0-1 0,1 1 0,-1 0 0,1 0 0,0 0 0,7-4 0,7-4 0,0 1 0,0 0 0,1 2 0,0 0 0,0 2 0,1 0 0,0 1 0,1 0 0,-1 2 0,1 1 0,0 0 0,0 2 0,25 0 0,172-11 0,-1-1 0,1955 16 0,-1161-5 0,-968 0 0,52-9 0,-52 5 0,49-1 0,498 8 0,-557-3 0,58-9 0,-57 5 0,54-2 0,1038 7 0,-508 3 0,-599-1 0,0 1 0,34 8 0,26 3 0,428-10 0,-260-6 0,497 3 0,-728-1 0,1 0 0,0-2 0,-1 0 0,1 0 0,-1-2 0,29-11 0,93-53 0,-62 28 0,-35 21 0,-2-3 0,-1-1 0,-1-2 0,-1-1 0,-1-2 0,48-52 0,22-26 0,43-48 0,-105 105 0,64-69 0,-88 99 0,29-44 0,-12 17 0,-22 28 0,1 1 0,1 1 0,0 0 0,1 1 0,1 1 0,1 1 0,26-16 0,-11 10 0,-13 6 0,1 2 0,0 1 0,1 0 0,44-13 0,3-4 0,-60 23 0,0 0 0,1 0 0,0 1 0,0 0 0,0 1 0,0 1 0,14-2 0,159 3 0,-85 3 0,-84-1-316,0 0 0,-1 1 1,28 9-1,-41-11 214,16 4-6724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8:49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1028 24575,'4'-2'0,"-1"0"0,1 0 0,-1-1 0,0 1 0,0 0 0,0-1 0,0 0 0,0 0 0,-1 0 0,1 0 0,-1 0 0,0 0 0,0-1 0,0 1 0,1-5 0,1 2 0,52-75 0,3 2 0,3 2 0,99-91 0,-97 110 0,75-51 0,12-10 0,-132 105 0,2 0 0,-1 2 0,1 0 0,1 2 0,38-14 0,34-17 0,-72 31 0,1 1 0,0 1 0,0 1 0,1 2 0,0 0 0,45-4 0,-38 5 0,0-3 0,31-9 0,17-5 0,53-7 0,-76 18-28,-28 4-418,0 2 1,37-1-1,-43 5-6380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3:00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177 0 24575,'5'2'0,"0"0"0,0 1 0,0-1 0,-1 1 0,1 0 0,-1 0 0,0 0 0,0 1 0,0 0 0,0-1 0,0 1 0,2 5 0,5 2 0,-7-5 0,1 0 0,-1 0 0,0 0 0,-1 1 0,0 0 0,0-1 0,0 1 0,-1 0 0,0 0 0,0 0 0,-1 1 0,0-1 0,1 12 0,-1-2 0,-1-1 0,-1 0 0,0 0 0,-1 1 0,-5 18 0,3-21 0,-2 0 0,1-1 0,-10 15 0,-13 36 0,22-39 0,0 0 0,-1 31 0,-6 28 0,6-39 0,2 1 0,3 0 0,4 87 0,1-28 0,-5 49 0,5 169 0,9-223 0,-6-61 0,2 64 0,-8-79 0,1 0 0,1 1 0,9 39 0,16 64 0,-20-86 0,-2 1 0,-2 0 0,-2 0 0,-5 51 0,2 7 0,2-75 0,1 0 0,1 1 0,10 43 0,-7-41 0,-1-1 0,-2 1 0,-1 37 0,-1-37 0,1 0 0,1-1 0,9 41 0,-4-26 0,-2 0 0,-2 0 0,-1 1 0,-6 54 0,1 6 0,3 537 0,-1-612 0,-2 0 0,-6 28 0,3-27 0,-2 57 0,10 62 0,-4 110 0,-10-170 0,6-57 0,-1 54 0,7-83 0,0 34 0,-2 0 0,-11 73 0,5-58 0,3 0 0,2 0 0,6 84 0,-1-25 0,1-55 0,-1-39 0,-1 0 0,-1-1 0,0 1 0,-1 0 0,-1-1 0,0 1 0,-9 30 0,9-44 0,0 0 0,1-1 0,-1 1 0,0-1 0,0 0 0,-1 1 0,1-1 0,0 0 0,-1 0 0,1-1 0,-1 1 0,0 0 0,0-1 0,1 0 0,-1 1 0,0-1 0,-6 1 0,-61 10 0,37-7 0,-12 0-1365,25-3-5461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7:59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3438 24575,'4'0'0,"0"0"0,0 0 0,0 1 0,0-1 0,0 1 0,1 0 0,-2 0 0,1 1 0,0-1 0,0 1 0,0-1 0,-1 1 0,1 0 0,-1 1 0,1-1 0,-1 1 0,0-1 0,0 1 0,0 0 0,0 0 0,-1 0 0,1 1 0,-1-1 0,3 6 0,9 8 0,73 111 0,-83-122 0,122 174 0,-100-148 0,1 0 0,2-2 0,40 34 0,-33-40 0,0-1 0,2-2 0,0-2 0,49 18 0,-59-26 0,12 4 0,-1-2 0,2-1 0,-1-3 0,71 8 0,-48-12 0,0-3 0,91-8 0,-139 3 0,1-1 0,-1 0 0,0-1 0,0-1 0,-1-1 0,0 0 0,0-1 0,16-11 0,-8 5 0,43-19 0,-39 21 0,-1-1 0,-1 0 0,0-2 0,-1-1 0,0-1 0,-1-1 0,37-39 0,-46 45 0,0-1 0,0 0 0,-1-1 0,-1 0 0,0 0 0,-1-2 0,-1 1 0,0-1 0,-1 0 0,11-32 0,5-37 0,-21 78 0,0-1 0,0 1 0,1 0 0,0 0 0,0 0 0,1 0 0,0 1 0,8-10 0,-11 15 0,-1 0 0,0 0 0,1 1 0,-1-1 0,1 0 0,-1 1 0,0-1 0,1 1 0,0-1 0,-1 1 0,1 0 0,-1-1 0,1 1 0,-1 0 0,1 0 0,0 0 0,-1 0 0,1 1 0,-1-1 0,1 0 0,-1 1 0,1-1 0,-1 1 0,1-1 0,-1 1 0,1 0 0,1 1 0,42 32 0,-22-15 0,44 22 0,128 56 0,-141-75 0,76 18 0,-82-29 0,0-2 0,1-2 0,59 0 0,-78-5 0,-6-1 0,1 0 0,-1-1 0,1-2 0,24-4 0,-41 4 0,0 0 0,-1-1 0,1 0 0,-1 0 0,1 0 0,-1-1 0,0 0 0,-1-1 0,1 1 0,-1-1 0,1 0 0,-2-1 0,1 0 0,-1 0 0,1 0 0,4-9 0,10-19 0,-2 0 0,17-43 0,-16 33 0,29-94 0,-19 48 0,-23 68 0,0-1 0,-2 1 0,3-32 0,2-14 0,-3 15 0,-2 0 0,-2 0 0,-5-54 0,4-90 0,11 111 0,-7 54 0,3-55 0,-10-44 0,4-98 0,10 150 0,-6 52 0,2-46 0,-6 47 0,2 0 0,0 0 0,12-34 0,-9 35 0,-1-1 0,-1 1 0,3-43 0,-8-14 0,-2 46 0,2 0 0,2 0 0,12-67 0,-7 59 0,-2 1 0,-2-2 0,-1 1 0,-6-51 0,1-8 0,3-462 0,1 548 0,0-1 0,1 1 0,1 0 0,0 0 0,2 0 0,11-29 0,-6 31 0,2 2 0,-1-1 0,2 1 0,0 1 0,0 0 0,1 1 0,18-11 0,-1 3 0,0 2 0,35-14 0,7-4 0,-50 23 0,1 2 0,0 0 0,0 2 0,1 1 0,35-6 0,-14 7 0,0 2 0,51 2 0,32 3-1365,-107-1-5461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8:43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2564 24575,'5'-6'0,"0"-1"0,0 1 0,-1-1 0,0 0 0,0 0 0,0-1 0,-1 1 0,3-11 0,15-69 0,-16 64 0,19-132 0,-5 25 0,-15 117 0,1 0 0,0 0 0,1 0 0,0 0 0,1 1 0,1 0 0,0 0 0,10-10 0,17-29 0,-12 15 0,1 1 0,42-49 0,-52 69 0,0 1 0,1 1 0,0 1 0,1 0 0,0 0 0,1 2 0,29-14 0,8-1 0,-30 13 0,0 1 0,1 2 0,-1 0 0,46-9 0,57-7 0,-78 13 0,-1 3 0,2 2 0,63-1 0,1052 11 0,-669-4 0,-465 2 0,54 11 0,-53-7 0,51 3 0,79 5 0,7 0 0,999-14 0,-1134 3 0,56 9 0,-54-5 0,51 1 0,-49-4 0,0 1 0,62 15 0,-62-10 0,-1-3 0,70 5 0,-60-9 0,80 14 0,-118-15 0,62 6 0,1-3 0,91-6 0,-35-1 0,974 3 0,-1073-2 0,58-10 0,-57 7 0,55-3 0,65-5 0,8 0 0,-115 12 0,55-11 0,-56 6 0,57-1 0,-40 8 0,-17 0 0,1-1 0,-1-2 0,64-12 0,-59 7 0,0 2 0,1 2 0,82 6 0,-30-1 0,828-2 0,-910-1 0,1-1 0,35-8 0,-34 5 0,0 1 0,27-1 0,19 4 0,-20 1 0,-1-2 0,55-9 0,-1-1 0,-67 10 0,52-11 0,-15 2 0,-49 9 0,-1-2 0,1 0 0,27-9 0,-19 2 0,9-3 0,54-28 0,-80 36 0,0-1 0,-1 0 0,0-1 0,0 0 0,0 0 0,-1-1 0,0-1 0,13-19 0,9-17 0,-2-1 0,-3-2 0,35-87 0,-6 7 0,9-24 0,-8 12 0,-34 92 0,73-162 0,-84 176-195,-2 1 0,-1-2 0,-2 1 0,-2-1 0,-1 0 0,-4-70 0,1 84-6631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8:56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1 170 24575,'129'0'0,"0"-6"0,0-6 0,130-30 0,-192 32 0,1 2 0,-1 4 0,128 8 0,-163-2 0,175 23 0,-141-13 0,123 3 0,-162-14 0,54 10 0,-51-6 0,46 3 0,-55-7 0,-1 1 0,1 1 0,-1 1 0,0 1 0,21 9 0,-14-6 0,28 6 0,0-3 0,97 5 0,-21-2 0,-97-10 0,71 12 0,132 0 0,-189-15 0,54 11 0,39 1 0,-100-10 0,1 1 0,61 16 0,42 5 0,-99-18 0,64 18 0,-13-2 0,222 60 0,-181-44 0,-42-9 0,-49-14 0,82 16 0,-31-19 0,155 0 0,-145-11 0,-52 0 0,-1-2 0,68-9 0,-78-1 0,60-22 0,-55 15 0,15-3 0,48-14 0,160-73 0,-226 86 0,61-17 0,-23 10 0,-15-5 0,-48 22 0,40-16 0,-44 20 0,-1-1 0,0-1 0,0 0 0,-1-2 0,16-13 0,-10 8 0,38-21 0,100-55 0,-80 40-1365,-63 43-5461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9:03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24575,'8'1'0,"0"1"0,-1 0 0,1 0 0,-1 1 0,1 0 0,-1 0 0,0 1 0,0 0 0,12 9 0,11 5 0,197 123 0,-173-109 0,-38-22 0,2 1 0,33 14 0,62 20 0,-53-19 0,0-3 0,69 15 0,-52-19 0,1-5 0,152 10 0,-81-12 0,2 1 0,-112-13 0,14-1 0,0 3 0,73 12 0,-70-7 0,2-2 0,106-5 0,-75-2 0,58-11 0,-7-1 0,152-11 0,-268 23 0,44-9 0,-45 7 0,47-4 0,877 6 0,-461 4 0,27-2 0,-463-4-1365,-28-2-5461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9:15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853 2545 24575,'-38'-1'0,"-1"-2"0,1-1 0,1-2 0,-1-2 0,1-1 0,-48-19 0,70 23 0,0 2 0,-1 0 0,1 1 0,-19-1 0,24 3 0,1 0 0,0 0 0,0-1 0,0-1 0,0 1 0,0-1 0,0-1 0,0 0 0,0 0 0,1-1 0,0 0 0,-1 0 0,2-1 0,-12-8 0,6 3 0,1 0 0,-1 1 0,-18-10 0,-27-19 0,31 17 0,0-2 0,1-1 0,2-1 0,-24-30 0,45 49 0,-1-1 0,1 1 0,0-1 0,1 0 0,-1 0 0,1 0 0,1 0 0,-1-1 0,1 1 0,0-10 0,4-81 0,0 45 0,-5-119 0,5-113 0,1 254 0,2 0 0,2 1 0,19-54 0,1-2 0,5-7 0,-21 67 0,-2-1 0,7-30 0,-6 15 0,26-65 0,-11 40 0,9-62 0,-26 89 0,2 2 0,28-68 0,-9 32 0,-23 53 0,1 0 0,1 1 0,1 1 0,17-27 0,3 2 0,-19 26 0,0 1 0,1 1 0,1 0 0,23-22 0,9-4 0,-33 30 0,1 0 0,0 0 0,1 1 0,22-13 0,-24 18 0,1 0 0,1 0 0,-1 2 0,1 0 0,0 0 0,0 1 0,24-1 0,9 2 0,47 4 0,-18 0 0,-49-1 0,1 2 0,-1 0 0,0 2 0,0 1 0,37 13 0,127 61 0,-7-4 0,-153-65 0,-1 1 0,0 1 0,42 26 0,-65-35 0,-1 1 0,-1 1 0,1-1 0,-1 1 0,0 0 0,0 0 0,-1 1 0,1 0 0,-1-1 0,-1 1 0,0 1 0,0-1 0,0 0 0,2 10 0,0 3 0,-1 1 0,-1-1 0,0 1 0,-1 24 0,10 86 0,-6-86 0,0 53 0,-7 466 0,0-539 0,-2-1 0,-1 0 0,-1 0 0,-9 27 0,-11 56 0,20-73 0,-2 1 0,-1-1 0,-1 0 0,-18 41 0,-8 23 0,27-72 0,-1 0 0,-2 0 0,0-1 0,-1 0 0,-24 34 0,-4-4 0,-60 75 0,83-112 0,0-1 0,-1 0 0,-1-1 0,-37 24 0,7-8 0,28-17 0,-1-1 0,-1-1 0,-31 13 0,32-18 0,0-1 0,-1 0 0,-40 5 0,42-7 0,1 0 0,1 1 0,-1 1 0,-30 15 0,0 0 0,48-22 0,-1 1 0,0 0 0,1 0 0,-1 0 0,1 0 0,-1 0 0,1 1 0,0-1 0,0 1 0,-1 0 0,1-1 0,0 1 0,0 0 0,0 0 0,1 0 0,-1 1 0,0-1 0,1 0 0,0 1 0,-1-1 0,1 0 0,0 1 0,0 0 0,0-1 0,1 1 0,-1 0 0,1-1 0,-1 1 0,1 0 0,0 0 0,0-1 0,0 1 0,1 0 0,-1 0 0,0-1 0,1 1 0,0 0 0,2 4 0,4 8 0,0 0 0,2-1 0,0 0 0,0 0 0,17 17 0,-6-6 0,89 107 0,5-4 0,168 145 0,77 92 0,-221-216 0,187 156 0,-190-212 0,-38-29 0,162 94 0,-76-51 0,-39-26 0,3-6 0,172 61 0,-202-88 0,326 103 0,12-37 0,-222-55 0,313 61 0,-158-58 0,-262-42 0,-63-8 0,112 5 0,-40-5 0,5 1 0,1341-14 0,-1436-2 0,0-1 0,65-15 0,-60 9 0,77-6 0,5 3 0,33 0 0,34 0 0,8 0 0,2073 14-1365,-2258-1-5461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1:22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1696 24575,'5'2'0,"1"0"0,0 0 0,-1 1 0,0 0 0,0 0 0,0 0 0,0 1 0,0-1 0,-1 1 0,5 5 0,9 6 0,54 43 0,-50-39 0,2 0 0,46 28 0,-59-39 0,-1 0 0,0 1 0,-1-1 0,0 2 0,0 0 0,-1 0 0,0 0 0,0 1 0,5 12 0,30 38 0,33 27 0,25 30 0,-45-49 0,-25-37 0,54 45 0,-9-9 0,-29-33 0,-40-30 0,1-1 0,-1 1 0,0 1 0,-1 0 0,1-1 0,-1 2 0,10 12 0,-8-9 0,0 0 0,1 0 0,0-1 0,0 0 0,13 8 0,-12-9 0,0 0 0,-1 1 0,0 0 0,0 1 0,8 10 0,-1 0 0,2-1 0,1-1 0,0-1 0,1-1 0,1 0 0,31 17 0,-39-24 0,8 4 0,1-1 0,0 0 0,0-2 0,1 0 0,0-2 0,42 10 0,-25-12 0,1 0 0,-1-3 0,55-2 0,555-2 0,-612-1 0,53-10 0,-52 7 0,50-3 0,-49 8 0,0-2 0,54-11 0,-31 5 0,2 3 0,127 6 0,-71 1 0,-75-2 0,1-2 0,65-11 0,-68 7 0,0 2 0,-1 2 0,48 5 0,72-5 0,-131-2 0,61-17 0,-68 14 0,1 0 0,0 2 0,0 1 0,27 0 0,-49 4 0,44 1 0,0-3 0,74-11 0,-54 4 0,0 4 0,137 6 0,-75 1 0,575-2 0,-642 3 0,110 21 0,-111-14 0,110 6 0,1861-17 0,-2015-1 0,0-1 0,0-1 0,-1-1 0,0 0 0,1-1 0,-2 0 0,1-2 0,-1 0 0,27-19 0,10-2 0,-37 19 0,0 0 0,-1-1 0,-1-1 0,1 0 0,-2-2 0,0 1 0,0-1 0,-2-1 0,20-31 0,1-10 0,38-91 0,-38 50 0,-25 72 0,0 0 0,21-43 0,-13 35 0,-2 0 0,-2-1 0,10-41 0,-12 36 0,2 2 0,22-51 0,-20 56 0,-2 0 0,-1-1 0,9-52 0,-12 51 0,1-1 0,1 1 0,19-44 0,-21 62 0,-2-1 0,0 1 0,4-35 0,-1 7 0,-3 24 0,4-25 0,2-1 0,33-82 0,-39 113 0,0 0 0,-1-1 0,-1 1 0,0-1 0,1-28 0,5-33 0,17-92 0,-11 70 0,-10 54 0,18-66 0,2-4 0,-18 74 0,15-51 0,-13 65 0,28-74 0,1 4-1365,-33 80-5461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51:56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2436 24575,'17'0'0,"-1"0"0,0 1 0,1 1 0,-1 1 0,0 1 0,0 0 0,-1 0 0,1 2 0,27 13 0,241 139 0,-97-40 0,-145-86 0,-30-22 0,0-1 0,0 0 0,1-1 0,16 7 0,60 28 0,-44-21 0,77 28 0,-47-23 0,-52-18 0,2 0 0,-1-1 0,1-1 0,0-2 0,1 0 0,26 0 0,-17-3 0,42 8 0,31 2 0,-6-12 0,-56-2 0,1 3 0,0 1 0,63 12 0,-57-2 0,0-2 0,1-2 0,58-1 0,-84-5 0,52 9 0,20 1 0,11 1 0,-79-7 0,55 1 0,-85-7 0,45 0 0,1 2 0,61 11 0,55 13 0,-120-19 0,0-2 0,0-2 0,1-1 0,48-6 0,12 1 0,-45 3 0,-2 1 0,-1-2 0,101-15 0,-126 11 0,1 2 0,56 2 0,13-1 0,-32-10 0,-51 7 0,1 2 0,25-2 0,497 3 0,-262 4 0,-259 0 0,-1 0 0,39 9 0,-5 0 0,-6-3 0,-3-1 0,1-1 0,45 0 0,2-5 0,96-4 0,-180 2 0,0-1 0,0 0 0,0-1 0,-1 0 0,1 0 0,-1-1 0,1 0 0,-1 0 0,-1-1 0,1 0 0,-1 0 0,1-1 0,-2 0 0,1 0 0,-1-1 0,0 0 0,0 0 0,0 0 0,4-10 0,10-17 0,-2 0 0,-2-2 0,15-46 0,-15 39 0,10-20 0,-13 34 0,-1-2 0,14-53 0,-18 52 0,1 1 0,16-35 0,-2 7 0,11-52 0,-21 64 0,34-82 0,-37 104 0,-1-1 0,10-47 0,-2 6 0,-2 13 0,-7 22 0,17-42 0,-13 39 0,-1 0 0,11-69 0,-5 18 0,8-1 0,6-27 0,1-137 0,-8 121 0,-21 105 0,1 0 0,2 0 0,1 0 0,10-27 0,14-51 0,-19 49 0,28-81 0,46-86 0,-22 70 0,-34 87 0,-28 56-76,1 1 1,0 0-1,0 0 0,1 0 0,0 0 0,0 1 0,0-1 0,1 1 1,0 0-1,0 0 0,1 1 0,0-1 0,0 1 0,0 1 1,0-1-1,1 1 0,7-4 0,3 3-6750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5:48:47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0 594 24575,'7'-6'0,"-1"1"0,1 0 0,0 1 0,0 0 0,0 0 0,1 0 0,11-3 0,10-6 0,367-198 0,-186 96 0,-175 99 0,1 1 0,61-16 0,18-7 0,-53 13 0,103-38 0,-141 56 0,1 1 0,-1 1 0,1 1 0,0 1 0,27 1 0,271 4-1365,-296-2-5461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3F9497-BBAD-4C17-9574-599B31409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D2EAF-7948-44F8-83FD-63589FB96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4752" cy="1962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D3980A-3172-4103-B235-837BB6EA2F30}"/>
              </a:ext>
            </a:extLst>
          </p:cNvPr>
          <p:cNvSpPr txBox="1"/>
          <p:nvPr userDrawn="1"/>
        </p:nvSpPr>
        <p:spPr>
          <a:xfrm>
            <a:off x="36353" y="5959782"/>
            <a:ext cx="8471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ICALEPCS’25 CHICAGO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12E098-8A80-4043-81FF-D3DB1AFA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8939" y="318639"/>
            <a:ext cx="8117631" cy="132556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Facility Name</a:t>
            </a:r>
            <a:endParaRPr lang="es-E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C937B-5FEE-4D96-B5A4-62535B92A5FC}"/>
              </a:ext>
            </a:extLst>
          </p:cNvPr>
          <p:cNvSpPr txBox="1"/>
          <p:nvPr userDrawn="1"/>
        </p:nvSpPr>
        <p:spPr>
          <a:xfrm>
            <a:off x="7077906" y="2366673"/>
            <a:ext cx="4474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MOCRAF’25 attendees: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Name1 (email 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Name2 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286A-595C-4B93-BD86-A55C9F9719AE}"/>
              </a:ext>
            </a:extLst>
          </p:cNvPr>
          <p:cNvSpPr txBox="1"/>
          <p:nvPr userDrawn="1"/>
        </p:nvSpPr>
        <p:spPr>
          <a:xfrm>
            <a:off x="7077906" y="1819004"/>
            <a:ext cx="392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Facility Location(State)</a:t>
            </a:r>
          </a:p>
        </p:txBody>
      </p:sp>
    </p:spTree>
    <p:extLst>
      <p:ext uri="{BB962C8B-B14F-4D97-AF65-F5344CB8AC3E}">
        <p14:creationId xmlns:p14="http://schemas.microsoft.com/office/powerpoint/2010/main" val="93533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418" y="1981200"/>
            <a:ext cx="5369983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69984" cy="389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1571B-3B50-9809-CD2B-EC32027C1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67F1-FA5F-4B23-AA7C-1327972ED132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A8910-8AE2-046C-93CF-6C6F8CE69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153C6-3A46-48B5-17E1-92B9B96B5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F146-34E0-4633-8776-2ED57629F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74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A52D7B-14F8-3607-97F2-71F5FA85B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73A20-6611-4509-86B8-89865A214672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24C3AD1-4B5B-58E8-3CE1-8F952B152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EB4AFD-D4AA-A727-0211-D1BA0D833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6DDB-67B4-45A6-A183-079A12840B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93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CA53AD-0408-2F8A-5E18-17C873106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9938-06A4-4FC8-A516-24BB816A21B0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11CC85-C991-93F6-F346-7C2C37792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2A6F99-E817-605C-EA8C-0B80D8BE6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15143-D617-475A-8F62-651DF642A9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65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64E36E7-083E-1B1C-BB1A-770F7499F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FCC1-4EF5-4763-B0EA-EE8A21B0DDCE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68935D-AD53-8490-9179-84C8E83EB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26A2B1-CB9E-1192-8960-85CE04826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860FC-813A-4A73-A705-148566AB62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540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02DBA-5D15-54B3-5306-95B45EB2F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B4E5-21B3-4FFC-BBF7-62EC8843954A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703CD4-A43F-32E8-DAB6-37A786DF4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690499-5CDA-7C5C-DC86-201E29A61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2180F-40BA-447C-8A22-34943968F2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88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4C91D2-D361-3566-F09E-BF10EC0E5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4EA5-2389-43D2-91AE-EC80EF8D110D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E50F8-5BFF-9DED-51DA-01F4D74E9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43178-CFEE-1C2C-4572-1CC27EB52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AC4A4-60D6-4BF8-95D7-DD438F61C0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20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2C1B1-8B05-1989-0F46-5C01689C3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EF5F-09E9-48FE-B14F-FD9E5BCD0DC9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27A66C-0E14-3CCD-B60C-5671D7C89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6D910D-E69E-A42B-CE05-D24952FC5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DA618-5DF5-4992-AD67-2490996EFD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491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1" y="609601"/>
            <a:ext cx="2734733" cy="5267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4418" y="609601"/>
            <a:ext cx="8005233" cy="5267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B426FC-7296-6FE3-E537-2C6A95E30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1051-8A83-4BA4-BBEC-C35B9497715D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242C2E-40E6-7588-5BD6-DF3533723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837F26-6901-0731-3C1A-AE119A466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A3AA0-ED81-4A00-B184-B8E86AD832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0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609600"/>
            <a:ext cx="10943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8" y="1981200"/>
            <a:ext cx="5369983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69984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5263"/>
            <a:ext cx="5369984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A2D1E1-1A35-BCCC-8762-29B6596C7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8B02-1F39-4701-BA8A-8B632E5C397B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B88F30-AC84-1CB8-5FA4-54F6F87C7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489204-7C8A-F389-0231-96C6954CD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79831-6F56-4162-BDDF-D690A9D9B6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19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609600"/>
            <a:ext cx="1094316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418" y="1981201"/>
            <a:ext cx="5369983" cy="187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418" y="4005263"/>
            <a:ext cx="5369983" cy="187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369984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9A0C864-0492-32D2-0759-3704A835A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7B3-331E-4D69-9D14-9749835E8818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DBB662A-0673-A455-D5C7-90202E416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CFFB7C-AF82-451D-D389-2609CBD85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35717-090D-4947-A7C7-80D96828BC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7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367D-BB8F-4653-9F6D-C3640628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DB81-5677-4558-8BFC-C0FDF60F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F694-E764-45BE-B59B-D2498AC2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BEA32-F4E0-46B1-A70D-FE8F0EE2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704D21-0FBF-4CA7-ABDA-54878652232B}"/>
              </a:ext>
            </a:extLst>
          </p:cNvPr>
          <p:cNvGrpSpPr/>
          <p:nvPr userDrawn="1"/>
        </p:nvGrpSpPr>
        <p:grpSpPr>
          <a:xfrm>
            <a:off x="0" y="728"/>
            <a:ext cx="3779537" cy="1243822"/>
            <a:chOff x="0" y="0"/>
            <a:chExt cx="3779537" cy="12438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A25DAF-0DCF-481A-A013-93D185FA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8299" cy="12438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3C54EA-465D-4DDA-8AA7-5E4FA43F6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99" y="0"/>
              <a:ext cx="2211238" cy="124382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5AF6C32-7736-42DD-A1FB-D7DF1DC0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2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D67E-D0BA-484D-82A4-01ED5C9B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BEDD-8124-4AE0-80E6-062AADE4E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4D18F-CCC3-43CB-BDCA-A3FAA09C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1F25C-A4FD-4E24-B18B-3910E5FC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AAB25-21A7-4045-8F8E-EBE9CE93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BAF4-9C29-402F-8725-5E23782B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68F66E-CBA6-4B4C-9F78-DCF805A768C8}"/>
              </a:ext>
            </a:extLst>
          </p:cNvPr>
          <p:cNvGrpSpPr/>
          <p:nvPr userDrawn="1"/>
        </p:nvGrpSpPr>
        <p:grpSpPr>
          <a:xfrm>
            <a:off x="0" y="0"/>
            <a:ext cx="3779537" cy="1243822"/>
            <a:chOff x="0" y="0"/>
            <a:chExt cx="3779537" cy="12438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F06490-0F08-4F1C-84C9-76C37F0C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8299" cy="12438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D11AFC-2869-4883-9326-8A074D81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99" y="0"/>
              <a:ext cx="2211238" cy="124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03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BEDD-8124-4AE0-80E6-062AADE4E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3209"/>
            <a:ext cx="5181600" cy="475375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4D18F-CCC3-43CB-BDCA-A3FAA09CF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152415"/>
            <a:ext cx="5181600" cy="20245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1F25C-A4FD-4E24-B18B-3910E5FC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AAB25-21A7-4045-8F8E-EBE9CE93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7BAF4-9C29-402F-8725-5E23782B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68F66E-CBA6-4B4C-9F78-DCF805A768C8}"/>
              </a:ext>
            </a:extLst>
          </p:cNvPr>
          <p:cNvGrpSpPr/>
          <p:nvPr userDrawn="1"/>
        </p:nvGrpSpPr>
        <p:grpSpPr>
          <a:xfrm>
            <a:off x="0" y="0"/>
            <a:ext cx="3779537" cy="1243822"/>
            <a:chOff x="0" y="0"/>
            <a:chExt cx="3779537" cy="12438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F06490-0F08-4F1C-84C9-76C37F0C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8299" cy="124382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D11AFC-2869-4883-9326-8A074D81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99" y="0"/>
              <a:ext cx="2211238" cy="1243822"/>
            </a:xfrm>
            <a:prstGeom prst="rect">
              <a:avLst/>
            </a:prstGeom>
          </p:spPr>
        </p:pic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D448F8A-1241-43CB-878F-A8F045FBE4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0" y="136525"/>
            <a:ext cx="5259388" cy="38365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51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B433-DB2D-4D8A-806D-43A5E7BA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575" y="95444"/>
            <a:ext cx="7401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FD1DF-28F8-457F-A3FC-B98D7E6F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2492"/>
            <a:ext cx="5157787" cy="47827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05F38-D39E-46D9-AD63-4E58139AB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2735"/>
            <a:ext cx="5157787" cy="413692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250D5-8184-4256-A75B-C3218BE80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2492"/>
            <a:ext cx="5183188" cy="47827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AE382-EB55-4CC4-BEFF-BDC465BB7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2735"/>
            <a:ext cx="5183188" cy="413692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A5ABF-332C-458F-A923-DED2861B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1B4FC-A9B5-4C12-958D-EA214E96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6A283-56C3-42A5-9500-EF99C319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F1C7FA-F506-4CDE-8FC6-9EF157A58C21}"/>
              </a:ext>
            </a:extLst>
          </p:cNvPr>
          <p:cNvGrpSpPr/>
          <p:nvPr userDrawn="1"/>
        </p:nvGrpSpPr>
        <p:grpSpPr>
          <a:xfrm>
            <a:off x="0" y="0"/>
            <a:ext cx="3779537" cy="1243822"/>
            <a:chOff x="0" y="0"/>
            <a:chExt cx="3779537" cy="1243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E56088-F256-407E-B5D6-F5DC7181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8299" cy="12438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EDFA03-18F2-4F3B-BD1C-DAD6295CF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99" y="0"/>
              <a:ext cx="2211238" cy="124382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160603-3471-4AA7-A713-CDF93442C134}"/>
              </a:ext>
            </a:extLst>
          </p:cNvPr>
          <p:cNvGrpSpPr/>
          <p:nvPr userDrawn="1"/>
        </p:nvGrpSpPr>
        <p:grpSpPr>
          <a:xfrm>
            <a:off x="0" y="728"/>
            <a:ext cx="3779537" cy="1243822"/>
            <a:chOff x="0" y="0"/>
            <a:chExt cx="3779537" cy="12438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3A0C05-DCE1-40A1-9070-54D586B4E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68299" cy="124382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7B61F2-3446-42D4-8AE4-0527582C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99" y="0"/>
              <a:ext cx="2211238" cy="124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4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9442-C544-485A-8A2F-1D61DB18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7D499-925F-4CAB-8A3F-C15AFBD71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377DD-2781-47FE-8494-4FA36D9CC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98C96-AC7B-4FE9-BC0A-49292E71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8EF85-DBA9-4034-88B6-B067F3A1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EBD6D-78FB-4E62-A33F-4FB0CC10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0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482D8-926E-4BC4-FCB5-E94439A1A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060B0-0281-4F2E-AC7B-1E7E7487975F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C5B717-FE6C-AA87-9C4F-104C55DDC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CD6AC6-2BDC-4F7A-E29F-09F9DCC6A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E95B9-E0A4-4F79-9CA6-93BEBDB80D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38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FDC48-0DCF-F953-87FA-F3E09451E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C12CF-0969-43FA-8170-B034718ECC7F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8BD7F2-0662-5643-0B0F-4D0F18806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C33251-41A2-9286-44FD-14C32EAB6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D32E7-756C-424C-8B8F-CA63FC9643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69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49654-9E97-DD6F-0D0B-E7D29DD26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7E86-4007-4956-B79B-3E2182C707C6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7DFDA2-6DAD-0112-CE83-5B062D5CD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4185FB-DC49-CABB-5284-5D6851DD8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4B874-D8A9-4D7B-8EB0-5825086DB8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202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C1E96-9A56-4E2E-B43B-CABCA4E8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08DF9-6667-4D9B-AA18-04C67179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C7954-0379-4503-8767-D0BD1FD12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A579-0F1D-48EC-86F4-E3BFB8CF8C02}" type="datetimeFigureOut">
              <a:rPr lang="es-ES" smtClean="0"/>
              <a:t>18/09/2025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FB07D-FD11-4FC1-A72E-D0792F6EB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2DDEE-B59B-44A3-836D-D06A6AABE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4E9ED-BD5E-452C-B94F-FA106EFD5E9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0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A07128DB-7E3F-66CE-DF4E-F22448ADF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13495238" imgH="10123810" progId="MS_ClipArt_Gallery.2">
                  <p:embed/>
                </p:oleObj>
              </mc:Choice>
              <mc:Fallback>
                <p:oleObj name="Clip" r:id="rId15" imgW="13495238" imgH="10123810" progId="MS_ClipArt_Gallery.2">
                  <p:embed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A07128DB-7E3F-66CE-DF4E-F22448ADF1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2">
            <a:extLst>
              <a:ext uri="{FF2B5EF4-FFF2-40B4-BE49-F238E27FC236}">
                <a16:creationId xmlns:a16="http://schemas.microsoft.com/office/drawing/2014/main" id="{CC04DFE1-2B1C-385F-69DA-A84A0DFBD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609600"/>
            <a:ext cx="109431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6E1FBDCE-9965-D50B-0EAD-64B810836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981200"/>
            <a:ext cx="1094316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EB464B7-C6C2-F15C-1F8C-8590916B8F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23728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21DCFA3-98F0-40C0-B357-BD3470BA9DA0}" type="datetime1">
              <a:rPr lang="en-GB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6343AC-8A7D-1301-645F-6761B4CD72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D8399C-64DA-0ECF-484B-C1C5B55F83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72033" y="6381750"/>
            <a:ext cx="2540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B0017B-CB53-4B1D-B30D-ADA0965BD0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94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customXml" Target="../ink/ink6.xml"/><Relationship Id="rId18" Type="http://schemas.openxmlformats.org/officeDocument/2006/relationships/image" Target="../media/image3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9.png"/><Relationship Id="rId17" Type="http://schemas.openxmlformats.org/officeDocument/2006/relationships/customXml" Target="../ink/ink8.xml"/><Relationship Id="rId2" Type="http://schemas.openxmlformats.org/officeDocument/2006/relationships/image" Target="../media/image13.jp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customXml" Target="../ink/ink5.xml"/><Relationship Id="rId24" Type="http://schemas.openxmlformats.org/officeDocument/2006/relationships/image" Target="../media/image3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8.png"/><Relationship Id="rId19" Type="http://schemas.openxmlformats.org/officeDocument/2006/relationships/customXml" Target="../ink/ink9.xml"/><Relationship Id="rId4" Type="http://schemas.openxmlformats.org/officeDocument/2006/relationships/image" Target="../media/image25.png"/><Relationship Id="rId9" Type="http://schemas.openxmlformats.org/officeDocument/2006/relationships/customXml" Target="../ink/ink4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0EAD77-9339-4011-81F3-B975BA162283}"/>
              </a:ext>
            </a:extLst>
          </p:cNvPr>
          <p:cNvGrpSpPr/>
          <p:nvPr/>
        </p:nvGrpSpPr>
        <p:grpSpPr>
          <a:xfrm>
            <a:off x="0" y="0"/>
            <a:ext cx="12155647" cy="6975445"/>
            <a:chOff x="0" y="0"/>
            <a:chExt cx="12155647" cy="69754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7FFAB4-2EE5-45B8-99F1-4F4C2B13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449"/>
              <a:ext cx="12155647" cy="68375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995859-B68E-44A6-A58C-1BB24D550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74752" cy="196284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C8CF04-AE5D-4671-982E-887342D3A3C1}"/>
                </a:ext>
              </a:extLst>
            </p:cNvPr>
            <p:cNvSpPr txBox="1"/>
            <p:nvPr/>
          </p:nvSpPr>
          <p:spPr>
            <a:xfrm>
              <a:off x="36353" y="5959782"/>
              <a:ext cx="8471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ICALEPCS’25 CHICAGO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36055C-673C-4C7D-A716-155490DDF0A2}"/>
              </a:ext>
            </a:extLst>
          </p:cNvPr>
          <p:cNvSpPr txBox="1"/>
          <p:nvPr/>
        </p:nvSpPr>
        <p:spPr>
          <a:xfrm>
            <a:off x="3795623" y="598145"/>
            <a:ext cx="8284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prstClr val="black"/>
                </a:solidFill>
                <a:latin typeface="Calibri" panose="020F0502020204030204"/>
              </a:rPr>
              <a:t>Obsolescence and upgrades of Diamond Motion Systems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4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7D47-FC97-99FC-0538-16A3BBF5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6922"/>
          </a:xfrm>
        </p:spPr>
        <p:txBody>
          <a:bodyPr/>
          <a:lstStyle/>
          <a:p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FPGA </a:t>
            </a:r>
            <a:r>
              <a:rPr kumimoji="0" lang="en-GB" sz="2400" b="1" i="0" u="none" strike="noStrike" kern="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PowerBRICK</a:t>
            </a:r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LV IMS</a:t>
            </a:r>
            <a:b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“No, </a:t>
            </a:r>
            <a:r>
              <a:rPr lang="en-GB" dirty="0">
                <a:latin typeface="Arial Black" panose="020B0A04020102020204" pitchFamily="34" charset="0"/>
              </a:rPr>
              <a:t>look</a:t>
            </a:r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in front of you!”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433B8-BDF1-1780-502B-F5EB5966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668" y="274638"/>
            <a:ext cx="7659031" cy="6397766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/>
              <a:t>Ethernet Communication port</a:t>
            </a:r>
          </a:p>
          <a:p>
            <a:r>
              <a:rPr lang="en-GB" sz="2400" dirty="0"/>
              <a:t>Internal etherCAT loop for limit interlocking.</a:t>
            </a:r>
          </a:p>
          <a:p>
            <a:r>
              <a:rPr lang="en-GB" sz="2400" dirty="0"/>
              <a:t>Fibre Optic MACRO ring connector ( up to 32 axes)</a:t>
            </a:r>
          </a:p>
          <a:p>
            <a:r>
              <a:rPr lang="en-GB" sz="2400" dirty="0"/>
              <a:t>EtherCAT master for I/O plus 8 axes of synchronous motion. (Tested OMRON, Beckhoff and RTA drives) </a:t>
            </a:r>
          </a:p>
          <a:p>
            <a:r>
              <a:rPr lang="en-GB" sz="2400" dirty="0"/>
              <a:t>AMP status indicator. Healthy is. Mimic available on DLS-motor-control.py</a:t>
            </a:r>
          </a:p>
          <a:p>
            <a:r>
              <a:rPr lang="en-GB" sz="2400" dirty="0"/>
              <a:t>CONSOLE USB provides serial port into powerBrick.</a:t>
            </a:r>
          </a:p>
          <a:p>
            <a:r>
              <a:rPr lang="en-GB" sz="2400" dirty="0"/>
              <a:t>HOST USB for peripherals and memory sticks.</a:t>
            </a:r>
          </a:p>
          <a:p>
            <a:r>
              <a:rPr lang="en-GB" sz="2400" dirty="0"/>
              <a:t>Limit switch mimics. Light is ON then limit is healthy. If light is ON and s/w says limit is  violated, then check for interlock status.</a:t>
            </a:r>
          </a:p>
          <a:p>
            <a:r>
              <a:rPr lang="en-GB" sz="2400" dirty="0"/>
              <a:t>Power supply indicators. Very useful ‘at a glance’ diagnostics</a:t>
            </a:r>
          </a:p>
          <a:p>
            <a:r>
              <a:rPr lang="en-GB" sz="2400" dirty="0"/>
              <a:t>Watchdog and Fan Fail are BAD call motion team!</a:t>
            </a:r>
          </a:p>
          <a:p>
            <a:endParaRPr lang="en-GB" sz="2400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20872C3E-6F5B-4D03-007A-E2E7B08E7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9" r="43359"/>
          <a:stretch/>
        </p:blipFill>
        <p:spPr>
          <a:xfrm>
            <a:off x="0" y="1162466"/>
            <a:ext cx="4071246" cy="45330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D5C555-AF6E-34F4-9905-69D0DD410AD8}"/>
                  </a:ext>
                </a:extLst>
              </p14:cNvPr>
              <p14:cNvContentPartPr/>
              <p14:nvPr/>
            </p14:nvContentPartPr>
            <p14:xfrm>
              <a:off x="562869" y="497844"/>
              <a:ext cx="3945600" cy="1036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D5C555-AF6E-34F4-9905-69D0DD410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229" y="480204"/>
                <a:ext cx="398124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4B13437-A1E8-E940-82A7-266FC3FA4424}"/>
                  </a:ext>
                </a:extLst>
              </p14:cNvPr>
              <p14:cNvContentPartPr/>
              <p14:nvPr/>
            </p14:nvContentPartPr>
            <p14:xfrm>
              <a:off x="2946069" y="923364"/>
              <a:ext cx="1532520" cy="150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4B13437-A1E8-E940-82A7-266FC3FA44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8429" y="905364"/>
                <a:ext cx="1568160" cy="15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38F5E5B-3720-4815-F6A4-110A771DC844}"/>
                  </a:ext>
                </a:extLst>
              </p14:cNvPr>
              <p14:cNvContentPartPr/>
              <p14:nvPr/>
            </p14:nvContentPartPr>
            <p14:xfrm>
              <a:off x="655389" y="2660724"/>
              <a:ext cx="3879720" cy="923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38F5E5B-3720-4815-F6A4-110A771DC8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7749" y="2643084"/>
                <a:ext cx="3915360" cy="9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EB1A8CD-0F06-EFF4-6C5B-18AC436AE125}"/>
                  </a:ext>
                </a:extLst>
              </p14:cNvPr>
              <p14:cNvContentPartPr/>
              <p14:nvPr/>
            </p14:nvContentPartPr>
            <p14:xfrm>
              <a:off x="2189017" y="4353804"/>
              <a:ext cx="2336011" cy="238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EB1A8CD-0F06-EFF4-6C5B-18AC436AE1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1377" y="4336164"/>
                <a:ext cx="2371651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3779AB2-5B4A-E77B-F918-9D7B00E59A2E}"/>
                  </a:ext>
                </a:extLst>
              </p14:cNvPr>
              <p14:cNvContentPartPr/>
              <p14:nvPr/>
            </p14:nvContentPartPr>
            <p14:xfrm>
              <a:off x="2761029" y="5356764"/>
              <a:ext cx="1782000" cy="185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3779AB2-5B4A-E77B-F918-9D7B00E59A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3389" y="5339124"/>
                <a:ext cx="1817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1E5F5C0-FC8A-BBD8-66E3-F3A498EDB588}"/>
                  </a:ext>
                </a:extLst>
              </p14:cNvPr>
              <p14:cNvContentPartPr/>
              <p14:nvPr/>
            </p14:nvContentPartPr>
            <p14:xfrm>
              <a:off x="394749" y="4394484"/>
              <a:ext cx="4037760" cy="1978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1E5F5C0-FC8A-BBD8-66E3-F3A498EDB5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749" y="4376844"/>
                <a:ext cx="4073400" cy="20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8B7EF6-BCC6-433A-397B-630082F3CF8E}"/>
                  </a:ext>
                </a:extLst>
              </p14:cNvPr>
              <p14:cNvContentPartPr/>
              <p14:nvPr/>
            </p14:nvContentPartPr>
            <p14:xfrm>
              <a:off x="1264869" y="1892484"/>
              <a:ext cx="3278160" cy="1072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8B7EF6-BCC6-433A-397B-630082F3CF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7229" y="1874844"/>
                <a:ext cx="3313800" cy="11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8C8E2B2-1476-D687-DF3C-DFDE184A69DF}"/>
                  </a:ext>
                </a:extLst>
              </p14:cNvPr>
              <p14:cNvContentPartPr/>
              <p14:nvPr/>
            </p14:nvContentPartPr>
            <p14:xfrm>
              <a:off x="2078109" y="1404324"/>
              <a:ext cx="2429280" cy="1156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8C8E2B2-1476-D687-DF3C-DFDE184A69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60109" y="1386684"/>
                <a:ext cx="2464920" cy="11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ADEA5C0-407B-DC59-9913-54AB28B2B403}"/>
              </a:ext>
            </a:extLst>
          </p:cNvPr>
          <p:cNvGrpSpPr/>
          <p:nvPr/>
        </p:nvGrpSpPr>
        <p:grpSpPr>
          <a:xfrm>
            <a:off x="2051109" y="3426444"/>
            <a:ext cx="2427120" cy="1986120"/>
            <a:chOff x="2051109" y="3426444"/>
            <a:chExt cx="2427120" cy="19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DC4FE8-BA00-53ED-ABD0-0B9FF06C34EF}"/>
                    </a:ext>
                  </a:extLst>
                </p14:cNvPr>
                <p14:cNvContentPartPr/>
                <p14:nvPr/>
              </p14:nvContentPartPr>
              <p14:xfrm>
                <a:off x="3851469" y="3453084"/>
                <a:ext cx="626040" cy="21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DC4FE8-BA00-53ED-ABD0-0B9FF06C34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3469" y="3435444"/>
                  <a:ext cx="661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84868D-AFCC-94F0-88BA-646F63841ABB}"/>
                    </a:ext>
                  </a:extLst>
                </p14:cNvPr>
                <p14:cNvContentPartPr/>
                <p14:nvPr/>
              </p14:nvContentPartPr>
              <p14:xfrm>
                <a:off x="3851469" y="3850884"/>
                <a:ext cx="626760" cy="370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84868D-AFCC-94F0-88BA-646F63841AB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3469" y="3833244"/>
                  <a:ext cx="662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36FD9A-E589-D435-3468-CAF796231769}"/>
                    </a:ext>
                  </a:extLst>
                </p14:cNvPr>
                <p14:cNvContentPartPr/>
                <p14:nvPr/>
              </p14:nvContentPartPr>
              <p14:xfrm>
                <a:off x="2051109" y="3426444"/>
                <a:ext cx="112680" cy="198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36FD9A-E589-D435-3468-CAF7962317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33469" y="3408444"/>
                  <a:ext cx="148320" cy="202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187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3CF0-E30C-44F9-7623-61F26C32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63512"/>
            <a:ext cx="10943167" cy="1143000"/>
          </a:xfrm>
        </p:spPr>
        <p:txBody>
          <a:bodyPr/>
          <a:lstStyle/>
          <a:p>
            <a:r>
              <a:rPr lang="en-GB" dirty="0"/>
              <a:t>Why Change Phase 1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644E-6E3E-A302-28A6-FA4E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6" y="1306512"/>
            <a:ext cx="10943167" cy="4392168"/>
          </a:xfrm>
        </p:spPr>
        <p:txBody>
          <a:bodyPr/>
          <a:lstStyle/>
          <a:p>
            <a:r>
              <a:rPr lang="en-GB" sz="2000" dirty="0"/>
              <a:t>Some hardware was purchased in 2006 –nearly 20 years old</a:t>
            </a:r>
          </a:p>
          <a:p>
            <a:endParaRPr lang="en-GB" sz="2000" dirty="0"/>
          </a:p>
          <a:p>
            <a:r>
              <a:rPr lang="en-GB" sz="2000" dirty="0"/>
              <a:t>Whilst only 2 VME PMAC ULTRALIGHT have failed the last failure could not be recovered using spares “off the shelf”, which are at least 10-15 years old.</a:t>
            </a:r>
          </a:p>
          <a:p>
            <a:endParaRPr lang="en-GB" sz="2000" dirty="0"/>
          </a:p>
          <a:p>
            <a:r>
              <a:rPr lang="en-GB" sz="2000" dirty="0"/>
              <a:t>The failed unit was replaced by a GeoBrick-LV-IMS2 ‘floor mounted’ in the optics hutch. This has since been relocated to a new rack in the CIA</a:t>
            </a:r>
          </a:p>
          <a:p>
            <a:endParaRPr lang="en-GB" sz="2000" dirty="0"/>
          </a:p>
          <a:p>
            <a:r>
              <a:rPr lang="en-GB" sz="2000" dirty="0"/>
              <a:t>VX Works the real time operating system of the IOC computer systems need to be replaced. Upgrade these systems to RTEMS or completely replace the old motion hardware ?</a:t>
            </a:r>
          </a:p>
          <a:p>
            <a:endParaRPr lang="en-GB" sz="2000" dirty="0"/>
          </a:p>
          <a:p>
            <a:r>
              <a:rPr lang="en-GB" sz="2000" dirty="0"/>
              <a:t>Most of the stepper drives are only 1000 steps per rev ( assuming 1.8° full step)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DD38-8294-7529-7FF7-534223C5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A017-2CB9-D6F0-2A8E-E7D74FD1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8297D-D2B5-9C1A-885E-6AC8BB31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34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357A-2423-ABAD-B4ED-589574E7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Original Choice - Fit multiple PowerBrick-LV’s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8B17-1B4A-07C8-919B-CBDA7A2B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diamond-2 standard beamline  motion controller</a:t>
            </a:r>
          </a:p>
          <a:p>
            <a:r>
              <a:rPr lang="en-GB" sz="2400" dirty="0"/>
              <a:t>Base Cost £10,000 per 8 axis of </a:t>
            </a:r>
            <a:r>
              <a:rPr lang="en-GB" sz="2400"/>
              <a:t>control (nearly 2K </a:t>
            </a:r>
            <a:r>
              <a:rPr lang="en-GB" sz="2400" dirty="0"/>
              <a:t>more than </a:t>
            </a:r>
            <a:r>
              <a:rPr lang="en-GB" sz="2400"/>
              <a:t>base product)</a:t>
            </a:r>
            <a:endParaRPr lang="en-GB" sz="2400" dirty="0"/>
          </a:p>
          <a:p>
            <a:r>
              <a:rPr lang="en-GB" sz="2400" dirty="0"/>
              <a:t>Replace all old hardware..</a:t>
            </a:r>
          </a:p>
          <a:p>
            <a:r>
              <a:rPr lang="en-GB" sz="2400" dirty="0"/>
              <a:t>ONLY 32 axes per rack ( some beamlines have 48 )</a:t>
            </a:r>
          </a:p>
          <a:p>
            <a:r>
              <a:rPr lang="en-GB" sz="2400" dirty="0"/>
              <a:t>Engineering effort to redesign racks estimated as 6 weeks per rack + 2 weeks to build, no internal resource available</a:t>
            </a:r>
          </a:p>
          <a:p>
            <a:r>
              <a:rPr lang="en-GB" sz="2400" dirty="0"/>
              <a:t>All encoder cables need re-terminating. Limit and motor cables re-used if long enough, potential radiation damage to cables???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BF3F-9448-D23A-DB9B-1797E6C0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C12CF-0969-43FA-8170-B034718ECC7F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9F4B9-49E0-C1A9-39E6-442F3139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876-CE11-001A-BB3D-DFDC4F64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2E7-756C-424C-8B8F-CA63FC96434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9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761E-4C1C-C74D-0F47-D5B434F4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333375"/>
            <a:ext cx="10943167" cy="1143000"/>
          </a:xfrm>
        </p:spPr>
        <p:txBody>
          <a:bodyPr/>
          <a:lstStyle/>
          <a:p>
            <a:r>
              <a:rPr lang="en-GB" sz="3200" dirty="0"/>
              <a:t>Replacing the Obsolete Phase1 motion Control in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C9C4-FBCE-F3A8-EB4B-A6127362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476375"/>
            <a:ext cx="10943167" cy="4549521"/>
          </a:xfrm>
        </p:spPr>
        <p:txBody>
          <a:bodyPr numCol="1"/>
          <a:lstStyle/>
          <a:p>
            <a:endParaRPr lang="en-GB" sz="1800" b="1" dirty="0"/>
          </a:p>
          <a:p>
            <a:pPr>
              <a:lnSpc>
                <a:spcPct val="150000"/>
              </a:lnSpc>
            </a:pPr>
            <a:r>
              <a:rPr lang="en-GB" sz="1800" b="1" dirty="0"/>
              <a:t>16: </a:t>
            </a:r>
            <a:r>
              <a:rPr lang="en-GB" sz="1800" dirty="0"/>
              <a:t>There are 16 beamlines still relying in part on the original system.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105: </a:t>
            </a:r>
            <a:r>
              <a:rPr lang="en-GB" sz="1800" dirty="0"/>
              <a:t>To replace them all will require 105 PowerBrick-LV controllers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40: </a:t>
            </a:r>
            <a:r>
              <a:rPr lang="en-GB" sz="1800" dirty="0"/>
              <a:t>This will require 40 modified racks and potentially cabling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600: </a:t>
            </a:r>
            <a:r>
              <a:rPr lang="en-GB" sz="1800" dirty="0"/>
              <a:t>The estimate to build 40 racks is 600 workshop days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1302: </a:t>
            </a:r>
            <a:r>
              <a:rPr lang="en-GB" sz="1800" dirty="0"/>
              <a:t>Design office estimates1302 designer days to redraw everything (checking as built accuracy)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1050000: </a:t>
            </a:r>
            <a:r>
              <a:rPr lang="en-GB" sz="1800" dirty="0"/>
              <a:t>The estimated hardware cost for motion controllers, racks and PSU is £1,050,000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2357250: </a:t>
            </a:r>
            <a:r>
              <a:rPr lang="en-GB" sz="1800" dirty="0"/>
              <a:t>Including sub-contract design effort, the total estimated cost to replace is £2,357,250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0: </a:t>
            </a:r>
            <a:r>
              <a:rPr lang="en-GB" sz="1800" dirty="0"/>
              <a:t>there is no resource for design and contractors are not an option ( all doing Diamond-2 upgrade)</a:t>
            </a:r>
          </a:p>
          <a:p>
            <a:pPr>
              <a:lnSpc>
                <a:spcPct val="150000"/>
              </a:lnSpc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38582-5F3B-80EB-EAC4-EF0A40C4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A6183-95A3-B01E-4693-AE54D253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A4C29-EE9D-91AE-F876-7C1FB62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802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>
            <a:extLst>
              <a:ext uri="{FF2B5EF4-FFF2-40B4-BE49-F238E27FC236}">
                <a16:creationId xmlns:a16="http://schemas.microsoft.com/office/drawing/2014/main" id="{675277A5-B662-4B4C-CCEC-11B9119ECC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605FC-3728-4DE9-97D0-0B9B8CFEC577}" type="datetime1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A1E8D334-E492-F893-5FC2-80734CB7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Diamond Motion Control  multiple authors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563985B-3D40-9FC9-6B98-97CED5D9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6E0CF-353D-452F-91B4-6C84C5C694CA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240704EA-5114-932A-7506-BEC0D5C8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33376"/>
            <a:ext cx="7773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Delta Tau PMAC – UMAC MACRO Solution</a:t>
            </a: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E5B0B68D-47ED-4CC2-3990-43BA0659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908051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Quick Comparison</a:t>
            </a:r>
          </a:p>
        </p:txBody>
      </p:sp>
      <p:sp>
        <p:nvSpPr>
          <p:cNvPr id="6151" name="Text Box 55">
            <a:extLst>
              <a:ext uri="{FF2B5EF4-FFF2-40B4-BE49-F238E27FC236}">
                <a16:creationId xmlns:a16="http://schemas.microsoft.com/office/drawing/2014/main" id="{EB9DCFA4-2B0B-899F-B411-15B508EF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00214"/>
            <a:ext cx="29527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32 axis </a:t>
            </a:r>
            <a:r>
              <a:rPr kumimoji="0" lang="en-GB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pmac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ultralight still available and proven reliable.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16 axes UMAC ( macro expansion card)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axis motion cards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in 24 out digital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16 (or 8) amplifier crate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Discrete specialist amps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MX add on amplifier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52" name="Picture 56">
            <a:extLst>
              <a:ext uri="{FF2B5EF4-FFF2-40B4-BE49-F238E27FC236}">
                <a16:creationId xmlns:a16="http://schemas.microsoft.com/office/drawing/2014/main" id="{DA6B4670-54F0-8C52-0227-9D8E83EB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983884"/>
            <a:ext cx="5210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5299-003D-AF3B-9A57-899ED9207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D50C-B2AB-BCA9-6C1C-BC88A5B5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Option 2- Switch VME to </a:t>
            </a:r>
            <a:r>
              <a:rPr lang="en-GB" sz="3600" dirty="0" err="1"/>
              <a:t>PowerUMAC</a:t>
            </a:r>
            <a:r>
              <a:rPr lang="en-GB" sz="3600" dirty="0"/>
              <a:t> Ultra Chassis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00E5-5D23-62C3-2875-0215603C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Replace VME crate with Ultra </a:t>
            </a:r>
            <a:r>
              <a:rPr lang="en-GB" sz="2400" b="1" dirty="0" err="1"/>
              <a:t>Chasis</a:t>
            </a:r>
            <a:r>
              <a:rPr lang="en-GB" sz="2400" b="1" dirty="0"/>
              <a:t> containing </a:t>
            </a:r>
            <a:r>
              <a:rPr lang="en-GB" sz="2400" b="1" dirty="0" err="1"/>
              <a:t>PowerUMAC</a:t>
            </a:r>
            <a:r>
              <a:rPr lang="en-GB" sz="2400" b="1" dirty="0"/>
              <a:t> controllers and Acc5E3 MACRO controllers </a:t>
            </a:r>
          </a:p>
          <a:p>
            <a:r>
              <a:rPr lang="en-GB" sz="2400" dirty="0"/>
              <a:t>Base Cost £6883 per 32 axis of control (£11,000 for 64; £13,500 for 96 axes)</a:t>
            </a:r>
          </a:p>
          <a:p>
            <a:r>
              <a:rPr lang="en-GB" sz="2400" dirty="0"/>
              <a:t>Utilises the existing Fibre optic MACRO network</a:t>
            </a:r>
          </a:p>
          <a:p>
            <a:r>
              <a:rPr lang="en-GB" sz="2400" dirty="0"/>
              <a:t>No plant cables need changing, limited design effort required.</a:t>
            </a:r>
          </a:p>
          <a:p>
            <a:r>
              <a:rPr lang="en-GB" sz="2400" dirty="0"/>
              <a:t>STOGRA amplifiers still available</a:t>
            </a:r>
          </a:p>
          <a:p>
            <a:r>
              <a:rPr lang="en-GB" sz="2400" dirty="0"/>
              <a:t>Smart Drive (at risk and obsolete) amplifier replacement sourced.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7843A-53FE-632B-3B54-F7C0BCAA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FB2B0-26DB-1EB7-2946-859F123E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38134-1ECC-3DCA-5CF9-694E797D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31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91920-58BF-3DBD-A7FB-77F3A545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>
            <a:extLst>
              <a:ext uri="{FF2B5EF4-FFF2-40B4-BE49-F238E27FC236}">
                <a16:creationId xmlns:a16="http://schemas.microsoft.com/office/drawing/2014/main" id="{7F257381-DD5A-529A-6763-DFFEE51CE3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64605FC-3728-4DE9-97D0-0B9B8CFEC577}" type="datetime1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18/09/2025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C494B3C6-4987-8EF3-01FC-87D0832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Diamond Motion Control  multiple authors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D4144AC-7795-D97D-52BF-26345EC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36E0CF-353D-452F-91B4-6C84C5C694CA}" type="slidenum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8DEADDA8-60E6-A61C-747F-80309774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333376"/>
            <a:ext cx="10496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Option 2 at a glance : Power UMAC Ultralight Chassis– UMAC MACRO Solution</a:t>
            </a: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4D1CCFF0-8096-A702-1A59-A8718DDF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908051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A Quick Comparison</a:t>
            </a:r>
          </a:p>
        </p:txBody>
      </p:sp>
      <p:sp>
        <p:nvSpPr>
          <p:cNvPr id="6151" name="Text Box 55">
            <a:extLst>
              <a:ext uri="{FF2B5EF4-FFF2-40B4-BE49-F238E27FC236}">
                <a16:creationId xmlns:a16="http://schemas.microsoft.com/office/drawing/2014/main" id="{20B5569D-602E-C8D8-A875-04F0ED7B1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00214"/>
            <a:ext cx="29527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32 axis PowerPMAC with Acc5E3 MACRO master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axes UMAC ( macro expansion card)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 axis motion cards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24 in 24 out digital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(or 8) amplifier crate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Discrete specialist amps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MX add on amplifier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+ 3U crate per 1 –&gt; 3 PPMAC UMAC set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6F38D6D7-2D86-A5F4-C82A-4720EA68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4" y="686379"/>
            <a:ext cx="629771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1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8403F-87C7-45E2-E911-2C9D022DF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F84B-5B4C-596E-0D7E-A2FFF344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3" y="609600"/>
            <a:ext cx="11834811" cy="1143000"/>
          </a:xfrm>
        </p:spPr>
        <p:txBody>
          <a:bodyPr/>
          <a:lstStyle/>
          <a:p>
            <a:r>
              <a:rPr lang="en-GB" sz="3600" dirty="0"/>
              <a:t>Option 3- Replace 16Axis MACRO- with </a:t>
            </a:r>
            <a:r>
              <a:rPr lang="en-GB" sz="3600" dirty="0" err="1"/>
              <a:t>PowerUMAC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0B51-A131-8F78-7C20-72C6D82C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752600"/>
            <a:ext cx="11148484" cy="4419600"/>
          </a:xfrm>
        </p:spPr>
        <p:txBody>
          <a:bodyPr/>
          <a:lstStyle/>
          <a:p>
            <a:r>
              <a:rPr lang="en-GB" sz="2400" b="1" dirty="0"/>
              <a:t>Replace 16 axis MACRO cards in expansion crate with </a:t>
            </a:r>
            <a:r>
              <a:rPr lang="en-GB" sz="2400" b="1" dirty="0" err="1"/>
              <a:t>PowerUMAC</a:t>
            </a:r>
            <a:r>
              <a:rPr lang="en-GB" sz="2400" b="1" dirty="0"/>
              <a:t> controllers.</a:t>
            </a:r>
          </a:p>
          <a:p>
            <a:r>
              <a:rPr lang="en-GB" sz="2400" dirty="0"/>
              <a:t>Base Cost £2,800 per 16 axis of control</a:t>
            </a:r>
          </a:p>
          <a:p>
            <a:r>
              <a:rPr lang="en-GB" sz="2400" dirty="0"/>
              <a:t>Removes need for fibre optic network. </a:t>
            </a:r>
          </a:p>
          <a:p>
            <a:r>
              <a:rPr lang="en-GB" sz="2400" dirty="0"/>
              <a:t>Very little design effort per rack.</a:t>
            </a:r>
          </a:p>
          <a:p>
            <a:r>
              <a:rPr lang="en-GB" sz="2400" i="1" dirty="0"/>
              <a:t>Every Acc-24E2S will need to be removed from crate to change addressing.</a:t>
            </a:r>
          </a:p>
          <a:p>
            <a:r>
              <a:rPr lang="en-GB" sz="2400" i="1" dirty="0"/>
              <a:t>Estimate 4 hours per crate with attendant risk of damaging cables/connectors</a:t>
            </a:r>
            <a:r>
              <a:rPr lang="en-GB" sz="2400" dirty="0"/>
              <a:t>.</a:t>
            </a:r>
          </a:p>
          <a:p>
            <a:r>
              <a:rPr lang="en-GB" sz="2400" dirty="0"/>
              <a:t>STOGRA amplifiers still available</a:t>
            </a:r>
          </a:p>
          <a:p>
            <a:r>
              <a:rPr lang="en-GB" sz="2400" dirty="0"/>
              <a:t>Smart Drive amplifier replacement sourced.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BC91-BC3C-F964-A19A-3E628D17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C12CF-0969-43FA-8170-B034718ECC7F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2813-9BED-B3D1-6437-D241D663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7DB25-07D1-6E99-CBA4-0332B26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D32E7-756C-424C-8B8F-CA63FC964345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4" descr="UMAC">
            <a:extLst>
              <a:ext uri="{FF2B5EF4-FFF2-40B4-BE49-F238E27FC236}">
                <a16:creationId xmlns:a16="http://schemas.microsoft.com/office/drawing/2014/main" id="{4825B07F-0541-378A-6694-E3A66E75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80" y="2260600"/>
            <a:ext cx="2528653" cy="18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6E11AB-A095-4ECF-5B26-04D9BA23923A}"/>
              </a:ext>
            </a:extLst>
          </p:cNvPr>
          <p:cNvCxnSpPr>
            <a:cxnSpLocks/>
          </p:cNvCxnSpPr>
          <p:nvPr/>
        </p:nvCxnSpPr>
        <p:spPr bwMode="auto">
          <a:xfrm flipV="1">
            <a:off x="9677400" y="2915445"/>
            <a:ext cx="0" cy="1694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5404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42515-D45B-5865-3376-FA0AB3014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>
            <a:extLst>
              <a:ext uri="{FF2B5EF4-FFF2-40B4-BE49-F238E27FC236}">
                <a16:creationId xmlns:a16="http://schemas.microsoft.com/office/drawing/2014/main" id="{18608EF1-9DAB-FBD3-F085-3F64A4EC57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64605FC-3728-4DE9-97D0-0B9B8CFEC577}" type="datetime1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18/09/2025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E1F751F1-73F6-961E-B32F-3BA16DF6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Diamond Motion Control  multiple authors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47BAF5A-1238-5D5B-B664-2B80F195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36E0CF-353D-452F-91B4-6C84C5C694CA}" type="slidenum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AF75F2A5-8C4A-EE53-47A8-3730F7513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33376"/>
            <a:ext cx="7773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Delta Tau PPMAC – UMAC controller in axis interface crate</a:t>
            </a: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0225A0B8-C80C-477C-5699-922DA576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908051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A Quick Comparison</a:t>
            </a:r>
          </a:p>
        </p:txBody>
      </p:sp>
      <p:sp>
        <p:nvSpPr>
          <p:cNvPr id="6151" name="Text Box 55">
            <a:extLst>
              <a:ext uri="{FF2B5EF4-FFF2-40B4-BE49-F238E27FC236}">
                <a16:creationId xmlns:a16="http://schemas.microsoft.com/office/drawing/2014/main" id="{D4FF446F-42BA-E389-081A-6B8B591AA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700214"/>
            <a:ext cx="29527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axes PPMAC – UMAC controller card. 1 per original UMAC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 axis motion cards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24 in 24 out digital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(or 8) amplifier crate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Discrete specialist amps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MX add on amplifier- not possible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6DAB77-C6B3-67E6-15E5-6BA5D8DB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4" y="697491"/>
            <a:ext cx="629771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5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3ADE-27EE-506C-EE8B-5DD36F3E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1488-AE4B-7B24-AC74-36FDA90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7C57-D373-784B-833F-8E2400F6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A2522-3B1D-04BD-D33B-51DE69E8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48" y="1176516"/>
            <a:ext cx="6006623" cy="450496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3AB6E10-8837-3485-198B-8377E2BCE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33376"/>
            <a:ext cx="7773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Delta Tau PPMAC – UMAC controller in axis interface crate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97ABA-026D-E116-5B10-1C75A7AEE78B}"/>
              </a:ext>
            </a:extLst>
          </p:cNvPr>
          <p:cNvSpPr txBox="1"/>
          <p:nvPr/>
        </p:nvSpPr>
        <p:spPr>
          <a:xfrm>
            <a:off x="881743" y="1850757"/>
            <a:ext cx="44052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/>
              <a:t>Every Acc-24E2S will need to be removed from crate to change addressing.</a:t>
            </a:r>
          </a:p>
          <a:p>
            <a:r>
              <a:rPr lang="en-GB" sz="1800" i="1" dirty="0"/>
              <a:t>Estimate 4 hours per crate with attendant risk of damaging cables/connectors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ADA6F-A2FA-05C7-3E2B-A8A8E91A3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807BF2F8-8DDF-A646-64A1-0F3409E30C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99B7E-49DF-40B7-86FB-210D4BF62A44}" type="datetime1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18/09/2025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6FB88C80-C266-D002-7CDA-D1A4020B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Diamond Motion Control  multiple authors</a:t>
            </a: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2A3D2CC7-1FD4-A561-AF4A-1E0B597E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436203-F718-4C3B-ACD1-357A61DA5762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EE3F96-E6E0-49B6-E1DC-BB6955C4BE44}"/>
              </a:ext>
            </a:extLst>
          </p:cNvPr>
          <p:cNvSpPr txBox="1">
            <a:spLocks/>
          </p:cNvSpPr>
          <p:nvPr/>
        </p:nvSpPr>
        <p:spPr bwMode="auto">
          <a:xfrm>
            <a:off x="330821" y="225187"/>
            <a:ext cx="11453251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1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9pPr>
          </a:lstStyle>
          <a:p>
            <a:pPr lvl="0" algn="ctr">
              <a:defRPr/>
            </a:pPr>
            <a:r>
              <a:rPr lang="en-GB" altLang="en-US" sz="3200" dirty="0"/>
              <a:t>Phase-1 standard Diamond beamline Motion Control Rack!</a:t>
            </a:r>
            <a:br>
              <a:rPr lang="en-GB" altLang="en-US" sz="3200" dirty="0"/>
            </a:br>
            <a:endParaRPr kumimoji="0" lang="en-GB" altLang="en-US" sz="3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6BAED-B21C-5E48-7DD1-E3AA26F77367}"/>
              </a:ext>
            </a:extLst>
          </p:cNvPr>
          <p:cNvSpPr txBox="1"/>
          <p:nvPr/>
        </p:nvSpPr>
        <p:spPr>
          <a:xfrm>
            <a:off x="570641" y="1562100"/>
            <a:ext cx="524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November 2006.</a:t>
            </a:r>
          </a:p>
          <a:p>
            <a:r>
              <a:rPr lang="en-GB" altLang="en-US" dirty="0"/>
              <a:t>Beamline I16 completes first pass motion commissioning.</a:t>
            </a:r>
          </a:p>
          <a:p>
            <a:r>
              <a:rPr lang="en-GB" altLang="en-US" dirty="0"/>
              <a:t>Controls engineer Pete Dennison</a:t>
            </a:r>
          </a:p>
          <a:p>
            <a:r>
              <a:rPr lang="en-GB" altLang="en-US" dirty="0"/>
              <a:t>Commissioning effort supplied by Micromech since Aug 2006</a:t>
            </a:r>
          </a:p>
          <a:p>
            <a:r>
              <a:rPr lang="en-GB" altLang="en-US" dirty="0"/>
              <a:t>Bog standard Diamond beamline Motion Control Rack?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46971-7EA8-1D31-4C0F-8429DF50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57" y="1155616"/>
            <a:ext cx="6169222" cy="46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7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366D0-CBD4-E835-E282-EF6F6E313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514E-7663-4EE6-D0E0-4909A6F2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0" y="609600"/>
            <a:ext cx="11824854" cy="1143000"/>
          </a:xfrm>
        </p:spPr>
        <p:txBody>
          <a:bodyPr/>
          <a:lstStyle/>
          <a:p>
            <a:r>
              <a:rPr lang="en-GB" sz="3200" dirty="0"/>
              <a:t>Option 4- </a:t>
            </a:r>
            <a:r>
              <a:rPr lang="en-GB" sz="3200" dirty="0" err="1"/>
              <a:t>PowerBrickLV</a:t>
            </a:r>
            <a:r>
              <a:rPr lang="en-GB" sz="3200" dirty="0"/>
              <a:t> with MACRO output per 32 axis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545D-4EAA-1822-DB9F-B3B07316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752600"/>
            <a:ext cx="10943167" cy="4484688"/>
          </a:xfrm>
        </p:spPr>
        <p:txBody>
          <a:bodyPr/>
          <a:lstStyle/>
          <a:p>
            <a:r>
              <a:rPr lang="en-GB" sz="2400" b="1" dirty="0"/>
              <a:t>Replace VME crate with 3U crate containing PowerPMAC controller with on board MACRO master output</a:t>
            </a:r>
          </a:p>
          <a:p>
            <a:r>
              <a:rPr lang="en-GB" sz="2400" dirty="0"/>
              <a:t>Base Cost £10,000 per 32 axis of control.</a:t>
            </a:r>
          </a:p>
          <a:p>
            <a:r>
              <a:rPr lang="en-GB" sz="2400" dirty="0"/>
              <a:t>Utilises the existing Fibre optic MACRO network</a:t>
            </a:r>
          </a:p>
          <a:p>
            <a:r>
              <a:rPr lang="en-GB" sz="2400" dirty="0"/>
              <a:t>No plant cables need changing.</a:t>
            </a:r>
          </a:p>
          <a:p>
            <a:r>
              <a:rPr lang="en-GB" sz="2400" i="1" dirty="0"/>
              <a:t>Additional 8 axes of control per PowerBrick. ( new plant cabling required)</a:t>
            </a:r>
          </a:p>
          <a:p>
            <a:r>
              <a:rPr lang="en-GB" sz="2400" dirty="0"/>
              <a:t>Very little design effort per rack.</a:t>
            </a:r>
          </a:p>
          <a:p>
            <a:r>
              <a:rPr lang="en-GB" sz="2400" dirty="0"/>
              <a:t>STOGRA amplifiers still available</a:t>
            </a:r>
          </a:p>
          <a:p>
            <a:r>
              <a:rPr lang="en-GB" sz="2400" dirty="0"/>
              <a:t>Smart Drive amplifier replacement sourced.</a:t>
            </a:r>
          </a:p>
          <a:p>
            <a:r>
              <a:rPr lang="en-GB" sz="2400" i="1" dirty="0"/>
              <a:t>Needs 1 off 3U crate per Axis expansion crate</a:t>
            </a: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46157-0BF5-5F50-60FC-2D3ADC4C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1EC1-178A-09AB-A876-E3A6EF61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6CB3-E987-CAD3-FB2D-16E624BF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3371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81A53-52A3-AA5C-C2B6-C1AD895F8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>
            <a:extLst>
              <a:ext uri="{FF2B5EF4-FFF2-40B4-BE49-F238E27FC236}">
                <a16:creationId xmlns:a16="http://schemas.microsoft.com/office/drawing/2014/main" id="{8CE2B7A8-58FD-60FE-3F9F-FCDB4F411B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64605FC-3728-4DE9-97D0-0B9B8CFEC577}" type="datetime1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18/09/2025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6C14E566-2C21-51C6-8795-485DDEE2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>
                <a:solidFill>
                  <a:srgbClr val="000000"/>
                </a:solidFill>
              </a:rPr>
              <a:t>Diamond Motion Control  multiple authors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4E9607C-BC7E-8B21-4D30-CAA14FEF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36E0CF-353D-452F-91B4-6C84C5C694CA}" type="slidenum">
              <a:rPr lang="en-GB" alt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22AD22F6-5A70-CFA1-2072-4948A442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333376"/>
            <a:ext cx="77739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Power UMAC Ultralight Chassis– UMAC MACRO Solution</a:t>
            </a:r>
          </a:p>
        </p:txBody>
      </p:sp>
      <p:sp>
        <p:nvSpPr>
          <p:cNvPr id="6150" name="Text Box 5">
            <a:extLst>
              <a:ext uri="{FF2B5EF4-FFF2-40B4-BE49-F238E27FC236}">
                <a16:creationId xmlns:a16="http://schemas.microsoft.com/office/drawing/2014/main" id="{94896E42-F738-5683-497D-A728EFF1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908051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A Quick Comparison</a:t>
            </a:r>
          </a:p>
        </p:txBody>
      </p:sp>
      <p:sp>
        <p:nvSpPr>
          <p:cNvPr id="6151" name="Text Box 55">
            <a:extLst>
              <a:ext uri="{FF2B5EF4-FFF2-40B4-BE49-F238E27FC236}">
                <a16:creationId xmlns:a16="http://schemas.microsoft.com/office/drawing/2014/main" id="{8EA53D80-1F1F-41B3-D7D4-365F8EB8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1672769"/>
            <a:ext cx="3860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32 MACRO axis per PowerBrick LV with MACRO master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axes UMAC ( macro expansion card)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 axis motion cards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24 in 24 out digital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16 (or 8) amplifier crate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Discrete specialist amps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MX add on amplifier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+ 8 axes per PowerBrick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+3U crate per PowerBrick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980C3E-CE05-CFD7-25DE-CA6E40989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94" y="828171"/>
            <a:ext cx="6297714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8813-7A8D-8EBF-568C-5FFBCF7A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63512"/>
            <a:ext cx="10943167" cy="1143000"/>
          </a:xfrm>
        </p:spPr>
        <p:txBody>
          <a:bodyPr/>
          <a:lstStyle/>
          <a:p>
            <a:r>
              <a:rPr lang="en-GB" dirty="0"/>
              <a:t>And the winner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E297-EFF6-FA62-B816-1AF383CA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6" y="1092168"/>
            <a:ext cx="10943167" cy="4673664"/>
          </a:xfrm>
        </p:spPr>
        <p:txBody>
          <a:bodyPr/>
          <a:lstStyle/>
          <a:p>
            <a:r>
              <a:rPr lang="en-GB" sz="2000" dirty="0"/>
              <a:t>Option 2; replace VME Ultralight with 3U crate containing up to 3 PPMAC UMAC cards with MACRO expansion.</a:t>
            </a:r>
          </a:p>
          <a:p>
            <a:endParaRPr lang="en-GB" sz="2000" dirty="0"/>
          </a:p>
          <a:p>
            <a:r>
              <a:rPr lang="en-GB" sz="2000" dirty="0"/>
              <a:t>First system due in time for October Shutdown.</a:t>
            </a:r>
          </a:p>
          <a:p>
            <a:endParaRPr lang="en-GB" sz="2000" dirty="0"/>
          </a:p>
          <a:p>
            <a:r>
              <a:rPr lang="en-GB" sz="2000" dirty="0"/>
              <a:t>Perform test upgrade on 1 willing beamline. If successful plan roll out for remaining beamlines between now and dark period. Motion subcontractors may be required.</a:t>
            </a:r>
          </a:p>
          <a:p>
            <a:endParaRPr lang="en-GB" sz="2000" dirty="0"/>
          </a:p>
          <a:p>
            <a:r>
              <a:rPr lang="en-GB" sz="2000" dirty="0"/>
              <a:t>Confirm time estimates for recommissioning ( August S/D we recommissioned 21 axes onto PowerBrick-LV in I15)</a:t>
            </a:r>
          </a:p>
          <a:p>
            <a:endParaRPr lang="en-GB" sz="2000" dirty="0"/>
          </a:p>
          <a:p>
            <a:r>
              <a:rPr lang="en-GB" sz="2000" dirty="0"/>
              <a:t>Outline configuration files already constructed and tested against spares stock of UMAC MACRO crates. Test published conversion factors to establish if gains are acceptable</a:t>
            </a:r>
            <a:r>
              <a:rPr lang="en-GB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9B6A1-C4C5-B021-3711-98480826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81A5-2ABC-1481-24CD-B0F97DFA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1714-30EE-263F-81EF-90497A1A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41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5877-EBFD-7AA9-1EC6-40E25B14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A9DB-0986-EC44-9BF7-A6E3CCE1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Don’t forget </a:t>
            </a:r>
          </a:p>
          <a:p>
            <a:pPr marL="0" indent="0">
              <a:buNone/>
            </a:pPr>
            <a:r>
              <a:rPr lang="en-GB" sz="2400" dirty="0"/>
              <a:t>Exercise your mechanics slowly; end to end to keep them well lubricated and prevent build up of grime mid travel.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Stick-Slip piezos have limited life. Our well-known brand lasts less than 5 years.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Anything that ‘slips’ is not ideal for high resolution imaging applications.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2F5B5-A886-AD74-BD34-81F8D9A6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A39F9-B41C-838C-39C2-2F57B77D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F5D7-169C-6378-4623-203FACF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068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25F6-C8F0-E642-7735-9B2D2C15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61C3F-8F6F-40BD-FACE-83D35CAB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91E7-96C3-AA60-D15F-979C4BA6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7F13AE8-90D4-B96B-CE8B-A48F9A4D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1974148"/>
            <a:ext cx="5831098" cy="41737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07AFEC-6139-FB14-5922-72C6FB49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21" y="653328"/>
            <a:ext cx="5959113" cy="369332"/>
          </a:xfrm>
        </p:spPr>
        <p:txBody>
          <a:bodyPr/>
          <a:lstStyle/>
          <a:p>
            <a:r>
              <a:rPr lang="en-GB" altLang="en-US" sz="2400" dirty="0"/>
              <a:t>16 Axis UMAC MACRO expansion card</a:t>
            </a:r>
          </a:p>
          <a:p>
            <a:r>
              <a:rPr lang="en-GB" altLang="en-US" sz="1800" dirty="0"/>
              <a:t>3U high Eurocard allows PMAC to control remote amplifiers via fibre optic interface up to 3Km distant</a:t>
            </a:r>
          </a:p>
          <a:p>
            <a:endParaRPr lang="en-GB" altLang="en-US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336B41-FEB3-F67D-A4E3-E80BEA5B47DB}"/>
              </a:ext>
            </a:extLst>
          </p:cNvPr>
          <p:cNvSpPr txBox="1">
            <a:spLocks/>
          </p:cNvSpPr>
          <p:nvPr/>
        </p:nvSpPr>
        <p:spPr bwMode="auto">
          <a:xfrm>
            <a:off x="6121334" y="630560"/>
            <a:ext cx="5986004" cy="7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400" kern="0" dirty="0"/>
              <a:t>ACC 24 and ACC11 expansion cards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A136C5B-8B3F-3B05-E17B-966171C7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468" y="2179960"/>
            <a:ext cx="64371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b="1" dirty="0" err="1"/>
              <a:t>Acc</a:t>
            </a:r>
            <a:r>
              <a:rPr lang="en-GB" altLang="en-US" b="1" dirty="0"/>
              <a:t> 24 E2-x . Motor control accessory card</a:t>
            </a:r>
          </a:p>
          <a:p>
            <a:r>
              <a:rPr lang="en-GB" altLang="en-US" dirty="0"/>
              <a:t>-S version provides step and direction output for 4 steppers</a:t>
            </a:r>
          </a:p>
          <a:p>
            <a:r>
              <a:rPr lang="en-GB" altLang="en-US" dirty="0"/>
              <a:t>-A version provides +/- 10v demand output for 2 or 4 servos</a:t>
            </a:r>
          </a:p>
          <a:p>
            <a:r>
              <a:rPr lang="en-GB" altLang="en-US" dirty="0"/>
              <a:t>Both provide 1 channel of quadrature encoder input per axis </a:t>
            </a:r>
          </a:p>
          <a:p>
            <a:endParaRPr lang="en-GB" altLang="en-US" dirty="0"/>
          </a:p>
          <a:p>
            <a:r>
              <a:rPr lang="en-GB" altLang="en-US" dirty="0"/>
              <a:t>Both provide 4 user inputs per channel – Plim </a:t>
            </a:r>
            <a:r>
              <a:rPr lang="en-GB" altLang="en-US" dirty="0" err="1"/>
              <a:t>Nlim</a:t>
            </a:r>
            <a:r>
              <a:rPr lang="en-GB" altLang="en-US" dirty="0"/>
              <a:t> Home User</a:t>
            </a:r>
          </a:p>
          <a:p>
            <a:r>
              <a:rPr lang="en-GB" altLang="en-US" dirty="0"/>
              <a:t>-A provides relay output for amp enable signal</a:t>
            </a:r>
          </a:p>
          <a:p>
            <a:endParaRPr lang="en-GB" altLang="en-US" sz="2400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F5469F-52AE-B0B6-FB2E-AC00969A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348" y="4556447"/>
            <a:ext cx="63953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b="1" dirty="0" err="1"/>
              <a:t>Acc</a:t>
            </a:r>
            <a:r>
              <a:rPr lang="en-GB" altLang="en-US" b="1" dirty="0"/>
              <a:t> 11 E Digital </a:t>
            </a:r>
            <a:r>
              <a:rPr lang="en-GB" altLang="en-US" b="1" dirty="0" err="1"/>
              <a:t>i</a:t>
            </a:r>
            <a:r>
              <a:rPr lang="en-GB" altLang="en-US" b="1" dirty="0"/>
              <a:t>/o card</a:t>
            </a:r>
          </a:p>
          <a:p>
            <a:r>
              <a:rPr lang="en-GB" altLang="en-US" dirty="0"/>
              <a:t>provides 24 digital inputs &amp; 24 Digital outputs opto coupled</a:t>
            </a:r>
          </a:p>
          <a:p>
            <a:r>
              <a:rPr lang="en-GB" altLang="en-US" dirty="0"/>
              <a:t>16 out reserved for amplifier enable in stepper crates</a:t>
            </a:r>
          </a:p>
          <a:p>
            <a:r>
              <a:rPr lang="en-GB" altLang="en-US" dirty="0"/>
              <a:t>16 in reserved for amplifier healthy signal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225E6-6468-7469-8920-4FDBD67EB192}"/>
              </a:ext>
            </a:extLst>
          </p:cNvPr>
          <p:cNvSpPr txBox="1"/>
          <p:nvPr/>
        </p:nvSpPr>
        <p:spPr>
          <a:xfrm>
            <a:off x="4076987" y="185197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UMAC MACRO CRATE</a:t>
            </a:r>
          </a:p>
        </p:txBody>
      </p:sp>
    </p:spTree>
    <p:extLst>
      <p:ext uri="{BB962C8B-B14F-4D97-AF65-F5344CB8AC3E}">
        <p14:creationId xmlns:p14="http://schemas.microsoft.com/office/powerpoint/2010/main" val="33946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D6F6-2E14-3EBF-41DC-A6851DBF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A243-D7D5-253A-7462-33707656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13E0-7C6A-E677-A094-AB03EC4E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FDBA58-F9B3-A5C0-7BF5-6C67A5CA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10840822" cy="1260475"/>
          </a:xfrm>
        </p:spPr>
        <p:txBody>
          <a:bodyPr/>
          <a:lstStyle/>
          <a:p>
            <a:r>
              <a:rPr lang="en-GB" altLang="en-US" sz="2800" dirty="0"/>
              <a:t>Phase-1 standard Diamond beamline Motion Control Rack!</a:t>
            </a:r>
            <a:br>
              <a:rPr lang="en-GB" altLang="en-US" sz="2800" dirty="0"/>
            </a:br>
            <a:endParaRPr lang="en-GB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A1A93E-67E8-7ECC-4EE1-F49A6413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055688"/>
            <a:ext cx="5705057" cy="5688013"/>
          </a:xfrm>
        </p:spPr>
        <p:txBody>
          <a:bodyPr/>
          <a:lstStyle/>
          <a:p>
            <a:r>
              <a:rPr lang="en-GB" altLang="en-US" sz="1800" b="1" dirty="0"/>
              <a:t>Amplifier crates</a:t>
            </a:r>
          </a:p>
          <a:p>
            <a:endParaRPr lang="en-GB" altLang="en-US" sz="1800" b="1" dirty="0"/>
          </a:p>
          <a:p>
            <a:r>
              <a:rPr lang="en-GB" altLang="en-US" sz="1800" dirty="0"/>
              <a:t>Two version- 8 axis crate each amplifier has it’s own front plate, and 16 axis crate with one combined front plate.</a:t>
            </a:r>
          </a:p>
          <a:p>
            <a:r>
              <a:rPr lang="en-GB" altLang="en-US" sz="1800" dirty="0"/>
              <a:t>16 axis crate has two power supplies to allow for different bus voltages ( 32Vdc up to 160 Vdc)</a:t>
            </a:r>
          </a:p>
          <a:p>
            <a:r>
              <a:rPr lang="en-GB" altLang="en-US" sz="1800" dirty="0"/>
              <a:t>SMART DRIVE  D28 full/half step </a:t>
            </a:r>
            <a:r>
              <a:rPr lang="en-GB" altLang="en-US" sz="1800" dirty="0" err="1"/>
              <a:t>amplifers</a:t>
            </a:r>
            <a:r>
              <a:rPr lang="en-GB" altLang="en-US" sz="1800" dirty="0"/>
              <a:t> ( 8 axis crate only). Some few have microstepping . Same amplifier as used on front ends.</a:t>
            </a:r>
          </a:p>
          <a:p>
            <a:r>
              <a:rPr lang="en-GB" altLang="en-US" sz="1800" dirty="0"/>
              <a:t>STOGRA ST: Range of amplifiers giving from 2A to 16A each with up to 1/5 step as standard (1000 step per rev from a standard 1.8° motor) Options include microstepping up to 128000 per rev, and vacuum versions with 10% standby current (usually 50%). Available in 8 or 16 axis versions.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99DBA9-D42D-82A5-9575-C2C86875CB83}"/>
              </a:ext>
            </a:extLst>
          </p:cNvPr>
          <p:cNvSpPr txBox="1">
            <a:spLocks/>
          </p:cNvSpPr>
          <p:nvPr/>
        </p:nvSpPr>
        <p:spPr bwMode="auto">
          <a:xfrm>
            <a:off x="6329474" y="1055688"/>
            <a:ext cx="544516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altLang="en-US" sz="2000" b="1" kern="0" dirty="0"/>
              <a:t>Stitching it all together</a:t>
            </a:r>
          </a:p>
          <a:p>
            <a:r>
              <a:rPr lang="en-GB" altLang="en-US" sz="1800" kern="0" dirty="0"/>
              <a:t>32 axis motion  </a:t>
            </a:r>
            <a:br>
              <a:rPr lang="en-GB" altLang="en-US" sz="1800" kern="0" dirty="0"/>
            </a:br>
            <a:r>
              <a:rPr lang="en-GB" altLang="en-US" sz="1800" kern="0" dirty="0"/>
              <a:t>16 axis stepper based UMAC crate  + … Options of 12 stepper + 2 - 4 servo ;  8 stepper +2,  4 or 6 servo</a:t>
            </a:r>
          </a:p>
          <a:p>
            <a:endParaRPr lang="en-GB" altLang="en-US" sz="1800" kern="0" dirty="0"/>
          </a:p>
          <a:p>
            <a:pPr algn="ctr"/>
            <a:r>
              <a:rPr lang="en-GB" altLang="en-US" sz="1800" b="1" kern="0" dirty="0"/>
              <a:t>SUSTAINABILITY / MAINTENANCE</a:t>
            </a:r>
          </a:p>
          <a:p>
            <a:r>
              <a:rPr lang="en-GB" altLang="en-US" sz="1800" kern="0" dirty="0"/>
              <a:t> Allowed us to create standard </a:t>
            </a:r>
            <a:r>
              <a:rPr lang="en-GB" altLang="en-US" sz="1800" kern="0" dirty="0" err="1"/>
              <a:t>control.pmc</a:t>
            </a:r>
            <a:r>
              <a:rPr lang="en-GB" altLang="en-US" sz="1800" kern="0" dirty="0"/>
              <a:t> files that required only minor adjustment prior to the commissioning process.</a:t>
            </a:r>
          </a:p>
          <a:p>
            <a:r>
              <a:rPr lang="en-GB" altLang="en-US" sz="1800" kern="0" dirty="0"/>
              <a:t>Creating a standard Mapping file for first 24 axis significantly reduced fault finding effort. </a:t>
            </a:r>
          </a:p>
          <a:p>
            <a:r>
              <a:rPr lang="en-GB" altLang="en-US" sz="1800" kern="0" dirty="0"/>
              <a:t>Standard cabling broken down into groups of 4 axes for motor demand, motor control, Limit switch feedback.</a:t>
            </a:r>
          </a:p>
          <a:p>
            <a:endParaRPr lang="en-GB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6461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DBD63-C054-78EA-2311-21773536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9F81-E5C9-7811-19EE-691951C4D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3AA96-ED6A-DED2-DD92-CF6031C0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6605F8-8656-8280-1D62-1444394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4550025" cy="1260475"/>
          </a:xfrm>
        </p:spPr>
        <p:txBody>
          <a:bodyPr/>
          <a:lstStyle/>
          <a:p>
            <a:r>
              <a:rPr lang="en-GB" altLang="en-US" sz="2400" b="1" dirty="0"/>
              <a:t>Drivers for change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44A4031-E53F-199F-EAE7-C6E59E27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768475"/>
            <a:ext cx="5113791" cy="73409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 b="1" dirty="0"/>
              <a:t>Cost of Implementation</a:t>
            </a:r>
          </a:p>
          <a:p>
            <a:pPr marL="0" indent="0">
              <a:buNone/>
            </a:pPr>
            <a:r>
              <a:rPr lang="en-GB" altLang="en-US" sz="1800" dirty="0"/>
              <a:t>Average cost per axis approaching £1600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DAB780-76DE-C0E2-D8A8-D9EB3404E070}"/>
              </a:ext>
            </a:extLst>
          </p:cNvPr>
          <p:cNvSpPr txBox="1">
            <a:spLocks/>
          </p:cNvSpPr>
          <p:nvPr/>
        </p:nvSpPr>
        <p:spPr bwMode="auto">
          <a:xfrm>
            <a:off x="556890" y="2730374"/>
            <a:ext cx="5713309" cy="157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0870" rIns="0" bIns="0"/>
          <a:lstStyle/>
          <a:p>
            <a:pPr marL="342900" indent="-342900" eaLnBrk="0">
              <a:spcAft>
                <a:spcPts val="1563"/>
              </a:spcAft>
              <a:defRPr/>
            </a:pPr>
            <a:r>
              <a:rPr lang="en-GB" b="1" kern="0" dirty="0">
                <a:solidFill>
                  <a:srgbClr val="000000"/>
                </a:solidFill>
                <a:latin typeface="+mn-lt"/>
                <a:cs typeface="+mn-cs"/>
              </a:rPr>
              <a:t>VME Bottlenecks</a:t>
            </a:r>
          </a:p>
          <a:p>
            <a:pPr marL="342900" eaLnBrk="0">
              <a:spcAft>
                <a:spcPts val="1563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cs typeface="+mn-cs"/>
              </a:rPr>
              <a:t>VM</a:t>
            </a:r>
            <a:r>
              <a:rPr lang="en-GB" kern="0" dirty="0">
                <a:solidFill>
                  <a:srgbClr val="000000"/>
                </a:solidFill>
              </a:rPr>
              <a:t>E</a:t>
            </a:r>
            <a:r>
              <a:rPr lang="en-GB" kern="0" dirty="0">
                <a:solidFill>
                  <a:srgbClr val="000000"/>
                </a:solidFill>
                <a:latin typeface="+mn-lt"/>
                <a:cs typeface="+mn-cs"/>
              </a:rPr>
              <a:t> driver only allows for single channel read write. Ethernet allows for multiple read write access.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25D0DD-56F3-85E1-AF53-497E5E630FCB}"/>
              </a:ext>
            </a:extLst>
          </p:cNvPr>
          <p:cNvSpPr txBox="1">
            <a:spLocks/>
          </p:cNvSpPr>
          <p:nvPr/>
        </p:nvSpPr>
        <p:spPr bwMode="auto">
          <a:xfrm>
            <a:off x="556889" y="4154046"/>
            <a:ext cx="5713309" cy="157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0870" rIns="0" bIns="0"/>
          <a:lstStyle/>
          <a:p>
            <a:pPr marL="342900" indent="-342900" eaLnBrk="0">
              <a:spcAft>
                <a:spcPts val="1563"/>
              </a:spcAft>
              <a:defRPr/>
            </a:pPr>
            <a:r>
              <a:rPr lang="en-GB" b="1" kern="0" dirty="0">
                <a:solidFill>
                  <a:srgbClr val="000000"/>
                </a:solidFill>
                <a:latin typeface="+mn-lt"/>
                <a:cs typeface="+mn-cs"/>
              </a:rPr>
              <a:t>Installation Nightmare</a:t>
            </a:r>
          </a:p>
          <a:p>
            <a:pPr marL="342900" indent="-342900" eaLnBrk="0">
              <a:spcAft>
                <a:spcPts val="1563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cs typeface="+mn-cs"/>
              </a:rPr>
              <a:t>Crowded racks are virtually impossible to work in. </a:t>
            </a:r>
            <a:endParaRPr lang="en-GB" kern="0" dirty="0">
              <a:solidFill>
                <a:srgbClr val="000000"/>
              </a:solidFill>
            </a:endParaRPr>
          </a:p>
          <a:p>
            <a:pPr marL="342900" indent="-342900" eaLnBrk="0">
              <a:spcAft>
                <a:spcPts val="1563"/>
              </a:spcAft>
              <a:defRPr/>
            </a:pPr>
            <a:r>
              <a:rPr lang="en-GB" kern="0" dirty="0">
                <a:solidFill>
                  <a:srgbClr val="000000"/>
                </a:solidFill>
                <a:latin typeface="+mn-lt"/>
                <a:cs typeface="+mn-cs"/>
              </a:rPr>
              <a:t>Limit PIMs on rack sides encourage poor wring</a:t>
            </a:r>
            <a:r>
              <a:rPr lang="en-GB" kern="0" dirty="0">
                <a:solidFill>
                  <a:srgbClr val="000000"/>
                </a:solidFill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+mn-lt"/>
                <a:cs typeface="+mn-cs"/>
              </a:rPr>
              <a:t>practice.</a:t>
            </a:r>
          </a:p>
        </p:txBody>
      </p:sp>
      <p:pic>
        <p:nvPicPr>
          <p:cNvPr id="11" name="Picture 10" descr="Brick-rack-rear.JPG">
            <a:extLst>
              <a:ext uri="{FF2B5EF4-FFF2-40B4-BE49-F238E27FC236}">
                <a16:creationId xmlns:a16="http://schemas.microsoft.com/office/drawing/2014/main" id="{8B030A8B-ECF5-FF7E-36D4-5D0BDE245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2"/>
          <a:stretch>
            <a:fillRect/>
          </a:stretch>
        </p:blipFill>
        <p:spPr bwMode="auto">
          <a:xfrm>
            <a:off x="7138739" y="493003"/>
            <a:ext cx="4140200" cy="549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C3A86-4500-C0C0-55BB-F44E15D8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2C4C-239D-3FD1-35A8-D1962C92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CFD3-9965-2C64-C42B-EF399FE0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07013-9E7C-4DFB-04A8-C72C7FA19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72" y="816637"/>
            <a:ext cx="9035055" cy="522472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A8EA46A-C287-A524-1284-64CE22D1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543" y="78580"/>
            <a:ext cx="857091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/>
          <a:lstStyle/>
          <a:p>
            <a:pPr algn="ctr">
              <a:defRPr/>
            </a:pPr>
            <a:r>
              <a:rPr lang="en-GB" sz="3200" dirty="0">
                <a:latin typeface="+mj-lt"/>
                <a:cs typeface="+mn-cs"/>
              </a:rPr>
              <a:t>GeoBrick-LV-IMS</a:t>
            </a:r>
            <a:endParaRPr lang="en-US" sz="3200" b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1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65604-6F74-C549-A679-BAFFC27F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1774-FB66-4CAE-35D5-A2636C18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C78-EB21-9F51-EDEC-0C0C35E1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B21E44-DC3E-39BA-4473-E44EE64F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11108795" cy="12604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500" dirty="0"/>
              <a:t>	</a:t>
            </a:r>
            <a:r>
              <a:rPr lang="en-GB" sz="3200" dirty="0"/>
              <a:t>GEOBRICK –LV-IMS-II</a:t>
            </a:r>
            <a:br>
              <a:rPr lang="en-GB" sz="3500" dirty="0"/>
            </a:br>
            <a:r>
              <a:rPr lang="en-GB" sz="2400" dirty="0"/>
              <a:t>Maintain the same Connector interface</a:t>
            </a:r>
          </a:p>
        </p:txBody>
      </p:sp>
      <p:pic>
        <p:nvPicPr>
          <p:cNvPr id="8" name="Content Placeholder 3" descr="P9150228.JPG">
            <a:extLst>
              <a:ext uri="{FF2B5EF4-FFF2-40B4-BE49-F238E27FC236}">
                <a16:creationId xmlns:a16="http://schemas.microsoft.com/office/drawing/2014/main" id="{70340C4C-E692-822A-FE10-5B103433E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8" b="32837"/>
          <a:stretch>
            <a:fillRect/>
          </a:stretch>
        </p:blipFill>
        <p:spPr>
          <a:xfrm>
            <a:off x="576262" y="1589660"/>
            <a:ext cx="6446822" cy="2220340"/>
          </a:xfrm>
        </p:spPr>
      </p:pic>
      <p:pic>
        <p:nvPicPr>
          <p:cNvPr id="9" name="Picture 4" descr="P9150230.JPG">
            <a:extLst>
              <a:ext uri="{FF2B5EF4-FFF2-40B4-BE49-F238E27FC236}">
                <a16:creationId xmlns:a16="http://schemas.microsoft.com/office/drawing/2014/main" id="{E22DB49F-E55A-42F7-CA3F-C6963629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9" y="1562100"/>
            <a:ext cx="29987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EC23DA0B-2535-931B-D7E6-B73505D5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859213"/>
            <a:ext cx="11085766" cy="23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en-GB" altLang="en-US" dirty="0"/>
              <a:t>The LV-IMS-II keeps the same connectors as our existing LV-IMS design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/>
              <a:t>Motion-STOP and WATCHDOG connectors are integrated into 1 connector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/>
              <a:t>Limits connectors moved from top row to middle, same orientation as encoder axes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/>
              <a:t>DC input connectors use different UTO types to prevent cross connection</a:t>
            </a:r>
          </a:p>
          <a:p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703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95613-28C4-DF8E-E411-0B1091B3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CC31-E88A-950D-EBBE-BA34932B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49008-3EE4-3377-298F-1287B949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7914B3-61D8-09C5-44BB-22336434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6"/>
            <a:ext cx="11246802" cy="874712"/>
          </a:xfrm>
        </p:spPr>
        <p:txBody>
          <a:bodyPr/>
          <a:lstStyle/>
          <a:p>
            <a:pPr algn="ctr"/>
            <a:r>
              <a:rPr lang="en-GB" altLang="en-US" sz="3500" dirty="0"/>
              <a:t>A new power supply</a:t>
            </a:r>
          </a:p>
        </p:txBody>
      </p:sp>
      <p:pic>
        <p:nvPicPr>
          <p:cNvPr id="8" name="Content Placeholder 3" descr="P9150228.JPG">
            <a:extLst>
              <a:ext uri="{FF2B5EF4-FFF2-40B4-BE49-F238E27FC236}">
                <a16:creationId xmlns:a16="http://schemas.microsoft.com/office/drawing/2014/main" id="{68B87DF5-F667-D6E4-BD03-17BCFDABE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8" b="20604"/>
          <a:stretch>
            <a:fillRect/>
          </a:stretch>
        </p:blipFill>
        <p:spPr>
          <a:xfrm>
            <a:off x="576263" y="1331913"/>
            <a:ext cx="4986548" cy="646112"/>
          </a:xfrm>
        </p:spPr>
      </p:pic>
      <p:pic>
        <p:nvPicPr>
          <p:cNvPr id="9" name="Picture 4" descr="P9190236.JPG">
            <a:extLst>
              <a:ext uri="{FF2B5EF4-FFF2-40B4-BE49-F238E27FC236}">
                <a16:creationId xmlns:a16="http://schemas.microsoft.com/office/drawing/2014/main" id="{F334398A-4430-CD5D-3790-4AEAD779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5" b="56660"/>
          <a:stretch>
            <a:fillRect/>
          </a:stretch>
        </p:blipFill>
        <p:spPr bwMode="auto">
          <a:xfrm>
            <a:off x="5635836" y="1311275"/>
            <a:ext cx="627797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C46739-2041-B1E9-EC00-E46735FB2045}"/>
              </a:ext>
            </a:extLst>
          </p:cNvPr>
          <p:cNvSpPr txBox="1"/>
          <p:nvPr/>
        </p:nvSpPr>
        <p:spPr>
          <a:xfrm>
            <a:off x="436562" y="2112963"/>
            <a:ext cx="11614937" cy="3425765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  <a:cs typeface="+mn-cs"/>
              </a:rPr>
              <a:t>A single 1500VA  or 500VA switch mode supply so supply 4 motion crates with motor power</a:t>
            </a:r>
          </a:p>
          <a:p>
            <a:pPr algn="ctr">
              <a:defRPr/>
            </a:pPr>
            <a:endParaRPr lang="en-GB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+mn-lt"/>
                <a:cs typeface="+mn-cs"/>
              </a:rPr>
              <a:t>TWO 24V DC supplies to provide logic power and i/o power. In the event of an external i/o fault, controller will not lose their control supply. Both supplies are fed through a single </a:t>
            </a:r>
            <a:r>
              <a:rPr lang="en-GB" dirty="0" err="1">
                <a:latin typeface="+mn-lt"/>
                <a:cs typeface="+mn-cs"/>
              </a:rPr>
              <a:t>seriou</a:t>
            </a:r>
            <a:r>
              <a:rPr lang="en-GB" dirty="0">
                <a:latin typeface="+mn-lt"/>
                <a:cs typeface="+mn-cs"/>
              </a:rPr>
              <a:t> connector </a:t>
            </a:r>
          </a:p>
          <a:p>
            <a:pPr algn="ctr">
              <a:defRPr/>
            </a:pPr>
            <a:endParaRPr lang="en-GB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+mn-lt"/>
                <a:cs typeface="+mn-cs"/>
              </a:rPr>
              <a:t>Individual switches for motor logic and i/o supply for each motion crate</a:t>
            </a:r>
          </a:p>
          <a:p>
            <a:pPr algn="ctr">
              <a:defRPr/>
            </a:pPr>
            <a:endParaRPr lang="en-GB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+mn-lt"/>
                <a:cs typeface="+mn-cs"/>
              </a:rPr>
              <a:t>TWO AC input connectors with same connectors as existing GeoBrick LV IMS to maintain logic and motor power separation in motion rack</a:t>
            </a:r>
          </a:p>
          <a:p>
            <a:pPr algn="ctr">
              <a:defRPr/>
            </a:pPr>
            <a:endParaRPr lang="en-GB" dirty="0">
              <a:latin typeface="+mn-lt"/>
              <a:cs typeface="+mn-cs"/>
            </a:endParaRPr>
          </a:p>
          <a:p>
            <a:pPr algn="ctr">
              <a:defRPr/>
            </a:pPr>
            <a:r>
              <a:rPr lang="en-GB" dirty="0">
                <a:latin typeface="+mn-lt"/>
                <a:cs typeface="+mn-cs"/>
              </a:rPr>
              <a:t>1 U high crate means the new 3 U LV-IMS-II  and new supply can occupy the same space as the old 4U   LV-IMS design</a:t>
            </a:r>
          </a:p>
        </p:txBody>
      </p:sp>
    </p:spTree>
    <p:extLst>
      <p:ext uri="{BB962C8B-B14F-4D97-AF65-F5344CB8AC3E}">
        <p14:creationId xmlns:p14="http://schemas.microsoft.com/office/powerpoint/2010/main" val="72828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44583-0BEF-AE0A-178F-D16CF3E7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C12CF-0969-43FA-8170-B034718ECC7F}" type="datetime1">
              <a:rPr lang="en-GB" smtClean="0"/>
              <a:pPr>
                <a:defRPr/>
              </a:pPr>
              <a:t>18/09/2025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08D59-5028-5AFA-9B2B-D105E613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Diamond Motion Control  multiple authors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7289C-0FE3-0D53-59AB-030B268C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D32E7-756C-424C-8B8F-CA63FC964345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7" name="Picture 6" descr="A close up of Arm PowerBrick-LV-IMS&#10;">
            <a:extLst>
              <a:ext uri="{FF2B5EF4-FFF2-40B4-BE49-F238E27FC236}">
                <a16:creationId xmlns:a16="http://schemas.microsoft.com/office/drawing/2014/main" id="{1E0E0E18-1D2A-6C84-3E01-9AE751C3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097"/>
            <a:ext cx="12192000" cy="34998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F7841E-CADA-A27A-1115-BA7A2B560A5E}"/>
              </a:ext>
            </a:extLst>
          </p:cNvPr>
          <p:cNvSpPr txBox="1">
            <a:spLocks/>
          </p:cNvSpPr>
          <p:nvPr/>
        </p:nvSpPr>
        <p:spPr>
          <a:xfrm>
            <a:off x="1063690" y="404263"/>
            <a:ext cx="103632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baseline="30000">
                <a:solidFill>
                  <a:srgbClr val="000000"/>
                </a:solidFill>
                <a:latin typeface="Arial-BoldMT" charset="0"/>
              </a:defRPr>
            </a:lvl9pPr>
          </a:lstStyle>
          <a:p>
            <a:pPr algn="ctr"/>
            <a:r>
              <a:rPr lang="en-GB" sz="3600" kern="0" dirty="0">
                <a:latin typeface="Arial Black" panose="020B0A04020102020204" pitchFamily="34" charset="0"/>
              </a:rPr>
              <a:t>Diamond-2 Beamline Motion Controller:-PowerBrick-LV-IMS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51DB6F1-DBD3-7720-8A8A-5FFFA680B0F4}"/>
              </a:ext>
            </a:extLst>
          </p:cNvPr>
          <p:cNvSpPr txBox="1">
            <a:spLocks/>
          </p:cNvSpPr>
          <p:nvPr/>
        </p:nvSpPr>
        <p:spPr>
          <a:xfrm>
            <a:off x="1978090" y="71379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5970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CRAF25(facility name).potx" id="{793048A9-17A7-4995-B855-F0F34D4D7C8B}" vid="{F3A281E5-FDAA-4B5C-9167-01A9F227F9DE}"/>
    </a:ext>
  </a:extLst>
</a:theme>
</file>

<file path=ppt/theme/theme2.xml><?xml version="1.0" encoding="utf-8"?>
<a:theme xmlns:a="http://schemas.openxmlformats.org/drawingml/2006/main" name="DLS-Presentation-Colour-1">
  <a:themeElements>
    <a:clrScheme name="DLS-Presentation-Colour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LS-Presentation-Colour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LS-Presentation-Colour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S-Presentation-Colour-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S-Presentation-Colour-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S-Presentation-Colour-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S-Presentation-Colour-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S-Presentation-Colour-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S-Presentation-Colour-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1940</Words>
  <Application>Microsoft Office PowerPoint</Application>
  <PresentationFormat>Widescreen</PresentationFormat>
  <Paragraphs>250</Paragraphs>
  <Slides>23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</vt:lpstr>
      <vt:lpstr>Times New Roman</vt:lpstr>
      <vt:lpstr>1_Office Theme</vt:lpstr>
      <vt:lpstr>DLS-Presentation-Colour-1</vt:lpstr>
      <vt:lpstr>Clip</vt:lpstr>
      <vt:lpstr>PowerPoint Presentation</vt:lpstr>
      <vt:lpstr>PowerPoint Presentation</vt:lpstr>
      <vt:lpstr>PowerPoint Presentation</vt:lpstr>
      <vt:lpstr>Phase-1 standard Diamond beamline Motion Control Rack! </vt:lpstr>
      <vt:lpstr>Drivers for change</vt:lpstr>
      <vt:lpstr>PowerPoint Presentation</vt:lpstr>
      <vt:lpstr> GEOBRICK –LV-IMS-II Maintain the same Connector interface</vt:lpstr>
      <vt:lpstr>A new power supply</vt:lpstr>
      <vt:lpstr>PowerPoint Presentation</vt:lpstr>
      <vt:lpstr>FPGA PowerBRICK LV IMS “No, look in front of you!”</vt:lpstr>
      <vt:lpstr>Why Change Phase 1 systems?</vt:lpstr>
      <vt:lpstr>Original Choice - Fit multiple PowerBrick-LV’s</vt:lpstr>
      <vt:lpstr>Replacing the Obsolete Phase1 motion Control in Numbers</vt:lpstr>
      <vt:lpstr>PowerPoint Presentation</vt:lpstr>
      <vt:lpstr>Option 2- Switch VME to PowerUMAC Ultra Chassis</vt:lpstr>
      <vt:lpstr>PowerPoint Presentation</vt:lpstr>
      <vt:lpstr>Option 3- Replace 16Axis MACRO- with PowerUMAC</vt:lpstr>
      <vt:lpstr>PowerPoint Presentation</vt:lpstr>
      <vt:lpstr>PowerPoint Presentation</vt:lpstr>
      <vt:lpstr>Option 4- PowerBrickLV with MACRO output per 32 axis control </vt:lpstr>
      <vt:lpstr>PowerPoint Presentation</vt:lpstr>
      <vt:lpstr>And the winner is…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Nutter, Brian (DLSLtd,RAL,TEC)</dc:creator>
  <cp:lastModifiedBy>Nutter, Brian (DLSLtd,RAL,TEC)</cp:lastModifiedBy>
  <cp:revision>1</cp:revision>
  <dcterms:created xsi:type="dcterms:W3CDTF">2025-09-11T10:49:26Z</dcterms:created>
  <dcterms:modified xsi:type="dcterms:W3CDTF">2025-09-18T16:23:28Z</dcterms:modified>
</cp:coreProperties>
</file>