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3" r:id="rId3"/>
    <p:sldId id="262" r:id="rId4"/>
    <p:sldId id="259" r:id="rId5"/>
    <p:sldId id="265" r:id="rId6"/>
    <p:sldId id="266" r:id="rId7"/>
    <p:sldId id="268" r:id="rId8"/>
    <p:sldId id="267" r:id="rId9"/>
    <p:sldId id="26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778579-B76A-484F-BB17-5C254E6A678D}" type="doc">
      <dgm:prSet loTypeId="urn:microsoft.com/office/officeart/2005/8/layout/rings+Icon#1" loCatId="officeonline" qsTypeId="urn:microsoft.com/office/officeart/2005/8/quickstyle/3d3" qsCatId="3D" csTypeId="urn:microsoft.com/office/officeart/2005/8/colors/accent1_5" csCatId="accent1" phldr="1"/>
      <dgm:spPr/>
    </dgm:pt>
    <dgm:pt modelId="{4A5CE597-F700-4C1A-B2B4-3FCEFD7D8491}">
      <dgm:prSet phldrT="[Texte]">
        <dgm:style>
          <a:lnRef idx="1">
            <a:schemeClr val="accent3"/>
          </a:lnRef>
          <a:fillRef idx="3">
            <a:schemeClr val="accent3"/>
          </a:fillRef>
          <a:effectRef idx="2">
            <a:schemeClr val="accent3"/>
          </a:effectRef>
          <a:fontRef idx="minor">
            <a:schemeClr val="lt1"/>
          </a:fontRef>
        </dgm:style>
      </dgm:prSet>
      <dgm:spPr>
        <a:xfrm>
          <a:off x="839307" y="0"/>
          <a:ext cx="743732" cy="743823"/>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gm:spPr>
      <dgm:t>
        <a:bodyPr/>
        <a:lstStyle/>
        <a:p>
          <a:r>
            <a:rPr lang="fr-FR" dirty="0" err="1">
              <a:solidFill>
                <a:sysClr val="window" lastClr="FFFFFF"/>
              </a:solidFill>
              <a:latin typeface="Calibri"/>
              <a:ea typeface="+mn-ea"/>
              <a:cs typeface="+mn-cs"/>
            </a:rPr>
            <a:t>Who</a:t>
          </a:r>
          <a:r>
            <a:rPr lang="fr-FR" dirty="0">
              <a:solidFill>
                <a:sysClr val="window" lastClr="FFFFFF"/>
              </a:solidFill>
              <a:latin typeface="Calibri"/>
              <a:ea typeface="+mn-ea"/>
              <a:cs typeface="+mn-cs"/>
            </a:rPr>
            <a:t>?</a:t>
          </a:r>
        </a:p>
      </dgm:t>
    </dgm:pt>
    <dgm:pt modelId="{745D804F-5036-44B2-BBD7-33F737F67527}" type="parTrans" cxnId="{A17945A8-2866-4C29-A13C-670F2913585B}">
      <dgm:prSet/>
      <dgm:spPr/>
      <dgm:t>
        <a:bodyPr/>
        <a:lstStyle/>
        <a:p>
          <a:endParaRPr lang="fr-FR"/>
        </a:p>
      </dgm:t>
    </dgm:pt>
    <dgm:pt modelId="{67A1F1A0-BFEE-4880-B197-530B6D3BB69B}" type="sibTrans" cxnId="{A17945A8-2866-4C29-A13C-670F2913585B}">
      <dgm:prSet/>
      <dgm:spPr/>
      <dgm:t>
        <a:bodyPr/>
        <a:lstStyle/>
        <a:p>
          <a:endParaRPr lang="fr-FR"/>
        </a:p>
      </dgm:t>
    </dgm:pt>
    <dgm:pt modelId="{2B2133DE-1B05-4454-A94F-4FD5FEBE5979}">
      <dgm:prSet phldrT="[Texte]">
        <dgm:style>
          <a:lnRef idx="1">
            <a:schemeClr val="accent3"/>
          </a:lnRef>
          <a:fillRef idx="3">
            <a:schemeClr val="accent3"/>
          </a:fillRef>
          <a:effectRef idx="2">
            <a:schemeClr val="accent3"/>
          </a:effectRef>
          <a:fontRef idx="minor">
            <a:schemeClr val="lt1"/>
          </a:fontRef>
        </dgm:style>
      </dgm:prSet>
      <dgm:spPr>
        <a:xfrm>
          <a:off x="1221954" y="496088"/>
          <a:ext cx="743732" cy="743823"/>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gm:spPr>
      <dgm:t>
        <a:bodyPr/>
        <a:lstStyle/>
        <a:p>
          <a:r>
            <a:rPr lang="fr-FR" dirty="0">
              <a:solidFill>
                <a:sysClr val="window" lastClr="FFFFFF"/>
              </a:solidFill>
              <a:latin typeface="Calibri"/>
              <a:ea typeface="+mn-ea"/>
              <a:cs typeface="+mn-cs"/>
            </a:rPr>
            <a:t>How?</a:t>
          </a:r>
        </a:p>
      </dgm:t>
    </dgm:pt>
    <dgm:pt modelId="{6BE1C3EA-2892-49FA-A0A8-CF3215644C09}" type="parTrans" cxnId="{11EF7F19-5F4B-49B8-A290-C8B3F646C1DD}">
      <dgm:prSet/>
      <dgm:spPr/>
      <dgm:t>
        <a:bodyPr/>
        <a:lstStyle/>
        <a:p>
          <a:endParaRPr lang="fr-FR"/>
        </a:p>
      </dgm:t>
    </dgm:pt>
    <dgm:pt modelId="{CE3D953D-DA56-4C6B-9CCF-A87914E5009F}" type="sibTrans" cxnId="{11EF7F19-5F4B-49B8-A290-C8B3F646C1DD}">
      <dgm:prSet/>
      <dgm:spPr/>
      <dgm:t>
        <a:bodyPr/>
        <a:lstStyle/>
        <a:p>
          <a:endParaRPr lang="fr-FR"/>
        </a:p>
      </dgm:t>
    </dgm:pt>
    <dgm:pt modelId="{0C791113-3954-4091-8CDA-94ACD18AC1B9}">
      <dgm:prSet phldrT="[Texte]"/>
      <dgm:spPr>
        <a:xfrm>
          <a:off x="74201" y="0"/>
          <a:ext cx="743732" cy="743823"/>
        </a:xfrm>
        <a:prstGeom prst="ellipse">
          <a:avLst/>
        </a:prstGeom>
        <a:solidFill>
          <a:srgbClr val="4F81BD">
            <a:shade val="80000"/>
            <a:alpha val="50000"/>
            <a:hueOff val="0"/>
            <a:satOff val="0"/>
            <a:lumOff val="0"/>
            <a:alphaOff val="0"/>
          </a:srgbClr>
        </a:solidFill>
        <a:ln>
          <a:noFill/>
        </a:ln>
        <a:effectLst/>
        <a:scene3d>
          <a:camera prst="orthographicFront">
            <a:rot lat="0" lon="0" rev="0"/>
          </a:camera>
          <a:lightRig rig="contrasting" dir="t">
            <a:rot lat="0" lon="0" rev="1200000"/>
          </a:lightRig>
        </a:scene3d>
        <a:sp3d contourW="12700" prstMaterial="clear">
          <a:bevelT w="177800" h="254000"/>
          <a:bevelB w="152400"/>
        </a:sp3d>
      </dgm:spPr>
      <dgm:t>
        <a:bodyPr/>
        <a:lstStyle/>
        <a:p>
          <a:r>
            <a:rPr lang="fr-FR" dirty="0" err="1">
              <a:solidFill>
                <a:sysClr val="windowText" lastClr="000000"/>
              </a:solidFill>
              <a:latin typeface="Calibri"/>
              <a:ea typeface="+mn-ea"/>
              <a:cs typeface="+mn-cs"/>
            </a:rPr>
            <a:t>Why</a:t>
          </a:r>
          <a:r>
            <a:rPr lang="fr-FR" dirty="0">
              <a:solidFill>
                <a:sysClr val="windowText" lastClr="000000"/>
              </a:solidFill>
              <a:latin typeface="Calibri"/>
              <a:ea typeface="+mn-ea"/>
              <a:cs typeface="+mn-cs"/>
            </a:rPr>
            <a:t>?</a:t>
          </a:r>
        </a:p>
      </dgm:t>
    </dgm:pt>
    <dgm:pt modelId="{6F6C82FE-A793-4347-AC4F-18831CDFF00C}" type="parTrans" cxnId="{A37B8AA4-1675-44D8-BA21-09CB7040C6D2}">
      <dgm:prSet/>
      <dgm:spPr/>
      <dgm:t>
        <a:bodyPr/>
        <a:lstStyle/>
        <a:p>
          <a:endParaRPr lang="fr-FR"/>
        </a:p>
      </dgm:t>
    </dgm:pt>
    <dgm:pt modelId="{9DB7B362-3D4B-4856-8A45-8893F347A7F1}" type="sibTrans" cxnId="{A37B8AA4-1675-44D8-BA21-09CB7040C6D2}">
      <dgm:prSet/>
      <dgm:spPr/>
      <dgm:t>
        <a:bodyPr/>
        <a:lstStyle/>
        <a:p>
          <a:endParaRPr lang="fr-FR"/>
        </a:p>
      </dgm:t>
    </dgm:pt>
    <dgm:pt modelId="{C7B141C2-80A6-41F3-A6F2-50F14D68C133}">
      <dgm:prSet phldrT="[Texte]">
        <dgm:style>
          <a:lnRef idx="1">
            <a:schemeClr val="accent3"/>
          </a:lnRef>
          <a:fillRef idx="3">
            <a:schemeClr val="accent3"/>
          </a:fillRef>
          <a:effectRef idx="2">
            <a:schemeClr val="accent3"/>
          </a:effectRef>
          <a:fontRef idx="minor">
            <a:schemeClr val="lt1"/>
          </a:fontRef>
        </dgm:style>
      </dgm:prSet>
      <dgm:spPr>
        <a:xfrm>
          <a:off x="456848" y="496088"/>
          <a:ext cx="743732" cy="743823"/>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gm:spPr>
      <dgm:t>
        <a:bodyPr/>
        <a:lstStyle/>
        <a:p>
          <a:r>
            <a:rPr lang="fr-FR" dirty="0" err="1">
              <a:solidFill>
                <a:sysClr val="window" lastClr="FFFFFF"/>
              </a:solidFill>
              <a:latin typeface="Calibri"/>
              <a:ea typeface="+mn-ea"/>
              <a:cs typeface="+mn-cs"/>
            </a:rPr>
            <a:t>What</a:t>
          </a:r>
          <a:r>
            <a:rPr lang="fr-FR" dirty="0">
              <a:solidFill>
                <a:sysClr val="window" lastClr="FFFFFF"/>
              </a:solidFill>
              <a:latin typeface="Calibri"/>
              <a:ea typeface="+mn-ea"/>
              <a:cs typeface="+mn-cs"/>
            </a:rPr>
            <a:t>?</a:t>
          </a:r>
        </a:p>
      </dgm:t>
    </dgm:pt>
    <dgm:pt modelId="{88CD0836-A0B0-4B4B-B58D-BFD1A3A344A7}" type="parTrans" cxnId="{AC604CCC-3B9E-40C1-923D-2A9A357BC85B}">
      <dgm:prSet/>
      <dgm:spPr/>
      <dgm:t>
        <a:bodyPr/>
        <a:lstStyle/>
        <a:p>
          <a:endParaRPr lang="fr-FR"/>
        </a:p>
      </dgm:t>
    </dgm:pt>
    <dgm:pt modelId="{07FFC179-636D-48F8-88DE-3CB020125A36}" type="sibTrans" cxnId="{AC604CCC-3B9E-40C1-923D-2A9A357BC85B}">
      <dgm:prSet/>
      <dgm:spPr/>
      <dgm:t>
        <a:bodyPr/>
        <a:lstStyle/>
        <a:p>
          <a:endParaRPr lang="fr-FR"/>
        </a:p>
      </dgm:t>
    </dgm:pt>
    <dgm:pt modelId="{763D6F82-D163-4037-B4D7-0A7BE47A79FC}" type="pres">
      <dgm:prSet presAssocID="{2A778579-B76A-484F-BB17-5C254E6A678D}" presName="Name0" presStyleCnt="0">
        <dgm:presLayoutVars>
          <dgm:chMax val="7"/>
          <dgm:dir/>
          <dgm:resizeHandles val="exact"/>
        </dgm:presLayoutVars>
      </dgm:prSet>
      <dgm:spPr/>
    </dgm:pt>
    <dgm:pt modelId="{56B30F5C-B0E9-4225-8F26-41EED91D1460}" type="pres">
      <dgm:prSet presAssocID="{2A778579-B76A-484F-BB17-5C254E6A678D}" presName="ellipse1" presStyleLbl="vennNode1" presStyleIdx="0" presStyleCnt="4">
        <dgm:presLayoutVars>
          <dgm:bulletEnabled val="1"/>
        </dgm:presLayoutVars>
      </dgm:prSet>
      <dgm:spPr/>
    </dgm:pt>
    <dgm:pt modelId="{EDFA8705-0CD0-4DAB-A809-4478F99BE1FA}" type="pres">
      <dgm:prSet presAssocID="{2A778579-B76A-484F-BB17-5C254E6A678D}" presName="ellipse2" presStyleLbl="vennNode1" presStyleIdx="1" presStyleCnt="4">
        <dgm:presLayoutVars>
          <dgm:bulletEnabled val="1"/>
        </dgm:presLayoutVars>
      </dgm:prSet>
      <dgm:spPr/>
    </dgm:pt>
    <dgm:pt modelId="{C95E2F7F-A282-4D53-BDAE-2714B3C2CC57}" type="pres">
      <dgm:prSet presAssocID="{2A778579-B76A-484F-BB17-5C254E6A678D}" presName="ellipse3" presStyleLbl="vennNode1" presStyleIdx="2" presStyleCnt="4">
        <dgm:presLayoutVars>
          <dgm:bulletEnabled val="1"/>
        </dgm:presLayoutVars>
      </dgm:prSet>
      <dgm:spPr/>
    </dgm:pt>
    <dgm:pt modelId="{CD97368C-D528-4385-963B-7032B44F67A6}" type="pres">
      <dgm:prSet presAssocID="{2A778579-B76A-484F-BB17-5C254E6A678D}" presName="ellipse4" presStyleLbl="vennNode1" presStyleIdx="3" presStyleCnt="4">
        <dgm:presLayoutVars>
          <dgm:bulletEnabled val="1"/>
        </dgm:presLayoutVars>
      </dgm:prSet>
      <dgm:spPr/>
    </dgm:pt>
  </dgm:ptLst>
  <dgm:cxnLst>
    <dgm:cxn modelId="{826FAE11-6C7D-43FA-A6F5-7079B5B8435B}" type="presOf" srcId="{4A5CE597-F700-4C1A-B2B4-3FCEFD7D8491}" destId="{C95E2F7F-A282-4D53-BDAE-2714B3C2CC57}" srcOrd="0" destOrd="0" presId="urn:microsoft.com/office/officeart/2005/8/layout/rings+Icon#1"/>
    <dgm:cxn modelId="{11EF7F19-5F4B-49B8-A290-C8B3F646C1DD}" srcId="{2A778579-B76A-484F-BB17-5C254E6A678D}" destId="{2B2133DE-1B05-4454-A94F-4FD5FEBE5979}" srcOrd="3" destOrd="0" parTransId="{6BE1C3EA-2892-49FA-A0A8-CF3215644C09}" sibTransId="{CE3D953D-DA56-4C6B-9CCF-A87914E5009F}"/>
    <dgm:cxn modelId="{E3269222-FD8A-4434-8E3C-FA0648AB4649}" type="presOf" srcId="{2B2133DE-1B05-4454-A94F-4FD5FEBE5979}" destId="{CD97368C-D528-4385-963B-7032B44F67A6}" srcOrd="0" destOrd="0" presId="urn:microsoft.com/office/officeart/2005/8/layout/rings+Icon#1"/>
    <dgm:cxn modelId="{6F6F3A9C-B5DC-4627-8E5E-C98B26143A06}" type="presOf" srcId="{0C791113-3954-4091-8CDA-94ACD18AC1B9}" destId="{56B30F5C-B0E9-4225-8F26-41EED91D1460}" srcOrd="0" destOrd="0" presId="urn:microsoft.com/office/officeart/2005/8/layout/rings+Icon#1"/>
    <dgm:cxn modelId="{A37B8AA4-1675-44D8-BA21-09CB7040C6D2}" srcId="{2A778579-B76A-484F-BB17-5C254E6A678D}" destId="{0C791113-3954-4091-8CDA-94ACD18AC1B9}" srcOrd="0" destOrd="0" parTransId="{6F6C82FE-A793-4347-AC4F-18831CDFF00C}" sibTransId="{9DB7B362-3D4B-4856-8A45-8893F347A7F1}"/>
    <dgm:cxn modelId="{A17945A8-2866-4C29-A13C-670F2913585B}" srcId="{2A778579-B76A-484F-BB17-5C254E6A678D}" destId="{4A5CE597-F700-4C1A-B2B4-3FCEFD7D8491}" srcOrd="2" destOrd="0" parTransId="{745D804F-5036-44B2-BBD7-33F737F67527}" sibTransId="{67A1F1A0-BFEE-4880-B197-530B6D3BB69B}"/>
    <dgm:cxn modelId="{72C10CB3-E8B0-474E-861E-BD105DCEE4EF}" type="presOf" srcId="{C7B141C2-80A6-41F3-A6F2-50F14D68C133}" destId="{EDFA8705-0CD0-4DAB-A809-4478F99BE1FA}" srcOrd="0" destOrd="0" presId="urn:microsoft.com/office/officeart/2005/8/layout/rings+Icon#1"/>
    <dgm:cxn modelId="{AC604CCC-3B9E-40C1-923D-2A9A357BC85B}" srcId="{2A778579-B76A-484F-BB17-5C254E6A678D}" destId="{C7B141C2-80A6-41F3-A6F2-50F14D68C133}" srcOrd="1" destOrd="0" parTransId="{88CD0836-A0B0-4B4B-B58D-BFD1A3A344A7}" sibTransId="{07FFC179-636D-48F8-88DE-3CB020125A36}"/>
    <dgm:cxn modelId="{F97FF4DB-481A-40E3-9F56-BFB14BA2590C}" type="presOf" srcId="{2A778579-B76A-484F-BB17-5C254E6A678D}" destId="{763D6F82-D163-4037-B4D7-0A7BE47A79FC}" srcOrd="0" destOrd="0" presId="urn:microsoft.com/office/officeart/2005/8/layout/rings+Icon#1"/>
    <dgm:cxn modelId="{06E29A44-6FC6-497F-B018-3E34957D2033}" type="presParOf" srcId="{763D6F82-D163-4037-B4D7-0A7BE47A79FC}" destId="{56B30F5C-B0E9-4225-8F26-41EED91D1460}" srcOrd="0" destOrd="0" presId="urn:microsoft.com/office/officeart/2005/8/layout/rings+Icon#1"/>
    <dgm:cxn modelId="{887A61AA-994E-4A87-9645-48142DBD7F36}" type="presParOf" srcId="{763D6F82-D163-4037-B4D7-0A7BE47A79FC}" destId="{EDFA8705-0CD0-4DAB-A809-4478F99BE1FA}" srcOrd="1" destOrd="0" presId="urn:microsoft.com/office/officeart/2005/8/layout/rings+Icon#1"/>
    <dgm:cxn modelId="{F0CBAC5F-ABAA-494A-9529-2D782C5CCA01}" type="presParOf" srcId="{763D6F82-D163-4037-B4D7-0A7BE47A79FC}" destId="{C95E2F7F-A282-4D53-BDAE-2714B3C2CC57}" srcOrd="2" destOrd="0" presId="urn:microsoft.com/office/officeart/2005/8/layout/rings+Icon#1"/>
    <dgm:cxn modelId="{36C4943E-4075-4F28-9771-FE2FF690953B}" type="presParOf" srcId="{763D6F82-D163-4037-B4D7-0A7BE47A79FC}" destId="{CD97368C-D528-4385-963B-7032B44F67A6}" srcOrd="3" destOrd="0" presId="urn:microsoft.com/office/officeart/2005/8/layout/rings+Ic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A778579-B76A-484F-BB17-5C254E6A678D}" type="doc">
      <dgm:prSet loTypeId="urn:microsoft.com/office/officeart/2005/8/layout/rings+Icon#2" loCatId="officeonline" qsTypeId="urn:microsoft.com/office/officeart/2005/8/quickstyle/3d3" qsCatId="3D" csTypeId="urn:microsoft.com/office/officeart/2005/8/colors/accent1_5" csCatId="accent1" phldr="1"/>
      <dgm:spPr/>
    </dgm:pt>
    <dgm:pt modelId="{4A5CE597-F700-4C1A-B2B4-3FCEFD7D8491}">
      <dgm:prSet phldrT="[Texte]">
        <dgm:style>
          <a:lnRef idx="0">
            <a:schemeClr val="accent3"/>
          </a:lnRef>
          <a:fillRef idx="3">
            <a:schemeClr val="accent3"/>
          </a:fillRef>
          <a:effectRef idx="3">
            <a:schemeClr val="accent3"/>
          </a:effectRef>
          <a:fontRef idx="minor">
            <a:schemeClr val="lt1"/>
          </a:fontRef>
        </dgm:style>
      </dgm:prSet>
      <dgm:spPr>
        <a:xfrm>
          <a:off x="839307" y="0"/>
          <a:ext cx="743732" cy="743823"/>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gm:spPr>
      <dgm:t>
        <a:bodyPr/>
        <a:lstStyle/>
        <a:p>
          <a:r>
            <a:rPr lang="fr-FR" dirty="0" err="1">
              <a:solidFill>
                <a:sysClr val="window" lastClr="FFFFFF"/>
              </a:solidFill>
              <a:latin typeface="Calibri"/>
              <a:ea typeface="+mn-ea"/>
              <a:cs typeface="+mn-cs"/>
            </a:rPr>
            <a:t>Who</a:t>
          </a:r>
          <a:r>
            <a:rPr lang="fr-FR" dirty="0">
              <a:solidFill>
                <a:sysClr val="window" lastClr="FFFFFF"/>
              </a:solidFill>
              <a:latin typeface="Calibri"/>
              <a:ea typeface="+mn-ea"/>
              <a:cs typeface="+mn-cs"/>
            </a:rPr>
            <a:t>?</a:t>
          </a:r>
        </a:p>
      </dgm:t>
    </dgm:pt>
    <dgm:pt modelId="{745D804F-5036-44B2-BBD7-33F737F67527}" type="parTrans" cxnId="{A17945A8-2866-4C29-A13C-670F2913585B}">
      <dgm:prSet/>
      <dgm:spPr/>
      <dgm:t>
        <a:bodyPr/>
        <a:lstStyle/>
        <a:p>
          <a:endParaRPr lang="fr-FR"/>
        </a:p>
      </dgm:t>
    </dgm:pt>
    <dgm:pt modelId="{67A1F1A0-BFEE-4880-B197-530B6D3BB69B}" type="sibTrans" cxnId="{A17945A8-2866-4C29-A13C-670F2913585B}">
      <dgm:prSet/>
      <dgm:spPr/>
      <dgm:t>
        <a:bodyPr/>
        <a:lstStyle/>
        <a:p>
          <a:endParaRPr lang="fr-FR"/>
        </a:p>
      </dgm:t>
    </dgm:pt>
    <dgm:pt modelId="{2B2133DE-1B05-4454-A94F-4FD5FEBE5979}">
      <dgm:prSet phldrT="[Texte]">
        <dgm:style>
          <a:lnRef idx="0">
            <a:schemeClr val="accent3"/>
          </a:lnRef>
          <a:fillRef idx="3">
            <a:schemeClr val="accent3"/>
          </a:fillRef>
          <a:effectRef idx="3">
            <a:schemeClr val="accent3"/>
          </a:effectRef>
          <a:fontRef idx="minor">
            <a:schemeClr val="lt1"/>
          </a:fontRef>
        </dgm:style>
      </dgm:prSet>
      <dgm:spPr>
        <a:xfrm>
          <a:off x="1221954" y="496088"/>
          <a:ext cx="743732" cy="743823"/>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gm:spPr>
      <dgm:t>
        <a:bodyPr/>
        <a:lstStyle/>
        <a:p>
          <a:r>
            <a:rPr lang="fr-FR" dirty="0">
              <a:solidFill>
                <a:sysClr val="window" lastClr="FFFFFF"/>
              </a:solidFill>
              <a:latin typeface="Calibri"/>
              <a:ea typeface="+mn-ea"/>
              <a:cs typeface="+mn-cs"/>
            </a:rPr>
            <a:t>How?</a:t>
          </a:r>
        </a:p>
      </dgm:t>
    </dgm:pt>
    <dgm:pt modelId="{6BE1C3EA-2892-49FA-A0A8-CF3215644C09}" type="parTrans" cxnId="{11EF7F19-5F4B-49B8-A290-C8B3F646C1DD}">
      <dgm:prSet/>
      <dgm:spPr/>
      <dgm:t>
        <a:bodyPr/>
        <a:lstStyle/>
        <a:p>
          <a:endParaRPr lang="fr-FR"/>
        </a:p>
      </dgm:t>
    </dgm:pt>
    <dgm:pt modelId="{CE3D953D-DA56-4C6B-9CCF-A87914E5009F}" type="sibTrans" cxnId="{11EF7F19-5F4B-49B8-A290-C8B3F646C1DD}">
      <dgm:prSet/>
      <dgm:spPr/>
      <dgm:t>
        <a:bodyPr/>
        <a:lstStyle/>
        <a:p>
          <a:endParaRPr lang="fr-FR"/>
        </a:p>
      </dgm:t>
    </dgm:pt>
    <dgm:pt modelId="{0C791113-3954-4091-8CDA-94ACD18AC1B9}">
      <dgm:prSet phldrT="[Texte]">
        <dgm:style>
          <a:lnRef idx="0">
            <a:schemeClr val="accent3"/>
          </a:lnRef>
          <a:fillRef idx="3">
            <a:schemeClr val="accent3"/>
          </a:fillRef>
          <a:effectRef idx="3">
            <a:schemeClr val="accent3"/>
          </a:effectRef>
          <a:fontRef idx="minor">
            <a:schemeClr val="lt1"/>
          </a:fontRef>
        </dgm:style>
      </dgm:prSet>
      <dgm:spPr>
        <a:xfrm>
          <a:off x="74201" y="0"/>
          <a:ext cx="743732" cy="743823"/>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gm:spPr>
      <dgm:t>
        <a:bodyPr/>
        <a:lstStyle/>
        <a:p>
          <a:r>
            <a:rPr lang="fr-FR" dirty="0" err="1">
              <a:solidFill>
                <a:sysClr val="window" lastClr="FFFFFF"/>
              </a:solidFill>
              <a:latin typeface="Calibri"/>
              <a:ea typeface="+mn-ea"/>
              <a:cs typeface="+mn-cs"/>
            </a:rPr>
            <a:t>Why</a:t>
          </a:r>
          <a:r>
            <a:rPr lang="fr-FR" dirty="0">
              <a:solidFill>
                <a:sysClr val="window" lastClr="FFFFFF"/>
              </a:solidFill>
              <a:latin typeface="Calibri"/>
              <a:ea typeface="+mn-ea"/>
              <a:cs typeface="+mn-cs"/>
            </a:rPr>
            <a:t>?</a:t>
          </a:r>
        </a:p>
      </dgm:t>
    </dgm:pt>
    <dgm:pt modelId="{6F6C82FE-A793-4347-AC4F-18831CDFF00C}" type="parTrans" cxnId="{A37B8AA4-1675-44D8-BA21-09CB7040C6D2}">
      <dgm:prSet/>
      <dgm:spPr/>
      <dgm:t>
        <a:bodyPr/>
        <a:lstStyle/>
        <a:p>
          <a:endParaRPr lang="fr-FR"/>
        </a:p>
      </dgm:t>
    </dgm:pt>
    <dgm:pt modelId="{9DB7B362-3D4B-4856-8A45-8893F347A7F1}" type="sibTrans" cxnId="{A37B8AA4-1675-44D8-BA21-09CB7040C6D2}">
      <dgm:prSet/>
      <dgm:spPr/>
      <dgm:t>
        <a:bodyPr/>
        <a:lstStyle/>
        <a:p>
          <a:endParaRPr lang="fr-FR"/>
        </a:p>
      </dgm:t>
    </dgm:pt>
    <dgm:pt modelId="{C7B141C2-80A6-41F3-A6F2-50F14D68C133}">
      <dgm:prSet phldrT="[Texte]"/>
      <dgm:spPr>
        <a:xfrm>
          <a:off x="456848" y="496088"/>
          <a:ext cx="743732" cy="743823"/>
        </a:xfrm>
        <a:prstGeom prst="ellipse">
          <a:avLst/>
        </a:prstGeom>
        <a:solidFill>
          <a:srgbClr val="4F81BD">
            <a:shade val="80000"/>
            <a:alpha val="50000"/>
            <a:hueOff val="-3"/>
            <a:satOff val="1329"/>
            <a:lumOff val="1718"/>
            <a:alphaOff val="10000"/>
          </a:srgbClr>
        </a:solidFill>
        <a:ln>
          <a:noFill/>
        </a:ln>
        <a:effectLst/>
        <a:scene3d>
          <a:camera prst="orthographicFront">
            <a:rot lat="0" lon="0" rev="0"/>
          </a:camera>
          <a:lightRig rig="contrasting" dir="t">
            <a:rot lat="0" lon="0" rev="1200000"/>
          </a:lightRig>
        </a:scene3d>
        <a:sp3d contourW="12700" prstMaterial="clear">
          <a:bevelT w="177800" h="254000"/>
          <a:bevelB w="152400"/>
        </a:sp3d>
      </dgm:spPr>
      <dgm:t>
        <a:bodyPr/>
        <a:lstStyle/>
        <a:p>
          <a:r>
            <a:rPr lang="fr-FR" dirty="0" err="1">
              <a:solidFill>
                <a:sysClr val="windowText" lastClr="000000"/>
              </a:solidFill>
              <a:latin typeface="Calibri"/>
              <a:ea typeface="+mn-ea"/>
              <a:cs typeface="+mn-cs"/>
            </a:rPr>
            <a:t>What</a:t>
          </a:r>
          <a:r>
            <a:rPr lang="fr-FR" dirty="0">
              <a:solidFill>
                <a:sysClr val="windowText" lastClr="000000"/>
              </a:solidFill>
              <a:latin typeface="Calibri"/>
              <a:ea typeface="+mn-ea"/>
              <a:cs typeface="+mn-cs"/>
            </a:rPr>
            <a:t>?</a:t>
          </a:r>
        </a:p>
      </dgm:t>
    </dgm:pt>
    <dgm:pt modelId="{88CD0836-A0B0-4B4B-B58D-BFD1A3A344A7}" type="parTrans" cxnId="{AC604CCC-3B9E-40C1-923D-2A9A357BC85B}">
      <dgm:prSet/>
      <dgm:spPr/>
      <dgm:t>
        <a:bodyPr/>
        <a:lstStyle/>
        <a:p>
          <a:endParaRPr lang="fr-FR"/>
        </a:p>
      </dgm:t>
    </dgm:pt>
    <dgm:pt modelId="{07FFC179-636D-48F8-88DE-3CB020125A36}" type="sibTrans" cxnId="{AC604CCC-3B9E-40C1-923D-2A9A357BC85B}">
      <dgm:prSet/>
      <dgm:spPr/>
      <dgm:t>
        <a:bodyPr/>
        <a:lstStyle/>
        <a:p>
          <a:endParaRPr lang="fr-FR"/>
        </a:p>
      </dgm:t>
    </dgm:pt>
    <dgm:pt modelId="{763D6F82-D163-4037-B4D7-0A7BE47A79FC}" type="pres">
      <dgm:prSet presAssocID="{2A778579-B76A-484F-BB17-5C254E6A678D}" presName="Name0" presStyleCnt="0">
        <dgm:presLayoutVars>
          <dgm:chMax val="7"/>
          <dgm:dir/>
          <dgm:resizeHandles val="exact"/>
        </dgm:presLayoutVars>
      </dgm:prSet>
      <dgm:spPr/>
    </dgm:pt>
    <dgm:pt modelId="{56B30F5C-B0E9-4225-8F26-41EED91D1460}" type="pres">
      <dgm:prSet presAssocID="{2A778579-B76A-484F-BB17-5C254E6A678D}" presName="ellipse1" presStyleLbl="vennNode1" presStyleIdx="0" presStyleCnt="4">
        <dgm:presLayoutVars>
          <dgm:bulletEnabled val="1"/>
        </dgm:presLayoutVars>
      </dgm:prSet>
      <dgm:spPr/>
    </dgm:pt>
    <dgm:pt modelId="{EDFA8705-0CD0-4DAB-A809-4478F99BE1FA}" type="pres">
      <dgm:prSet presAssocID="{2A778579-B76A-484F-BB17-5C254E6A678D}" presName="ellipse2" presStyleLbl="vennNode1" presStyleIdx="1" presStyleCnt="4">
        <dgm:presLayoutVars>
          <dgm:bulletEnabled val="1"/>
        </dgm:presLayoutVars>
      </dgm:prSet>
      <dgm:spPr/>
    </dgm:pt>
    <dgm:pt modelId="{C95E2F7F-A282-4D53-BDAE-2714B3C2CC57}" type="pres">
      <dgm:prSet presAssocID="{2A778579-B76A-484F-BB17-5C254E6A678D}" presName="ellipse3" presStyleLbl="vennNode1" presStyleIdx="2" presStyleCnt="4">
        <dgm:presLayoutVars>
          <dgm:bulletEnabled val="1"/>
        </dgm:presLayoutVars>
      </dgm:prSet>
      <dgm:spPr/>
    </dgm:pt>
    <dgm:pt modelId="{CD97368C-D528-4385-963B-7032B44F67A6}" type="pres">
      <dgm:prSet presAssocID="{2A778579-B76A-484F-BB17-5C254E6A678D}" presName="ellipse4" presStyleLbl="vennNode1" presStyleIdx="3" presStyleCnt="4">
        <dgm:presLayoutVars>
          <dgm:bulletEnabled val="1"/>
        </dgm:presLayoutVars>
      </dgm:prSet>
      <dgm:spPr/>
    </dgm:pt>
  </dgm:ptLst>
  <dgm:cxnLst>
    <dgm:cxn modelId="{11EF7F19-5F4B-49B8-A290-C8B3F646C1DD}" srcId="{2A778579-B76A-484F-BB17-5C254E6A678D}" destId="{2B2133DE-1B05-4454-A94F-4FD5FEBE5979}" srcOrd="3" destOrd="0" parTransId="{6BE1C3EA-2892-49FA-A0A8-CF3215644C09}" sibTransId="{CE3D953D-DA56-4C6B-9CCF-A87914E5009F}"/>
    <dgm:cxn modelId="{B5CBA41B-83EA-438D-8805-3986A34C3D8C}" type="presOf" srcId="{2A778579-B76A-484F-BB17-5C254E6A678D}" destId="{763D6F82-D163-4037-B4D7-0A7BE47A79FC}" srcOrd="0" destOrd="0" presId="urn:microsoft.com/office/officeart/2005/8/layout/rings+Icon#2"/>
    <dgm:cxn modelId="{A5A08320-FA7E-4895-8A50-5AFDF9120AFE}" type="presOf" srcId="{0C791113-3954-4091-8CDA-94ACD18AC1B9}" destId="{56B30F5C-B0E9-4225-8F26-41EED91D1460}" srcOrd="0" destOrd="0" presId="urn:microsoft.com/office/officeart/2005/8/layout/rings+Icon#2"/>
    <dgm:cxn modelId="{5055206E-5D6E-4899-8226-AF3596B226DF}" type="presOf" srcId="{C7B141C2-80A6-41F3-A6F2-50F14D68C133}" destId="{EDFA8705-0CD0-4DAB-A809-4478F99BE1FA}" srcOrd="0" destOrd="0" presId="urn:microsoft.com/office/officeart/2005/8/layout/rings+Icon#2"/>
    <dgm:cxn modelId="{A37B8AA4-1675-44D8-BA21-09CB7040C6D2}" srcId="{2A778579-B76A-484F-BB17-5C254E6A678D}" destId="{0C791113-3954-4091-8CDA-94ACD18AC1B9}" srcOrd="0" destOrd="0" parTransId="{6F6C82FE-A793-4347-AC4F-18831CDFF00C}" sibTransId="{9DB7B362-3D4B-4856-8A45-8893F347A7F1}"/>
    <dgm:cxn modelId="{A17945A8-2866-4C29-A13C-670F2913585B}" srcId="{2A778579-B76A-484F-BB17-5C254E6A678D}" destId="{4A5CE597-F700-4C1A-B2B4-3FCEFD7D8491}" srcOrd="2" destOrd="0" parTransId="{745D804F-5036-44B2-BBD7-33F737F67527}" sibTransId="{67A1F1A0-BFEE-4880-B197-530B6D3BB69B}"/>
    <dgm:cxn modelId="{78C25AB0-6538-457A-ADFA-905C0C26C451}" type="presOf" srcId="{2B2133DE-1B05-4454-A94F-4FD5FEBE5979}" destId="{CD97368C-D528-4385-963B-7032B44F67A6}" srcOrd="0" destOrd="0" presId="urn:microsoft.com/office/officeart/2005/8/layout/rings+Icon#2"/>
    <dgm:cxn modelId="{4E328DBF-AA2C-4669-A15B-0761B5125586}" type="presOf" srcId="{4A5CE597-F700-4C1A-B2B4-3FCEFD7D8491}" destId="{C95E2F7F-A282-4D53-BDAE-2714B3C2CC57}" srcOrd="0" destOrd="0" presId="urn:microsoft.com/office/officeart/2005/8/layout/rings+Icon#2"/>
    <dgm:cxn modelId="{AC604CCC-3B9E-40C1-923D-2A9A357BC85B}" srcId="{2A778579-B76A-484F-BB17-5C254E6A678D}" destId="{C7B141C2-80A6-41F3-A6F2-50F14D68C133}" srcOrd="1" destOrd="0" parTransId="{88CD0836-A0B0-4B4B-B58D-BFD1A3A344A7}" sibTransId="{07FFC179-636D-48F8-88DE-3CB020125A36}"/>
    <dgm:cxn modelId="{941DFE91-FB56-4D7D-9B71-76B34AAF38C2}" type="presParOf" srcId="{763D6F82-D163-4037-B4D7-0A7BE47A79FC}" destId="{56B30F5C-B0E9-4225-8F26-41EED91D1460}" srcOrd="0" destOrd="0" presId="urn:microsoft.com/office/officeart/2005/8/layout/rings+Icon#2"/>
    <dgm:cxn modelId="{DD987AA1-EE0F-4AD1-B433-741E63A2DF1C}" type="presParOf" srcId="{763D6F82-D163-4037-B4D7-0A7BE47A79FC}" destId="{EDFA8705-0CD0-4DAB-A809-4478F99BE1FA}" srcOrd="1" destOrd="0" presId="urn:microsoft.com/office/officeart/2005/8/layout/rings+Icon#2"/>
    <dgm:cxn modelId="{8A35159E-247C-486B-A9E9-1EF9B66B5185}" type="presParOf" srcId="{763D6F82-D163-4037-B4D7-0A7BE47A79FC}" destId="{C95E2F7F-A282-4D53-BDAE-2714B3C2CC57}" srcOrd="2" destOrd="0" presId="urn:microsoft.com/office/officeart/2005/8/layout/rings+Icon#2"/>
    <dgm:cxn modelId="{E4A15103-9273-4704-B6D4-F1859B999F26}" type="presParOf" srcId="{763D6F82-D163-4037-B4D7-0A7BE47A79FC}" destId="{CD97368C-D528-4385-963B-7032B44F67A6}" srcOrd="3" destOrd="0" presId="urn:microsoft.com/office/officeart/2005/8/layout/rings+Ic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2A778579-B76A-484F-BB17-5C254E6A678D}" type="doc">
      <dgm:prSet loTypeId="urn:microsoft.com/office/officeart/2005/8/layout/rings+Icon#3" loCatId="officeonline" qsTypeId="urn:microsoft.com/office/officeart/2005/8/quickstyle/3d3" qsCatId="3D" csTypeId="urn:microsoft.com/office/officeart/2005/8/colors/accent1_5" csCatId="accent1" phldr="1"/>
      <dgm:spPr/>
    </dgm:pt>
    <dgm:pt modelId="{4A5CE597-F700-4C1A-B2B4-3FCEFD7D8491}">
      <dgm:prSet phldrT="[Texte]"/>
      <dgm:spPr>
        <a:xfrm>
          <a:off x="825198" y="0"/>
          <a:ext cx="777461" cy="777556"/>
        </a:xfrm>
        <a:prstGeom prst="ellipse">
          <a:avLst/>
        </a:prstGeom>
        <a:solidFill>
          <a:srgbClr val="EDC501">
            <a:shade val="80000"/>
            <a:alpha val="50000"/>
            <a:hueOff val="2169"/>
            <a:satOff val="-65"/>
            <a:lumOff val="2939"/>
            <a:alphaOff val="20000"/>
          </a:srgbClr>
        </a:solidFill>
        <a:ln>
          <a:noFill/>
        </a:ln>
        <a:effectLst/>
        <a:scene3d>
          <a:camera prst="orthographicFront">
            <a:rot lat="0" lon="0" rev="0"/>
          </a:camera>
          <a:lightRig rig="contrasting" dir="t">
            <a:rot lat="0" lon="0" rev="1200000"/>
          </a:lightRig>
        </a:scene3d>
        <a:sp3d contourW="12700" prstMaterial="clear">
          <a:bevelT w="177800" h="254000"/>
          <a:bevelB w="152400"/>
        </a:sp3d>
      </dgm:spPr>
      <dgm:t>
        <a:bodyPr/>
        <a:lstStyle/>
        <a:p>
          <a:pPr>
            <a:buNone/>
          </a:pPr>
          <a:r>
            <a:rPr lang="fr-FR">
              <a:solidFill>
                <a:srgbClr val="545255"/>
              </a:solidFill>
              <a:latin typeface="Calibri"/>
              <a:ea typeface="+mn-ea"/>
              <a:cs typeface="+mn-cs"/>
            </a:rPr>
            <a:t>Who?</a:t>
          </a:r>
          <a:endParaRPr lang="fr-FR" dirty="0">
            <a:solidFill>
              <a:srgbClr val="545255"/>
            </a:solidFill>
            <a:latin typeface="Calibri"/>
            <a:ea typeface="+mn-ea"/>
            <a:cs typeface="+mn-cs"/>
          </a:endParaRPr>
        </a:p>
      </dgm:t>
    </dgm:pt>
    <dgm:pt modelId="{745D804F-5036-44B2-BBD7-33F737F67527}" type="parTrans" cxnId="{A17945A8-2866-4C29-A13C-670F2913585B}">
      <dgm:prSet/>
      <dgm:spPr/>
      <dgm:t>
        <a:bodyPr/>
        <a:lstStyle/>
        <a:p>
          <a:endParaRPr lang="fr-FR"/>
        </a:p>
      </dgm:t>
    </dgm:pt>
    <dgm:pt modelId="{67A1F1A0-BFEE-4880-B197-530B6D3BB69B}" type="sibTrans" cxnId="{A17945A8-2866-4C29-A13C-670F2913585B}">
      <dgm:prSet/>
      <dgm:spPr/>
      <dgm:t>
        <a:bodyPr/>
        <a:lstStyle/>
        <a:p>
          <a:endParaRPr lang="fr-FR"/>
        </a:p>
      </dgm:t>
    </dgm:pt>
    <dgm:pt modelId="{2B2133DE-1B05-4454-A94F-4FD5FEBE5979}">
      <dgm:prSet phldrT="[Texte]">
        <dgm:style>
          <a:lnRef idx="1">
            <a:schemeClr val="accent3"/>
          </a:lnRef>
          <a:fillRef idx="3">
            <a:schemeClr val="accent3"/>
          </a:fillRef>
          <a:effectRef idx="2">
            <a:schemeClr val="accent3"/>
          </a:effectRef>
          <a:fontRef idx="minor">
            <a:schemeClr val="lt1"/>
          </a:fontRef>
        </dgm:style>
      </dgm:prSet>
      <dgm:spPr>
        <a:xfrm>
          <a:off x="1225200" y="518587"/>
          <a:ext cx="777461" cy="777556"/>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gm:spPr>
      <dgm:t>
        <a:bodyPr/>
        <a:lstStyle/>
        <a:p>
          <a:pPr>
            <a:buNone/>
          </a:pPr>
          <a:r>
            <a:rPr lang="fr-FR">
              <a:solidFill>
                <a:srgbClr val="AFAEB4"/>
              </a:solidFill>
              <a:latin typeface="Calibri"/>
              <a:ea typeface="+mn-ea"/>
              <a:cs typeface="+mn-cs"/>
            </a:rPr>
            <a:t>How?</a:t>
          </a:r>
          <a:endParaRPr lang="fr-FR" dirty="0">
            <a:solidFill>
              <a:srgbClr val="AFAEB4"/>
            </a:solidFill>
            <a:latin typeface="Calibri"/>
            <a:ea typeface="+mn-ea"/>
            <a:cs typeface="+mn-cs"/>
          </a:endParaRPr>
        </a:p>
      </dgm:t>
    </dgm:pt>
    <dgm:pt modelId="{6BE1C3EA-2892-49FA-A0A8-CF3215644C09}" type="parTrans" cxnId="{11EF7F19-5F4B-49B8-A290-C8B3F646C1DD}">
      <dgm:prSet/>
      <dgm:spPr/>
      <dgm:t>
        <a:bodyPr/>
        <a:lstStyle/>
        <a:p>
          <a:endParaRPr lang="fr-FR"/>
        </a:p>
      </dgm:t>
    </dgm:pt>
    <dgm:pt modelId="{CE3D953D-DA56-4C6B-9CCF-A87914E5009F}" type="sibTrans" cxnId="{11EF7F19-5F4B-49B8-A290-C8B3F646C1DD}">
      <dgm:prSet/>
      <dgm:spPr/>
      <dgm:t>
        <a:bodyPr/>
        <a:lstStyle/>
        <a:p>
          <a:endParaRPr lang="fr-FR"/>
        </a:p>
      </dgm:t>
    </dgm:pt>
    <dgm:pt modelId="{0C791113-3954-4091-8CDA-94ACD18AC1B9}">
      <dgm:prSet phldrT="[Texte]">
        <dgm:style>
          <a:lnRef idx="1">
            <a:schemeClr val="accent3"/>
          </a:lnRef>
          <a:fillRef idx="3">
            <a:schemeClr val="accent3"/>
          </a:fillRef>
          <a:effectRef idx="2">
            <a:schemeClr val="accent3"/>
          </a:effectRef>
          <a:fontRef idx="minor">
            <a:schemeClr val="lt1"/>
          </a:fontRef>
        </dgm:style>
      </dgm:prSet>
      <dgm:spPr>
        <a:xfrm>
          <a:off x="25394" y="0"/>
          <a:ext cx="777461" cy="777556"/>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gm:spPr>
      <dgm:t>
        <a:bodyPr/>
        <a:lstStyle/>
        <a:p>
          <a:pPr>
            <a:buNone/>
          </a:pPr>
          <a:r>
            <a:rPr lang="fr-FR">
              <a:solidFill>
                <a:srgbClr val="AFAEB4"/>
              </a:solidFill>
              <a:latin typeface="Calibri"/>
              <a:ea typeface="+mn-ea"/>
              <a:cs typeface="+mn-cs"/>
            </a:rPr>
            <a:t>Why?</a:t>
          </a:r>
          <a:endParaRPr lang="fr-FR" dirty="0">
            <a:solidFill>
              <a:srgbClr val="AFAEB4"/>
            </a:solidFill>
            <a:latin typeface="Calibri"/>
            <a:ea typeface="+mn-ea"/>
            <a:cs typeface="+mn-cs"/>
          </a:endParaRPr>
        </a:p>
      </dgm:t>
    </dgm:pt>
    <dgm:pt modelId="{6F6C82FE-A793-4347-AC4F-18831CDFF00C}" type="parTrans" cxnId="{A37B8AA4-1675-44D8-BA21-09CB7040C6D2}">
      <dgm:prSet/>
      <dgm:spPr/>
      <dgm:t>
        <a:bodyPr/>
        <a:lstStyle/>
        <a:p>
          <a:endParaRPr lang="fr-FR"/>
        </a:p>
      </dgm:t>
    </dgm:pt>
    <dgm:pt modelId="{9DB7B362-3D4B-4856-8A45-8893F347A7F1}" type="sibTrans" cxnId="{A37B8AA4-1675-44D8-BA21-09CB7040C6D2}">
      <dgm:prSet/>
      <dgm:spPr/>
      <dgm:t>
        <a:bodyPr/>
        <a:lstStyle/>
        <a:p>
          <a:endParaRPr lang="fr-FR"/>
        </a:p>
      </dgm:t>
    </dgm:pt>
    <dgm:pt modelId="{C7B141C2-80A6-41F3-A6F2-50F14D68C133}">
      <dgm:prSet phldrT="[Texte]">
        <dgm:style>
          <a:lnRef idx="1">
            <a:schemeClr val="accent3"/>
          </a:lnRef>
          <a:fillRef idx="3">
            <a:schemeClr val="accent3"/>
          </a:fillRef>
          <a:effectRef idx="2">
            <a:schemeClr val="accent3"/>
          </a:effectRef>
          <a:fontRef idx="minor">
            <a:schemeClr val="lt1"/>
          </a:fontRef>
        </dgm:style>
      </dgm:prSet>
      <dgm:spPr>
        <a:xfrm>
          <a:off x="425395" y="518587"/>
          <a:ext cx="777461" cy="777556"/>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gm:spPr>
      <dgm:t>
        <a:bodyPr/>
        <a:lstStyle/>
        <a:p>
          <a:pPr>
            <a:buNone/>
          </a:pPr>
          <a:r>
            <a:rPr lang="fr-FR">
              <a:solidFill>
                <a:srgbClr val="AFAEB4"/>
              </a:solidFill>
              <a:latin typeface="Calibri"/>
              <a:ea typeface="+mn-ea"/>
              <a:cs typeface="+mn-cs"/>
            </a:rPr>
            <a:t>What?</a:t>
          </a:r>
          <a:endParaRPr lang="fr-FR" dirty="0">
            <a:solidFill>
              <a:srgbClr val="AFAEB4"/>
            </a:solidFill>
            <a:latin typeface="Calibri"/>
            <a:ea typeface="+mn-ea"/>
            <a:cs typeface="+mn-cs"/>
          </a:endParaRPr>
        </a:p>
      </dgm:t>
    </dgm:pt>
    <dgm:pt modelId="{88CD0836-A0B0-4B4B-B58D-BFD1A3A344A7}" type="parTrans" cxnId="{AC604CCC-3B9E-40C1-923D-2A9A357BC85B}">
      <dgm:prSet/>
      <dgm:spPr/>
      <dgm:t>
        <a:bodyPr/>
        <a:lstStyle/>
        <a:p>
          <a:endParaRPr lang="fr-FR"/>
        </a:p>
      </dgm:t>
    </dgm:pt>
    <dgm:pt modelId="{07FFC179-636D-48F8-88DE-3CB020125A36}" type="sibTrans" cxnId="{AC604CCC-3B9E-40C1-923D-2A9A357BC85B}">
      <dgm:prSet/>
      <dgm:spPr/>
      <dgm:t>
        <a:bodyPr/>
        <a:lstStyle/>
        <a:p>
          <a:endParaRPr lang="fr-FR"/>
        </a:p>
      </dgm:t>
    </dgm:pt>
    <dgm:pt modelId="{763D6F82-D163-4037-B4D7-0A7BE47A79FC}" type="pres">
      <dgm:prSet presAssocID="{2A778579-B76A-484F-BB17-5C254E6A678D}" presName="Name0" presStyleCnt="0">
        <dgm:presLayoutVars>
          <dgm:chMax val="7"/>
          <dgm:dir/>
          <dgm:resizeHandles val="exact"/>
        </dgm:presLayoutVars>
      </dgm:prSet>
      <dgm:spPr/>
    </dgm:pt>
    <dgm:pt modelId="{56B30F5C-B0E9-4225-8F26-41EED91D1460}" type="pres">
      <dgm:prSet presAssocID="{2A778579-B76A-484F-BB17-5C254E6A678D}" presName="ellipse1" presStyleLbl="vennNode1" presStyleIdx="0" presStyleCnt="4" custLinFactNeighborY="1478">
        <dgm:presLayoutVars>
          <dgm:bulletEnabled val="1"/>
        </dgm:presLayoutVars>
      </dgm:prSet>
      <dgm:spPr/>
    </dgm:pt>
    <dgm:pt modelId="{EDFA8705-0CD0-4DAB-A809-4478F99BE1FA}" type="pres">
      <dgm:prSet presAssocID="{2A778579-B76A-484F-BB17-5C254E6A678D}" presName="ellipse2" presStyleLbl="vennNode1" presStyleIdx="1" presStyleCnt="4" custLinFactNeighborY="1478">
        <dgm:presLayoutVars>
          <dgm:bulletEnabled val="1"/>
        </dgm:presLayoutVars>
      </dgm:prSet>
      <dgm:spPr/>
    </dgm:pt>
    <dgm:pt modelId="{C95E2F7F-A282-4D53-BDAE-2714B3C2CC57}" type="pres">
      <dgm:prSet presAssocID="{2A778579-B76A-484F-BB17-5C254E6A678D}" presName="ellipse3" presStyleLbl="vennNode1" presStyleIdx="2" presStyleCnt="4">
        <dgm:presLayoutVars>
          <dgm:bulletEnabled val="1"/>
        </dgm:presLayoutVars>
      </dgm:prSet>
      <dgm:spPr/>
    </dgm:pt>
    <dgm:pt modelId="{CD97368C-D528-4385-963B-7032B44F67A6}" type="pres">
      <dgm:prSet presAssocID="{2A778579-B76A-484F-BB17-5C254E6A678D}" presName="ellipse4" presStyleLbl="vennNode1" presStyleIdx="3" presStyleCnt="4">
        <dgm:presLayoutVars>
          <dgm:bulletEnabled val="1"/>
        </dgm:presLayoutVars>
      </dgm:prSet>
      <dgm:spPr/>
    </dgm:pt>
  </dgm:ptLst>
  <dgm:cxnLst>
    <dgm:cxn modelId="{11EF7F19-5F4B-49B8-A290-C8B3F646C1DD}" srcId="{2A778579-B76A-484F-BB17-5C254E6A678D}" destId="{2B2133DE-1B05-4454-A94F-4FD5FEBE5979}" srcOrd="3" destOrd="0" parTransId="{6BE1C3EA-2892-49FA-A0A8-CF3215644C09}" sibTransId="{CE3D953D-DA56-4C6B-9CCF-A87914E5009F}"/>
    <dgm:cxn modelId="{DE5A6C20-5AB3-4739-83C9-F71893131EF8}" type="presOf" srcId="{C7B141C2-80A6-41F3-A6F2-50F14D68C133}" destId="{EDFA8705-0CD0-4DAB-A809-4478F99BE1FA}" srcOrd="0" destOrd="0" presId="urn:microsoft.com/office/officeart/2005/8/layout/rings+Icon#3"/>
    <dgm:cxn modelId="{6C14B683-304A-45EF-AB83-3ED8574EA829}" type="presOf" srcId="{4A5CE597-F700-4C1A-B2B4-3FCEFD7D8491}" destId="{C95E2F7F-A282-4D53-BDAE-2714B3C2CC57}" srcOrd="0" destOrd="0" presId="urn:microsoft.com/office/officeart/2005/8/layout/rings+Icon#3"/>
    <dgm:cxn modelId="{F6E75D95-454A-4C52-B3A6-C8D27CAED608}" type="presOf" srcId="{2A778579-B76A-484F-BB17-5C254E6A678D}" destId="{763D6F82-D163-4037-B4D7-0A7BE47A79FC}" srcOrd="0" destOrd="0" presId="urn:microsoft.com/office/officeart/2005/8/layout/rings+Icon#3"/>
    <dgm:cxn modelId="{A37B8AA4-1675-44D8-BA21-09CB7040C6D2}" srcId="{2A778579-B76A-484F-BB17-5C254E6A678D}" destId="{0C791113-3954-4091-8CDA-94ACD18AC1B9}" srcOrd="0" destOrd="0" parTransId="{6F6C82FE-A793-4347-AC4F-18831CDFF00C}" sibTransId="{9DB7B362-3D4B-4856-8A45-8893F347A7F1}"/>
    <dgm:cxn modelId="{A17945A8-2866-4C29-A13C-670F2913585B}" srcId="{2A778579-B76A-484F-BB17-5C254E6A678D}" destId="{4A5CE597-F700-4C1A-B2B4-3FCEFD7D8491}" srcOrd="2" destOrd="0" parTransId="{745D804F-5036-44B2-BBD7-33F737F67527}" sibTransId="{67A1F1A0-BFEE-4880-B197-530B6D3BB69B}"/>
    <dgm:cxn modelId="{E93311B3-BC81-4604-8E2F-CA023B0E1F0A}" type="presOf" srcId="{2B2133DE-1B05-4454-A94F-4FD5FEBE5979}" destId="{CD97368C-D528-4385-963B-7032B44F67A6}" srcOrd="0" destOrd="0" presId="urn:microsoft.com/office/officeart/2005/8/layout/rings+Icon#3"/>
    <dgm:cxn modelId="{AC604CCC-3B9E-40C1-923D-2A9A357BC85B}" srcId="{2A778579-B76A-484F-BB17-5C254E6A678D}" destId="{C7B141C2-80A6-41F3-A6F2-50F14D68C133}" srcOrd="1" destOrd="0" parTransId="{88CD0836-A0B0-4B4B-B58D-BFD1A3A344A7}" sibTransId="{07FFC179-636D-48F8-88DE-3CB020125A36}"/>
    <dgm:cxn modelId="{DFEF10E0-F1A4-40DD-8074-EB560C2784C3}" type="presOf" srcId="{0C791113-3954-4091-8CDA-94ACD18AC1B9}" destId="{56B30F5C-B0E9-4225-8F26-41EED91D1460}" srcOrd="0" destOrd="0" presId="urn:microsoft.com/office/officeart/2005/8/layout/rings+Icon#3"/>
    <dgm:cxn modelId="{F260AA3B-6EA5-4372-B507-95A537734FF1}" type="presParOf" srcId="{763D6F82-D163-4037-B4D7-0A7BE47A79FC}" destId="{56B30F5C-B0E9-4225-8F26-41EED91D1460}" srcOrd="0" destOrd="0" presId="urn:microsoft.com/office/officeart/2005/8/layout/rings+Icon#3"/>
    <dgm:cxn modelId="{A0851B9A-464D-4AD5-9939-1D5D8DD43C9E}" type="presParOf" srcId="{763D6F82-D163-4037-B4D7-0A7BE47A79FC}" destId="{EDFA8705-0CD0-4DAB-A809-4478F99BE1FA}" srcOrd="1" destOrd="0" presId="urn:microsoft.com/office/officeart/2005/8/layout/rings+Icon#3"/>
    <dgm:cxn modelId="{49B81BC8-6D6D-4EA1-9168-9F6520D1F28C}" type="presParOf" srcId="{763D6F82-D163-4037-B4D7-0A7BE47A79FC}" destId="{C95E2F7F-A282-4D53-BDAE-2714B3C2CC57}" srcOrd="2" destOrd="0" presId="urn:microsoft.com/office/officeart/2005/8/layout/rings+Icon#3"/>
    <dgm:cxn modelId="{2ADD532A-3985-4956-8CB9-AA4979C2F5EE}" type="presParOf" srcId="{763D6F82-D163-4037-B4D7-0A7BE47A79FC}" destId="{CD97368C-D528-4385-963B-7032B44F67A6}" srcOrd="3" destOrd="0" presId="urn:microsoft.com/office/officeart/2005/8/layout/rings+Icon#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2A778579-B76A-484F-BB17-5C254E6A678D}" type="doc">
      <dgm:prSet loTypeId="urn:microsoft.com/office/officeart/2005/8/layout/rings+Icon#4" loCatId="officeonline" qsTypeId="urn:microsoft.com/office/officeart/2005/8/quickstyle/3d3" qsCatId="3D" csTypeId="urn:microsoft.com/office/officeart/2005/8/colors/accent1_5" csCatId="accent1" phldr="1"/>
      <dgm:spPr/>
    </dgm:pt>
    <dgm:pt modelId="{4A5CE597-F700-4C1A-B2B4-3FCEFD7D8491}">
      <dgm:prSet phldrT="[Texte]">
        <dgm:style>
          <a:lnRef idx="0">
            <a:schemeClr val="accent3"/>
          </a:lnRef>
          <a:fillRef idx="3">
            <a:schemeClr val="accent3"/>
          </a:fillRef>
          <a:effectRef idx="3">
            <a:schemeClr val="accent3"/>
          </a:effectRef>
          <a:fontRef idx="minor">
            <a:schemeClr val="lt1"/>
          </a:fontRef>
        </dgm:style>
      </dgm:prSet>
      <dgm:spPr>
        <a:xfrm>
          <a:off x="839307" y="0"/>
          <a:ext cx="743732" cy="743823"/>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gm:spPr>
      <dgm:t>
        <a:bodyPr/>
        <a:lstStyle/>
        <a:p>
          <a:pPr>
            <a:buNone/>
          </a:pPr>
          <a:r>
            <a:rPr lang="fr-FR" dirty="0" err="1">
              <a:solidFill>
                <a:srgbClr val="AFAEB4"/>
              </a:solidFill>
              <a:latin typeface="Calibri"/>
              <a:ea typeface="+mn-ea"/>
              <a:cs typeface="+mn-cs"/>
            </a:rPr>
            <a:t>Who</a:t>
          </a:r>
          <a:r>
            <a:rPr lang="fr-FR" dirty="0">
              <a:solidFill>
                <a:srgbClr val="AFAEB4"/>
              </a:solidFill>
              <a:latin typeface="Calibri"/>
              <a:ea typeface="+mn-ea"/>
              <a:cs typeface="+mn-cs"/>
            </a:rPr>
            <a:t>?</a:t>
          </a:r>
        </a:p>
      </dgm:t>
    </dgm:pt>
    <dgm:pt modelId="{745D804F-5036-44B2-BBD7-33F737F67527}" type="parTrans" cxnId="{A17945A8-2866-4C29-A13C-670F2913585B}">
      <dgm:prSet/>
      <dgm:spPr/>
      <dgm:t>
        <a:bodyPr/>
        <a:lstStyle/>
        <a:p>
          <a:endParaRPr lang="fr-FR"/>
        </a:p>
      </dgm:t>
    </dgm:pt>
    <dgm:pt modelId="{67A1F1A0-BFEE-4880-B197-530B6D3BB69B}" type="sibTrans" cxnId="{A17945A8-2866-4C29-A13C-670F2913585B}">
      <dgm:prSet/>
      <dgm:spPr/>
      <dgm:t>
        <a:bodyPr/>
        <a:lstStyle/>
        <a:p>
          <a:endParaRPr lang="fr-FR"/>
        </a:p>
      </dgm:t>
    </dgm:pt>
    <dgm:pt modelId="{2B2133DE-1B05-4454-A94F-4FD5FEBE5979}">
      <dgm:prSet phldrT="[Texte]"/>
      <dgm:spPr>
        <a:xfrm>
          <a:off x="1221954" y="496088"/>
          <a:ext cx="743732" cy="743823"/>
        </a:xfrm>
        <a:prstGeom prst="ellipse">
          <a:avLst/>
        </a:prstGeom>
        <a:solidFill>
          <a:srgbClr val="EDC501">
            <a:shade val="80000"/>
            <a:alpha val="50000"/>
            <a:hueOff val="3253"/>
            <a:satOff val="-97"/>
            <a:lumOff val="4408"/>
            <a:alphaOff val="30000"/>
          </a:srgbClr>
        </a:solidFill>
        <a:ln>
          <a:noFill/>
        </a:ln>
        <a:effectLst/>
        <a:scene3d>
          <a:camera prst="orthographicFront">
            <a:rot lat="0" lon="0" rev="0"/>
          </a:camera>
          <a:lightRig rig="contrasting" dir="t">
            <a:rot lat="0" lon="0" rev="1200000"/>
          </a:lightRig>
        </a:scene3d>
        <a:sp3d contourW="12700" prstMaterial="clear">
          <a:bevelT w="177800" h="254000"/>
          <a:bevelB w="152400"/>
        </a:sp3d>
      </dgm:spPr>
      <dgm:t>
        <a:bodyPr/>
        <a:lstStyle/>
        <a:p>
          <a:pPr>
            <a:buNone/>
          </a:pPr>
          <a:r>
            <a:rPr lang="fr-FR" dirty="0">
              <a:solidFill>
                <a:srgbClr val="545255"/>
              </a:solidFill>
              <a:latin typeface="Calibri"/>
              <a:ea typeface="+mn-ea"/>
              <a:cs typeface="+mn-cs"/>
            </a:rPr>
            <a:t>How?</a:t>
          </a:r>
        </a:p>
      </dgm:t>
    </dgm:pt>
    <dgm:pt modelId="{6BE1C3EA-2892-49FA-A0A8-CF3215644C09}" type="parTrans" cxnId="{11EF7F19-5F4B-49B8-A290-C8B3F646C1DD}">
      <dgm:prSet/>
      <dgm:spPr/>
      <dgm:t>
        <a:bodyPr/>
        <a:lstStyle/>
        <a:p>
          <a:endParaRPr lang="fr-FR"/>
        </a:p>
      </dgm:t>
    </dgm:pt>
    <dgm:pt modelId="{CE3D953D-DA56-4C6B-9CCF-A87914E5009F}" type="sibTrans" cxnId="{11EF7F19-5F4B-49B8-A290-C8B3F646C1DD}">
      <dgm:prSet/>
      <dgm:spPr/>
      <dgm:t>
        <a:bodyPr/>
        <a:lstStyle/>
        <a:p>
          <a:endParaRPr lang="fr-FR"/>
        </a:p>
      </dgm:t>
    </dgm:pt>
    <dgm:pt modelId="{0C791113-3954-4091-8CDA-94ACD18AC1B9}">
      <dgm:prSet phldrT="[Texte]">
        <dgm:style>
          <a:lnRef idx="0">
            <a:schemeClr val="accent3"/>
          </a:lnRef>
          <a:fillRef idx="3">
            <a:schemeClr val="accent3"/>
          </a:fillRef>
          <a:effectRef idx="3">
            <a:schemeClr val="accent3"/>
          </a:effectRef>
          <a:fontRef idx="minor">
            <a:schemeClr val="lt1"/>
          </a:fontRef>
        </dgm:style>
      </dgm:prSet>
      <dgm:spPr>
        <a:xfrm>
          <a:off x="74201" y="0"/>
          <a:ext cx="743732" cy="743823"/>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gm:spPr>
      <dgm:t>
        <a:bodyPr/>
        <a:lstStyle/>
        <a:p>
          <a:pPr>
            <a:buNone/>
          </a:pPr>
          <a:r>
            <a:rPr lang="fr-FR" dirty="0" err="1">
              <a:solidFill>
                <a:srgbClr val="AFAEB4"/>
              </a:solidFill>
              <a:latin typeface="Calibri"/>
              <a:ea typeface="+mn-ea"/>
              <a:cs typeface="+mn-cs"/>
            </a:rPr>
            <a:t>Why</a:t>
          </a:r>
          <a:r>
            <a:rPr lang="fr-FR" dirty="0">
              <a:solidFill>
                <a:srgbClr val="AFAEB4"/>
              </a:solidFill>
              <a:latin typeface="Calibri"/>
              <a:ea typeface="+mn-ea"/>
              <a:cs typeface="+mn-cs"/>
            </a:rPr>
            <a:t>?</a:t>
          </a:r>
        </a:p>
      </dgm:t>
    </dgm:pt>
    <dgm:pt modelId="{6F6C82FE-A793-4347-AC4F-18831CDFF00C}" type="parTrans" cxnId="{A37B8AA4-1675-44D8-BA21-09CB7040C6D2}">
      <dgm:prSet/>
      <dgm:spPr/>
      <dgm:t>
        <a:bodyPr/>
        <a:lstStyle/>
        <a:p>
          <a:endParaRPr lang="fr-FR"/>
        </a:p>
      </dgm:t>
    </dgm:pt>
    <dgm:pt modelId="{9DB7B362-3D4B-4856-8A45-8893F347A7F1}" type="sibTrans" cxnId="{A37B8AA4-1675-44D8-BA21-09CB7040C6D2}">
      <dgm:prSet/>
      <dgm:spPr/>
      <dgm:t>
        <a:bodyPr/>
        <a:lstStyle/>
        <a:p>
          <a:endParaRPr lang="fr-FR"/>
        </a:p>
      </dgm:t>
    </dgm:pt>
    <dgm:pt modelId="{C7B141C2-80A6-41F3-A6F2-50F14D68C133}">
      <dgm:prSet phldrT="[Texte]">
        <dgm:style>
          <a:lnRef idx="0">
            <a:schemeClr val="accent3"/>
          </a:lnRef>
          <a:fillRef idx="3">
            <a:schemeClr val="accent3"/>
          </a:fillRef>
          <a:effectRef idx="3">
            <a:schemeClr val="accent3"/>
          </a:effectRef>
          <a:fontRef idx="minor">
            <a:schemeClr val="lt1"/>
          </a:fontRef>
        </dgm:style>
      </dgm:prSet>
      <dgm:spPr>
        <a:xfrm>
          <a:off x="456848" y="496088"/>
          <a:ext cx="743732" cy="743823"/>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gm:spPr>
      <dgm:t>
        <a:bodyPr/>
        <a:lstStyle/>
        <a:p>
          <a:pPr>
            <a:buNone/>
          </a:pPr>
          <a:r>
            <a:rPr lang="fr-FR" dirty="0" err="1">
              <a:solidFill>
                <a:srgbClr val="AFAEB4"/>
              </a:solidFill>
              <a:latin typeface="Calibri"/>
              <a:ea typeface="+mn-ea"/>
              <a:cs typeface="+mn-cs"/>
            </a:rPr>
            <a:t>What</a:t>
          </a:r>
          <a:r>
            <a:rPr lang="fr-FR" dirty="0">
              <a:solidFill>
                <a:srgbClr val="AFAEB4"/>
              </a:solidFill>
              <a:latin typeface="Calibri"/>
              <a:ea typeface="+mn-ea"/>
              <a:cs typeface="+mn-cs"/>
            </a:rPr>
            <a:t>?</a:t>
          </a:r>
        </a:p>
      </dgm:t>
    </dgm:pt>
    <dgm:pt modelId="{88CD0836-A0B0-4B4B-B58D-BFD1A3A344A7}" type="parTrans" cxnId="{AC604CCC-3B9E-40C1-923D-2A9A357BC85B}">
      <dgm:prSet/>
      <dgm:spPr/>
      <dgm:t>
        <a:bodyPr/>
        <a:lstStyle/>
        <a:p>
          <a:endParaRPr lang="fr-FR"/>
        </a:p>
      </dgm:t>
    </dgm:pt>
    <dgm:pt modelId="{07FFC179-636D-48F8-88DE-3CB020125A36}" type="sibTrans" cxnId="{AC604CCC-3B9E-40C1-923D-2A9A357BC85B}">
      <dgm:prSet/>
      <dgm:spPr/>
      <dgm:t>
        <a:bodyPr/>
        <a:lstStyle/>
        <a:p>
          <a:endParaRPr lang="fr-FR"/>
        </a:p>
      </dgm:t>
    </dgm:pt>
    <dgm:pt modelId="{763D6F82-D163-4037-B4D7-0A7BE47A79FC}" type="pres">
      <dgm:prSet presAssocID="{2A778579-B76A-484F-BB17-5C254E6A678D}" presName="Name0" presStyleCnt="0">
        <dgm:presLayoutVars>
          <dgm:chMax val="7"/>
          <dgm:dir/>
          <dgm:resizeHandles val="exact"/>
        </dgm:presLayoutVars>
      </dgm:prSet>
      <dgm:spPr/>
    </dgm:pt>
    <dgm:pt modelId="{56B30F5C-B0E9-4225-8F26-41EED91D1460}" type="pres">
      <dgm:prSet presAssocID="{2A778579-B76A-484F-BB17-5C254E6A678D}" presName="ellipse1" presStyleLbl="vennNode1" presStyleIdx="0" presStyleCnt="4">
        <dgm:presLayoutVars>
          <dgm:bulletEnabled val="1"/>
        </dgm:presLayoutVars>
      </dgm:prSet>
      <dgm:spPr/>
    </dgm:pt>
    <dgm:pt modelId="{EDFA8705-0CD0-4DAB-A809-4478F99BE1FA}" type="pres">
      <dgm:prSet presAssocID="{2A778579-B76A-484F-BB17-5C254E6A678D}" presName="ellipse2" presStyleLbl="vennNode1" presStyleIdx="1" presStyleCnt="4">
        <dgm:presLayoutVars>
          <dgm:bulletEnabled val="1"/>
        </dgm:presLayoutVars>
      </dgm:prSet>
      <dgm:spPr/>
    </dgm:pt>
    <dgm:pt modelId="{C95E2F7F-A282-4D53-BDAE-2714B3C2CC57}" type="pres">
      <dgm:prSet presAssocID="{2A778579-B76A-484F-BB17-5C254E6A678D}" presName="ellipse3" presStyleLbl="vennNode1" presStyleIdx="2" presStyleCnt="4">
        <dgm:presLayoutVars>
          <dgm:bulletEnabled val="1"/>
        </dgm:presLayoutVars>
      </dgm:prSet>
      <dgm:spPr/>
    </dgm:pt>
    <dgm:pt modelId="{CD97368C-D528-4385-963B-7032B44F67A6}" type="pres">
      <dgm:prSet presAssocID="{2A778579-B76A-484F-BB17-5C254E6A678D}" presName="ellipse4" presStyleLbl="vennNode1" presStyleIdx="3" presStyleCnt="4">
        <dgm:presLayoutVars>
          <dgm:bulletEnabled val="1"/>
        </dgm:presLayoutVars>
      </dgm:prSet>
      <dgm:spPr/>
    </dgm:pt>
  </dgm:ptLst>
  <dgm:cxnLst>
    <dgm:cxn modelId="{DC14E105-5A38-4345-B584-873E8F08DEF6}" type="presOf" srcId="{4A5CE597-F700-4C1A-B2B4-3FCEFD7D8491}" destId="{C95E2F7F-A282-4D53-BDAE-2714B3C2CC57}" srcOrd="0" destOrd="0" presId="urn:microsoft.com/office/officeart/2005/8/layout/rings+Icon#4"/>
    <dgm:cxn modelId="{11EF7F19-5F4B-49B8-A290-C8B3F646C1DD}" srcId="{2A778579-B76A-484F-BB17-5C254E6A678D}" destId="{2B2133DE-1B05-4454-A94F-4FD5FEBE5979}" srcOrd="3" destOrd="0" parTransId="{6BE1C3EA-2892-49FA-A0A8-CF3215644C09}" sibTransId="{CE3D953D-DA56-4C6B-9CCF-A87914E5009F}"/>
    <dgm:cxn modelId="{AB8BCA2E-DFCD-421F-9FCB-4615473EA431}" type="presOf" srcId="{C7B141C2-80A6-41F3-A6F2-50F14D68C133}" destId="{EDFA8705-0CD0-4DAB-A809-4478F99BE1FA}" srcOrd="0" destOrd="0" presId="urn:microsoft.com/office/officeart/2005/8/layout/rings+Icon#4"/>
    <dgm:cxn modelId="{5F256794-A9E2-4316-A45C-E323CFF8B32B}" type="presOf" srcId="{0C791113-3954-4091-8CDA-94ACD18AC1B9}" destId="{56B30F5C-B0E9-4225-8F26-41EED91D1460}" srcOrd="0" destOrd="0" presId="urn:microsoft.com/office/officeart/2005/8/layout/rings+Icon#4"/>
    <dgm:cxn modelId="{A37B8AA4-1675-44D8-BA21-09CB7040C6D2}" srcId="{2A778579-B76A-484F-BB17-5C254E6A678D}" destId="{0C791113-3954-4091-8CDA-94ACD18AC1B9}" srcOrd="0" destOrd="0" parTransId="{6F6C82FE-A793-4347-AC4F-18831CDFF00C}" sibTransId="{9DB7B362-3D4B-4856-8A45-8893F347A7F1}"/>
    <dgm:cxn modelId="{A17945A8-2866-4C29-A13C-670F2913585B}" srcId="{2A778579-B76A-484F-BB17-5C254E6A678D}" destId="{4A5CE597-F700-4C1A-B2B4-3FCEFD7D8491}" srcOrd="2" destOrd="0" parTransId="{745D804F-5036-44B2-BBD7-33F737F67527}" sibTransId="{67A1F1A0-BFEE-4880-B197-530B6D3BB69B}"/>
    <dgm:cxn modelId="{BB4681CB-B2B4-486F-B4D6-C6BB1BDDBFB8}" type="presOf" srcId="{2B2133DE-1B05-4454-A94F-4FD5FEBE5979}" destId="{CD97368C-D528-4385-963B-7032B44F67A6}" srcOrd="0" destOrd="0" presId="urn:microsoft.com/office/officeart/2005/8/layout/rings+Icon#4"/>
    <dgm:cxn modelId="{AC604CCC-3B9E-40C1-923D-2A9A357BC85B}" srcId="{2A778579-B76A-484F-BB17-5C254E6A678D}" destId="{C7B141C2-80A6-41F3-A6F2-50F14D68C133}" srcOrd="1" destOrd="0" parTransId="{88CD0836-A0B0-4B4B-B58D-BFD1A3A344A7}" sibTransId="{07FFC179-636D-48F8-88DE-3CB020125A36}"/>
    <dgm:cxn modelId="{30F3A0F5-DD6F-45B5-8DDD-C104AEC1CE36}" type="presOf" srcId="{2A778579-B76A-484F-BB17-5C254E6A678D}" destId="{763D6F82-D163-4037-B4D7-0A7BE47A79FC}" srcOrd="0" destOrd="0" presId="urn:microsoft.com/office/officeart/2005/8/layout/rings+Icon#4"/>
    <dgm:cxn modelId="{D422CE42-0A80-4F3D-A29F-DBB61C8B16DA}" type="presParOf" srcId="{763D6F82-D163-4037-B4D7-0A7BE47A79FC}" destId="{56B30F5C-B0E9-4225-8F26-41EED91D1460}" srcOrd="0" destOrd="0" presId="urn:microsoft.com/office/officeart/2005/8/layout/rings+Icon#4"/>
    <dgm:cxn modelId="{2652712D-8EE0-4713-A7C9-67A2865B4841}" type="presParOf" srcId="{763D6F82-D163-4037-B4D7-0A7BE47A79FC}" destId="{EDFA8705-0CD0-4DAB-A809-4478F99BE1FA}" srcOrd="1" destOrd="0" presId="urn:microsoft.com/office/officeart/2005/8/layout/rings+Icon#4"/>
    <dgm:cxn modelId="{05AD1514-A42C-46EB-ADAF-374C4ACB4621}" type="presParOf" srcId="{763D6F82-D163-4037-B4D7-0A7BE47A79FC}" destId="{C95E2F7F-A282-4D53-BDAE-2714B3C2CC57}" srcOrd="2" destOrd="0" presId="urn:microsoft.com/office/officeart/2005/8/layout/rings+Icon#4"/>
    <dgm:cxn modelId="{9680D685-6F2D-4032-A6CC-D5A4AE2AED6C}" type="presParOf" srcId="{763D6F82-D163-4037-B4D7-0A7BE47A79FC}" destId="{CD97368C-D528-4385-963B-7032B44F67A6}" srcOrd="3" destOrd="0" presId="urn:microsoft.com/office/officeart/2005/8/layout/rings+Icon#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2A778579-B76A-484F-BB17-5C254E6A678D}" type="doc">
      <dgm:prSet loTypeId="urn:microsoft.com/office/officeart/2005/8/layout/rings+Icon#4" loCatId="officeonline" qsTypeId="urn:microsoft.com/office/officeart/2005/8/quickstyle/3d3" qsCatId="3D" csTypeId="urn:microsoft.com/office/officeart/2005/8/colors/accent1_5" csCatId="accent1" phldr="1"/>
      <dgm:spPr/>
    </dgm:pt>
    <dgm:pt modelId="{4A5CE597-F700-4C1A-B2B4-3FCEFD7D8491}">
      <dgm:prSet phldrT="[Texte]">
        <dgm:style>
          <a:lnRef idx="0">
            <a:schemeClr val="accent3"/>
          </a:lnRef>
          <a:fillRef idx="3">
            <a:schemeClr val="accent3"/>
          </a:fillRef>
          <a:effectRef idx="3">
            <a:schemeClr val="accent3"/>
          </a:effectRef>
          <a:fontRef idx="minor">
            <a:schemeClr val="lt1"/>
          </a:fontRef>
        </dgm:style>
      </dgm:prSet>
      <dgm:spPr>
        <a:xfrm>
          <a:off x="839307" y="0"/>
          <a:ext cx="743732" cy="743823"/>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gm:spPr>
      <dgm:t>
        <a:bodyPr/>
        <a:lstStyle/>
        <a:p>
          <a:pPr>
            <a:buNone/>
          </a:pPr>
          <a:r>
            <a:rPr lang="fr-FR" dirty="0" err="1">
              <a:solidFill>
                <a:srgbClr val="AFAEB4"/>
              </a:solidFill>
              <a:latin typeface="Calibri"/>
              <a:ea typeface="+mn-ea"/>
              <a:cs typeface="+mn-cs"/>
            </a:rPr>
            <a:t>Who</a:t>
          </a:r>
          <a:r>
            <a:rPr lang="fr-FR" dirty="0">
              <a:solidFill>
                <a:srgbClr val="AFAEB4"/>
              </a:solidFill>
              <a:latin typeface="Calibri"/>
              <a:ea typeface="+mn-ea"/>
              <a:cs typeface="+mn-cs"/>
            </a:rPr>
            <a:t>?</a:t>
          </a:r>
        </a:p>
      </dgm:t>
    </dgm:pt>
    <dgm:pt modelId="{745D804F-5036-44B2-BBD7-33F737F67527}" type="parTrans" cxnId="{A17945A8-2866-4C29-A13C-670F2913585B}">
      <dgm:prSet/>
      <dgm:spPr/>
      <dgm:t>
        <a:bodyPr/>
        <a:lstStyle/>
        <a:p>
          <a:endParaRPr lang="fr-FR"/>
        </a:p>
      </dgm:t>
    </dgm:pt>
    <dgm:pt modelId="{67A1F1A0-BFEE-4880-B197-530B6D3BB69B}" type="sibTrans" cxnId="{A17945A8-2866-4C29-A13C-670F2913585B}">
      <dgm:prSet/>
      <dgm:spPr/>
      <dgm:t>
        <a:bodyPr/>
        <a:lstStyle/>
        <a:p>
          <a:endParaRPr lang="fr-FR"/>
        </a:p>
      </dgm:t>
    </dgm:pt>
    <dgm:pt modelId="{2B2133DE-1B05-4454-A94F-4FD5FEBE5979}">
      <dgm:prSet phldrT="[Texte]"/>
      <dgm:spPr>
        <a:xfrm>
          <a:off x="1221954" y="496088"/>
          <a:ext cx="743732" cy="743823"/>
        </a:xfrm>
        <a:prstGeom prst="ellipse">
          <a:avLst/>
        </a:prstGeom>
        <a:solidFill>
          <a:srgbClr val="EDC501">
            <a:shade val="80000"/>
            <a:alpha val="50000"/>
            <a:hueOff val="3253"/>
            <a:satOff val="-97"/>
            <a:lumOff val="4408"/>
            <a:alphaOff val="30000"/>
          </a:srgbClr>
        </a:solidFill>
        <a:ln>
          <a:noFill/>
        </a:ln>
        <a:effectLst/>
        <a:scene3d>
          <a:camera prst="orthographicFront">
            <a:rot lat="0" lon="0" rev="0"/>
          </a:camera>
          <a:lightRig rig="contrasting" dir="t">
            <a:rot lat="0" lon="0" rev="1200000"/>
          </a:lightRig>
        </a:scene3d>
        <a:sp3d contourW="12700" prstMaterial="clear">
          <a:bevelT w="177800" h="254000"/>
          <a:bevelB w="152400"/>
        </a:sp3d>
      </dgm:spPr>
      <dgm:t>
        <a:bodyPr/>
        <a:lstStyle/>
        <a:p>
          <a:pPr>
            <a:buNone/>
          </a:pPr>
          <a:r>
            <a:rPr lang="fr-FR" dirty="0">
              <a:solidFill>
                <a:srgbClr val="545255"/>
              </a:solidFill>
              <a:latin typeface="Calibri"/>
              <a:ea typeface="+mn-ea"/>
              <a:cs typeface="+mn-cs"/>
            </a:rPr>
            <a:t>How?</a:t>
          </a:r>
        </a:p>
      </dgm:t>
    </dgm:pt>
    <dgm:pt modelId="{6BE1C3EA-2892-49FA-A0A8-CF3215644C09}" type="parTrans" cxnId="{11EF7F19-5F4B-49B8-A290-C8B3F646C1DD}">
      <dgm:prSet/>
      <dgm:spPr/>
      <dgm:t>
        <a:bodyPr/>
        <a:lstStyle/>
        <a:p>
          <a:endParaRPr lang="fr-FR"/>
        </a:p>
      </dgm:t>
    </dgm:pt>
    <dgm:pt modelId="{CE3D953D-DA56-4C6B-9CCF-A87914E5009F}" type="sibTrans" cxnId="{11EF7F19-5F4B-49B8-A290-C8B3F646C1DD}">
      <dgm:prSet/>
      <dgm:spPr/>
      <dgm:t>
        <a:bodyPr/>
        <a:lstStyle/>
        <a:p>
          <a:endParaRPr lang="fr-FR"/>
        </a:p>
      </dgm:t>
    </dgm:pt>
    <dgm:pt modelId="{0C791113-3954-4091-8CDA-94ACD18AC1B9}">
      <dgm:prSet phldrT="[Texte]">
        <dgm:style>
          <a:lnRef idx="0">
            <a:schemeClr val="accent3"/>
          </a:lnRef>
          <a:fillRef idx="3">
            <a:schemeClr val="accent3"/>
          </a:fillRef>
          <a:effectRef idx="3">
            <a:schemeClr val="accent3"/>
          </a:effectRef>
          <a:fontRef idx="minor">
            <a:schemeClr val="lt1"/>
          </a:fontRef>
        </dgm:style>
      </dgm:prSet>
      <dgm:spPr>
        <a:xfrm>
          <a:off x="74201" y="0"/>
          <a:ext cx="743732" cy="743823"/>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gm:spPr>
      <dgm:t>
        <a:bodyPr/>
        <a:lstStyle/>
        <a:p>
          <a:pPr>
            <a:buNone/>
          </a:pPr>
          <a:r>
            <a:rPr lang="fr-FR" dirty="0" err="1">
              <a:solidFill>
                <a:srgbClr val="AFAEB4"/>
              </a:solidFill>
              <a:latin typeface="Calibri"/>
              <a:ea typeface="+mn-ea"/>
              <a:cs typeface="+mn-cs"/>
            </a:rPr>
            <a:t>Why</a:t>
          </a:r>
          <a:r>
            <a:rPr lang="fr-FR" dirty="0">
              <a:solidFill>
                <a:srgbClr val="AFAEB4"/>
              </a:solidFill>
              <a:latin typeface="Calibri"/>
              <a:ea typeface="+mn-ea"/>
              <a:cs typeface="+mn-cs"/>
            </a:rPr>
            <a:t>?</a:t>
          </a:r>
        </a:p>
      </dgm:t>
    </dgm:pt>
    <dgm:pt modelId="{6F6C82FE-A793-4347-AC4F-18831CDFF00C}" type="parTrans" cxnId="{A37B8AA4-1675-44D8-BA21-09CB7040C6D2}">
      <dgm:prSet/>
      <dgm:spPr/>
      <dgm:t>
        <a:bodyPr/>
        <a:lstStyle/>
        <a:p>
          <a:endParaRPr lang="fr-FR"/>
        </a:p>
      </dgm:t>
    </dgm:pt>
    <dgm:pt modelId="{9DB7B362-3D4B-4856-8A45-8893F347A7F1}" type="sibTrans" cxnId="{A37B8AA4-1675-44D8-BA21-09CB7040C6D2}">
      <dgm:prSet/>
      <dgm:spPr/>
      <dgm:t>
        <a:bodyPr/>
        <a:lstStyle/>
        <a:p>
          <a:endParaRPr lang="fr-FR"/>
        </a:p>
      </dgm:t>
    </dgm:pt>
    <dgm:pt modelId="{C7B141C2-80A6-41F3-A6F2-50F14D68C133}">
      <dgm:prSet phldrT="[Texte]">
        <dgm:style>
          <a:lnRef idx="0">
            <a:schemeClr val="accent3"/>
          </a:lnRef>
          <a:fillRef idx="3">
            <a:schemeClr val="accent3"/>
          </a:fillRef>
          <a:effectRef idx="3">
            <a:schemeClr val="accent3"/>
          </a:effectRef>
          <a:fontRef idx="minor">
            <a:schemeClr val="lt1"/>
          </a:fontRef>
        </dgm:style>
      </dgm:prSet>
      <dgm:spPr>
        <a:xfrm>
          <a:off x="456848" y="496088"/>
          <a:ext cx="743732" cy="743823"/>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gm:spPr>
      <dgm:t>
        <a:bodyPr/>
        <a:lstStyle/>
        <a:p>
          <a:pPr>
            <a:buNone/>
          </a:pPr>
          <a:r>
            <a:rPr lang="fr-FR" dirty="0" err="1">
              <a:solidFill>
                <a:srgbClr val="AFAEB4"/>
              </a:solidFill>
              <a:latin typeface="Calibri"/>
              <a:ea typeface="+mn-ea"/>
              <a:cs typeface="+mn-cs"/>
            </a:rPr>
            <a:t>What</a:t>
          </a:r>
          <a:r>
            <a:rPr lang="fr-FR" dirty="0">
              <a:solidFill>
                <a:srgbClr val="AFAEB4"/>
              </a:solidFill>
              <a:latin typeface="Calibri"/>
              <a:ea typeface="+mn-ea"/>
              <a:cs typeface="+mn-cs"/>
            </a:rPr>
            <a:t>?</a:t>
          </a:r>
        </a:p>
      </dgm:t>
    </dgm:pt>
    <dgm:pt modelId="{88CD0836-A0B0-4B4B-B58D-BFD1A3A344A7}" type="parTrans" cxnId="{AC604CCC-3B9E-40C1-923D-2A9A357BC85B}">
      <dgm:prSet/>
      <dgm:spPr/>
      <dgm:t>
        <a:bodyPr/>
        <a:lstStyle/>
        <a:p>
          <a:endParaRPr lang="fr-FR"/>
        </a:p>
      </dgm:t>
    </dgm:pt>
    <dgm:pt modelId="{07FFC179-636D-48F8-88DE-3CB020125A36}" type="sibTrans" cxnId="{AC604CCC-3B9E-40C1-923D-2A9A357BC85B}">
      <dgm:prSet/>
      <dgm:spPr/>
      <dgm:t>
        <a:bodyPr/>
        <a:lstStyle/>
        <a:p>
          <a:endParaRPr lang="fr-FR"/>
        </a:p>
      </dgm:t>
    </dgm:pt>
    <dgm:pt modelId="{763D6F82-D163-4037-B4D7-0A7BE47A79FC}" type="pres">
      <dgm:prSet presAssocID="{2A778579-B76A-484F-BB17-5C254E6A678D}" presName="Name0" presStyleCnt="0">
        <dgm:presLayoutVars>
          <dgm:chMax val="7"/>
          <dgm:dir/>
          <dgm:resizeHandles val="exact"/>
        </dgm:presLayoutVars>
      </dgm:prSet>
      <dgm:spPr/>
    </dgm:pt>
    <dgm:pt modelId="{56B30F5C-B0E9-4225-8F26-41EED91D1460}" type="pres">
      <dgm:prSet presAssocID="{2A778579-B76A-484F-BB17-5C254E6A678D}" presName="ellipse1" presStyleLbl="vennNode1" presStyleIdx="0" presStyleCnt="4">
        <dgm:presLayoutVars>
          <dgm:bulletEnabled val="1"/>
        </dgm:presLayoutVars>
      </dgm:prSet>
      <dgm:spPr/>
    </dgm:pt>
    <dgm:pt modelId="{EDFA8705-0CD0-4DAB-A809-4478F99BE1FA}" type="pres">
      <dgm:prSet presAssocID="{2A778579-B76A-484F-BB17-5C254E6A678D}" presName="ellipse2" presStyleLbl="vennNode1" presStyleIdx="1" presStyleCnt="4">
        <dgm:presLayoutVars>
          <dgm:bulletEnabled val="1"/>
        </dgm:presLayoutVars>
      </dgm:prSet>
      <dgm:spPr/>
    </dgm:pt>
    <dgm:pt modelId="{C95E2F7F-A282-4D53-BDAE-2714B3C2CC57}" type="pres">
      <dgm:prSet presAssocID="{2A778579-B76A-484F-BB17-5C254E6A678D}" presName="ellipse3" presStyleLbl="vennNode1" presStyleIdx="2" presStyleCnt="4">
        <dgm:presLayoutVars>
          <dgm:bulletEnabled val="1"/>
        </dgm:presLayoutVars>
      </dgm:prSet>
      <dgm:spPr/>
    </dgm:pt>
    <dgm:pt modelId="{CD97368C-D528-4385-963B-7032B44F67A6}" type="pres">
      <dgm:prSet presAssocID="{2A778579-B76A-484F-BB17-5C254E6A678D}" presName="ellipse4" presStyleLbl="vennNode1" presStyleIdx="3" presStyleCnt="4">
        <dgm:presLayoutVars>
          <dgm:bulletEnabled val="1"/>
        </dgm:presLayoutVars>
      </dgm:prSet>
      <dgm:spPr/>
    </dgm:pt>
  </dgm:ptLst>
  <dgm:cxnLst>
    <dgm:cxn modelId="{DC14E105-5A38-4345-B584-873E8F08DEF6}" type="presOf" srcId="{4A5CE597-F700-4C1A-B2B4-3FCEFD7D8491}" destId="{C95E2F7F-A282-4D53-BDAE-2714B3C2CC57}" srcOrd="0" destOrd="0" presId="urn:microsoft.com/office/officeart/2005/8/layout/rings+Icon#4"/>
    <dgm:cxn modelId="{11EF7F19-5F4B-49B8-A290-C8B3F646C1DD}" srcId="{2A778579-B76A-484F-BB17-5C254E6A678D}" destId="{2B2133DE-1B05-4454-A94F-4FD5FEBE5979}" srcOrd="3" destOrd="0" parTransId="{6BE1C3EA-2892-49FA-A0A8-CF3215644C09}" sibTransId="{CE3D953D-DA56-4C6B-9CCF-A87914E5009F}"/>
    <dgm:cxn modelId="{AB8BCA2E-DFCD-421F-9FCB-4615473EA431}" type="presOf" srcId="{C7B141C2-80A6-41F3-A6F2-50F14D68C133}" destId="{EDFA8705-0CD0-4DAB-A809-4478F99BE1FA}" srcOrd="0" destOrd="0" presId="urn:microsoft.com/office/officeart/2005/8/layout/rings+Icon#4"/>
    <dgm:cxn modelId="{5F256794-A9E2-4316-A45C-E323CFF8B32B}" type="presOf" srcId="{0C791113-3954-4091-8CDA-94ACD18AC1B9}" destId="{56B30F5C-B0E9-4225-8F26-41EED91D1460}" srcOrd="0" destOrd="0" presId="urn:microsoft.com/office/officeart/2005/8/layout/rings+Icon#4"/>
    <dgm:cxn modelId="{A37B8AA4-1675-44D8-BA21-09CB7040C6D2}" srcId="{2A778579-B76A-484F-BB17-5C254E6A678D}" destId="{0C791113-3954-4091-8CDA-94ACD18AC1B9}" srcOrd="0" destOrd="0" parTransId="{6F6C82FE-A793-4347-AC4F-18831CDFF00C}" sibTransId="{9DB7B362-3D4B-4856-8A45-8893F347A7F1}"/>
    <dgm:cxn modelId="{A17945A8-2866-4C29-A13C-670F2913585B}" srcId="{2A778579-B76A-484F-BB17-5C254E6A678D}" destId="{4A5CE597-F700-4C1A-B2B4-3FCEFD7D8491}" srcOrd="2" destOrd="0" parTransId="{745D804F-5036-44B2-BBD7-33F737F67527}" sibTransId="{67A1F1A0-BFEE-4880-B197-530B6D3BB69B}"/>
    <dgm:cxn modelId="{BB4681CB-B2B4-486F-B4D6-C6BB1BDDBFB8}" type="presOf" srcId="{2B2133DE-1B05-4454-A94F-4FD5FEBE5979}" destId="{CD97368C-D528-4385-963B-7032B44F67A6}" srcOrd="0" destOrd="0" presId="urn:microsoft.com/office/officeart/2005/8/layout/rings+Icon#4"/>
    <dgm:cxn modelId="{AC604CCC-3B9E-40C1-923D-2A9A357BC85B}" srcId="{2A778579-B76A-484F-BB17-5C254E6A678D}" destId="{C7B141C2-80A6-41F3-A6F2-50F14D68C133}" srcOrd="1" destOrd="0" parTransId="{88CD0836-A0B0-4B4B-B58D-BFD1A3A344A7}" sibTransId="{07FFC179-636D-48F8-88DE-3CB020125A36}"/>
    <dgm:cxn modelId="{30F3A0F5-DD6F-45B5-8DDD-C104AEC1CE36}" type="presOf" srcId="{2A778579-B76A-484F-BB17-5C254E6A678D}" destId="{763D6F82-D163-4037-B4D7-0A7BE47A79FC}" srcOrd="0" destOrd="0" presId="urn:microsoft.com/office/officeart/2005/8/layout/rings+Icon#4"/>
    <dgm:cxn modelId="{D422CE42-0A80-4F3D-A29F-DBB61C8B16DA}" type="presParOf" srcId="{763D6F82-D163-4037-B4D7-0A7BE47A79FC}" destId="{56B30F5C-B0E9-4225-8F26-41EED91D1460}" srcOrd="0" destOrd="0" presId="urn:microsoft.com/office/officeart/2005/8/layout/rings+Icon#4"/>
    <dgm:cxn modelId="{2652712D-8EE0-4713-A7C9-67A2865B4841}" type="presParOf" srcId="{763D6F82-D163-4037-B4D7-0A7BE47A79FC}" destId="{EDFA8705-0CD0-4DAB-A809-4478F99BE1FA}" srcOrd="1" destOrd="0" presId="urn:microsoft.com/office/officeart/2005/8/layout/rings+Icon#4"/>
    <dgm:cxn modelId="{05AD1514-A42C-46EB-ADAF-374C4ACB4621}" type="presParOf" srcId="{763D6F82-D163-4037-B4D7-0A7BE47A79FC}" destId="{C95E2F7F-A282-4D53-BDAE-2714B3C2CC57}" srcOrd="2" destOrd="0" presId="urn:microsoft.com/office/officeart/2005/8/layout/rings+Icon#4"/>
    <dgm:cxn modelId="{9680D685-6F2D-4032-A6CC-D5A4AE2AED6C}" type="presParOf" srcId="{763D6F82-D163-4037-B4D7-0A7BE47A79FC}" destId="{CD97368C-D528-4385-963B-7032B44F67A6}" srcOrd="3" destOrd="0" presId="urn:microsoft.com/office/officeart/2005/8/layout/rings+Icon#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2A778579-B76A-484F-BB17-5C254E6A678D}" type="doc">
      <dgm:prSet loTypeId="urn:microsoft.com/office/officeart/2005/8/layout/rings+Icon#4" loCatId="officeonline" qsTypeId="urn:microsoft.com/office/officeart/2005/8/quickstyle/3d3" qsCatId="3D" csTypeId="urn:microsoft.com/office/officeart/2005/8/colors/accent1_5" csCatId="accent1" phldr="1"/>
      <dgm:spPr/>
    </dgm:pt>
    <dgm:pt modelId="{4A5CE597-F700-4C1A-B2B4-3FCEFD7D8491}">
      <dgm:prSet phldrT="[Texte]">
        <dgm:style>
          <a:lnRef idx="0">
            <a:schemeClr val="accent3"/>
          </a:lnRef>
          <a:fillRef idx="3">
            <a:schemeClr val="accent3"/>
          </a:fillRef>
          <a:effectRef idx="3">
            <a:schemeClr val="accent3"/>
          </a:effectRef>
          <a:fontRef idx="minor">
            <a:schemeClr val="lt1"/>
          </a:fontRef>
        </dgm:style>
      </dgm:prSet>
      <dgm:spPr>
        <a:xfrm>
          <a:off x="839307" y="0"/>
          <a:ext cx="743732" cy="743823"/>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gm:spPr>
      <dgm:t>
        <a:bodyPr/>
        <a:lstStyle/>
        <a:p>
          <a:pPr>
            <a:buNone/>
          </a:pPr>
          <a:r>
            <a:rPr lang="fr-FR" dirty="0" err="1">
              <a:solidFill>
                <a:srgbClr val="AFAEB4"/>
              </a:solidFill>
              <a:latin typeface="Calibri"/>
              <a:ea typeface="+mn-ea"/>
              <a:cs typeface="+mn-cs"/>
            </a:rPr>
            <a:t>Who</a:t>
          </a:r>
          <a:r>
            <a:rPr lang="fr-FR" dirty="0">
              <a:solidFill>
                <a:srgbClr val="AFAEB4"/>
              </a:solidFill>
              <a:latin typeface="Calibri"/>
              <a:ea typeface="+mn-ea"/>
              <a:cs typeface="+mn-cs"/>
            </a:rPr>
            <a:t>?</a:t>
          </a:r>
        </a:p>
      </dgm:t>
    </dgm:pt>
    <dgm:pt modelId="{745D804F-5036-44B2-BBD7-33F737F67527}" type="parTrans" cxnId="{A17945A8-2866-4C29-A13C-670F2913585B}">
      <dgm:prSet/>
      <dgm:spPr/>
      <dgm:t>
        <a:bodyPr/>
        <a:lstStyle/>
        <a:p>
          <a:endParaRPr lang="fr-FR"/>
        </a:p>
      </dgm:t>
    </dgm:pt>
    <dgm:pt modelId="{67A1F1A0-BFEE-4880-B197-530B6D3BB69B}" type="sibTrans" cxnId="{A17945A8-2866-4C29-A13C-670F2913585B}">
      <dgm:prSet/>
      <dgm:spPr/>
      <dgm:t>
        <a:bodyPr/>
        <a:lstStyle/>
        <a:p>
          <a:endParaRPr lang="fr-FR"/>
        </a:p>
      </dgm:t>
    </dgm:pt>
    <dgm:pt modelId="{2B2133DE-1B05-4454-A94F-4FD5FEBE5979}">
      <dgm:prSet phldrT="[Texte]"/>
      <dgm:spPr>
        <a:xfrm>
          <a:off x="1221954" y="496088"/>
          <a:ext cx="743732" cy="743823"/>
        </a:xfrm>
        <a:prstGeom prst="ellipse">
          <a:avLst/>
        </a:prstGeom>
        <a:solidFill>
          <a:srgbClr val="EDC501">
            <a:shade val="80000"/>
            <a:alpha val="50000"/>
            <a:hueOff val="3253"/>
            <a:satOff val="-97"/>
            <a:lumOff val="4408"/>
            <a:alphaOff val="30000"/>
          </a:srgbClr>
        </a:solidFill>
        <a:ln>
          <a:noFill/>
        </a:ln>
        <a:effectLst/>
        <a:scene3d>
          <a:camera prst="orthographicFront">
            <a:rot lat="0" lon="0" rev="0"/>
          </a:camera>
          <a:lightRig rig="contrasting" dir="t">
            <a:rot lat="0" lon="0" rev="1200000"/>
          </a:lightRig>
        </a:scene3d>
        <a:sp3d contourW="12700" prstMaterial="clear">
          <a:bevelT w="177800" h="254000"/>
          <a:bevelB w="152400"/>
        </a:sp3d>
      </dgm:spPr>
      <dgm:t>
        <a:bodyPr/>
        <a:lstStyle/>
        <a:p>
          <a:pPr>
            <a:buNone/>
          </a:pPr>
          <a:r>
            <a:rPr lang="fr-FR" dirty="0">
              <a:solidFill>
                <a:srgbClr val="545255"/>
              </a:solidFill>
              <a:latin typeface="Calibri"/>
              <a:ea typeface="+mn-ea"/>
              <a:cs typeface="+mn-cs"/>
            </a:rPr>
            <a:t>How?</a:t>
          </a:r>
        </a:p>
      </dgm:t>
    </dgm:pt>
    <dgm:pt modelId="{6BE1C3EA-2892-49FA-A0A8-CF3215644C09}" type="parTrans" cxnId="{11EF7F19-5F4B-49B8-A290-C8B3F646C1DD}">
      <dgm:prSet/>
      <dgm:spPr/>
      <dgm:t>
        <a:bodyPr/>
        <a:lstStyle/>
        <a:p>
          <a:endParaRPr lang="fr-FR"/>
        </a:p>
      </dgm:t>
    </dgm:pt>
    <dgm:pt modelId="{CE3D953D-DA56-4C6B-9CCF-A87914E5009F}" type="sibTrans" cxnId="{11EF7F19-5F4B-49B8-A290-C8B3F646C1DD}">
      <dgm:prSet/>
      <dgm:spPr/>
      <dgm:t>
        <a:bodyPr/>
        <a:lstStyle/>
        <a:p>
          <a:endParaRPr lang="fr-FR"/>
        </a:p>
      </dgm:t>
    </dgm:pt>
    <dgm:pt modelId="{0C791113-3954-4091-8CDA-94ACD18AC1B9}">
      <dgm:prSet phldrT="[Texte]">
        <dgm:style>
          <a:lnRef idx="0">
            <a:schemeClr val="accent3"/>
          </a:lnRef>
          <a:fillRef idx="3">
            <a:schemeClr val="accent3"/>
          </a:fillRef>
          <a:effectRef idx="3">
            <a:schemeClr val="accent3"/>
          </a:effectRef>
          <a:fontRef idx="minor">
            <a:schemeClr val="lt1"/>
          </a:fontRef>
        </dgm:style>
      </dgm:prSet>
      <dgm:spPr>
        <a:xfrm>
          <a:off x="74201" y="0"/>
          <a:ext cx="743732" cy="743823"/>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gm:spPr>
      <dgm:t>
        <a:bodyPr/>
        <a:lstStyle/>
        <a:p>
          <a:pPr>
            <a:buNone/>
          </a:pPr>
          <a:r>
            <a:rPr lang="fr-FR" dirty="0" err="1">
              <a:solidFill>
                <a:srgbClr val="AFAEB4"/>
              </a:solidFill>
              <a:latin typeface="Calibri"/>
              <a:ea typeface="+mn-ea"/>
              <a:cs typeface="+mn-cs"/>
            </a:rPr>
            <a:t>Why</a:t>
          </a:r>
          <a:r>
            <a:rPr lang="fr-FR" dirty="0">
              <a:solidFill>
                <a:srgbClr val="AFAEB4"/>
              </a:solidFill>
              <a:latin typeface="Calibri"/>
              <a:ea typeface="+mn-ea"/>
              <a:cs typeface="+mn-cs"/>
            </a:rPr>
            <a:t>?</a:t>
          </a:r>
        </a:p>
      </dgm:t>
    </dgm:pt>
    <dgm:pt modelId="{6F6C82FE-A793-4347-AC4F-18831CDFF00C}" type="parTrans" cxnId="{A37B8AA4-1675-44D8-BA21-09CB7040C6D2}">
      <dgm:prSet/>
      <dgm:spPr/>
      <dgm:t>
        <a:bodyPr/>
        <a:lstStyle/>
        <a:p>
          <a:endParaRPr lang="fr-FR"/>
        </a:p>
      </dgm:t>
    </dgm:pt>
    <dgm:pt modelId="{9DB7B362-3D4B-4856-8A45-8893F347A7F1}" type="sibTrans" cxnId="{A37B8AA4-1675-44D8-BA21-09CB7040C6D2}">
      <dgm:prSet/>
      <dgm:spPr/>
      <dgm:t>
        <a:bodyPr/>
        <a:lstStyle/>
        <a:p>
          <a:endParaRPr lang="fr-FR"/>
        </a:p>
      </dgm:t>
    </dgm:pt>
    <dgm:pt modelId="{C7B141C2-80A6-41F3-A6F2-50F14D68C133}">
      <dgm:prSet phldrT="[Texte]">
        <dgm:style>
          <a:lnRef idx="0">
            <a:schemeClr val="accent3"/>
          </a:lnRef>
          <a:fillRef idx="3">
            <a:schemeClr val="accent3"/>
          </a:fillRef>
          <a:effectRef idx="3">
            <a:schemeClr val="accent3"/>
          </a:effectRef>
          <a:fontRef idx="minor">
            <a:schemeClr val="lt1"/>
          </a:fontRef>
        </dgm:style>
      </dgm:prSet>
      <dgm:spPr>
        <a:xfrm>
          <a:off x="456848" y="496088"/>
          <a:ext cx="743732" cy="743823"/>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gm:spPr>
      <dgm:t>
        <a:bodyPr/>
        <a:lstStyle/>
        <a:p>
          <a:pPr>
            <a:buNone/>
          </a:pPr>
          <a:r>
            <a:rPr lang="fr-FR" dirty="0" err="1">
              <a:solidFill>
                <a:srgbClr val="AFAEB4"/>
              </a:solidFill>
              <a:latin typeface="Calibri"/>
              <a:ea typeface="+mn-ea"/>
              <a:cs typeface="+mn-cs"/>
            </a:rPr>
            <a:t>What</a:t>
          </a:r>
          <a:r>
            <a:rPr lang="fr-FR" dirty="0">
              <a:solidFill>
                <a:srgbClr val="AFAEB4"/>
              </a:solidFill>
              <a:latin typeface="Calibri"/>
              <a:ea typeface="+mn-ea"/>
              <a:cs typeface="+mn-cs"/>
            </a:rPr>
            <a:t>?</a:t>
          </a:r>
        </a:p>
      </dgm:t>
    </dgm:pt>
    <dgm:pt modelId="{88CD0836-A0B0-4B4B-B58D-BFD1A3A344A7}" type="parTrans" cxnId="{AC604CCC-3B9E-40C1-923D-2A9A357BC85B}">
      <dgm:prSet/>
      <dgm:spPr/>
      <dgm:t>
        <a:bodyPr/>
        <a:lstStyle/>
        <a:p>
          <a:endParaRPr lang="fr-FR"/>
        </a:p>
      </dgm:t>
    </dgm:pt>
    <dgm:pt modelId="{07FFC179-636D-48F8-88DE-3CB020125A36}" type="sibTrans" cxnId="{AC604CCC-3B9E-40C1-923D-2A9A357BC85B}">
      <dgm:prSet/>
      <dgm:spPr/>
      <dgm:t>
        <a:bodyPr/>
        <a:lstStyle/>
        <a:p>
          <a:endParaRPr lang="fr-FR"/>
        </a:p>
      </dgm:t>
    </dgm:pt>
    <dgm:pt modelId="{763D6F82-D163-4037-B4D7-0A7BE47A79FC}" type="pres">
      <dgm:prSet presAssocID="{2A778579-B76A-484F-BB17-5C254E6A678D}" presName="Name0" presStyleCnt="0">
        <dgm:presLayoutVars>
          <dgm:chMax val="7"/>
          <dgm:dir/>
          <dgm:resizeHandles val="exact"/>
        </dgm:presLayoutVars>
      </dgm:prSet>
      <dgm:spPr/>
    </dgm:pt>
    <dgm:pt modelId="{56B30F5C-B0E9-4225-8F26-41EED91D1460}" type="pres">
      <dgm:prSet presAssocID="{2A778579-B76A-484F-BB17-5C254E6A678D}" presName="ellipse1" presStyleLbl="vennNode1" presStyleIdx="0" presStyleCnt="4">
        <dgm:presLayoutVars>
          <dgm:bulletEnabled val="1"/>
        </dgm:presLayoutVars>
      </dgm:prSet>
      <dgm:spPr/>
    </dgm:pt>
    <dgm:pt modelId="{EDFA8705-0CD0-4DAB-A809-4478F99BE1FA}" type="pres">
      <dgm:prSet presAssocID="{2A778579-B76A-484F-BB17-5C254E6A678D}" presName="ellipse2" presStyleLbl="vennNode1" presStyleIdx="1" presStyleCnt="4">
        <dgm:presLayoutVars>
          <dgm:bulletEnabled val="1"/>
        </dgm:presLayoutVars>
      </dgm:prSet>
      <dgm:spPr/>
    </dgm:pt>
    <dgm:pt modelId="{C95E2F7F-A282-4D53-BDAE-2714B3C2CC57}" type="pres">
      <dgm:prSet presAssocID="{2A778579-B76A-484F-BB17-5C254E6A678D}" presName="ellipse3" presStyleLbl="vennNode1" presStyleIdx="2" presStyleCnt="4">
        <dgm:presLayoutVars>
          <dgm:bulletEnabled val="1"/>
        </dgm:presLayoutVars>
      </dgm:prSet>
      <dgm:spPr/>
    </dgm:pt>
    <dgm:pt modelId="{CD97368C-D528-4385-963B-7032B44F67A6}" type="pres">
      <dgm:prSet presAssocID="{2A778579-B76A-484F-BB17-5C254E6A678D}" presName="ellipse4" presStyleLbl="vennNode1" presStyleIdx="3" presStyleCnt="4">
        <dgm:presLayoutVars>
          <dgm:bulletEnabled val="1"/>
        </dgm:presLayoutVars>
      </dgm:prSet>
      <dgm:spPr/>
    </dgm:pt>
  </dgm:ptLst>
  <dgm:cxnLst>
    <dgm:cxn modelId="{DC14E105-5A38-4345-B584-873E8F08DEF6}" type="presOf" srcId="{4A5CE597-F700-4C1A-B2B4-3FCEFD7D8491}" destId="{C95E2F7F-A282-4D53-BDAE-2714B3C2CC57}" srcOrd="0" destOrd="0" presId="urn:microsoft.com/office/officeart/2005/8/layout/rings+Icon#4"/>
    <dgm:cxn modelId="{11EF7F19-5F4B-49B8-A290-C8B3F646C1DD}" srcId="{2A778579-B76A-484F-BB17-5C254E6A678D}" destId="{2B2133DE-1B05-4454-A94F-4FD5FEBE5979}" srcOrd="3" destOrd="0" parTransId="{6BE1C3EA-2892-49FA-A0A8-CF3215644C09}" sibTransId="{CE3D953D-DA56-4C6B-9CCF-A87914E5009F}"/>
    <dgm:cxn modelId="{AB8BCA2E-DFCD-421F-9FCB-4615473EA431}" type="presOf" srcId="{C7B141C2-80A6-41F3-A6F2-50F14D68C133}" destId="{EDFA8705-0CD0-4DAB-A809-4478F99BE1FA}" srcOrd="0" destOrd="0" presId="urn:microsoft.com/office/officeart/2005/8/layout/rings+Icon#4"/>
    <dgm:cxn modelId="{5F256794-A9E2-4316-A45C-E323CFF8B32B}" type="presOf" srcId="{0C791113-3954-4091-8CDA-94ACD18AC1B9}" destId="{56B30F5C-B0E9-4225-8F26-41EED91D1460}" srcOrd="0" destOrd="0" presId="urn:microsoft.com/office/officeart/2005/8/layout/rings+Icon#4"/>
    <dgm:cxn modelId="{A37B8AA4-1675-44D8-BA21-09CB7040C6D2}" srcId="{2A778579-B76A-484F-BB17-5C254E6A678D}" destId="{0C791113-3954-4091-8CDA-94ACD18AC1B9}" srcOrd="0" destOrd="0" parTransId="{6F6C82FE-A793-4347-AC4F-18831CDFF00C}" sibTransId="{9DB7B362-3D4B-4856-8A45-8893F347A7F1}"/>
    <dgm:cxn modelId="{A17945A8-2866-4C29-A13C-670F2913585B}" srcId="{2A778579-B76A-484F-BB17-5C254E6A678D}" destId="{4A5CE597-F700-4C1A-B2B4-3FCEFD7D8491}" srcOrd="2" destOrd="0" parTransId="{745D804F-5036-44B2-BBD7-33F737F67527}" sibTransId="{67A1F1A0-BFEE-4880-B197-530B6D3BB69B}"/>
    <dgm:cxn modelId="{BB4681CB-B2B4-486F-B4D6-C6BB1BDDBFB8}" type="presOf" srcId="{2B2133DE-1B05-4454-A94F-4FD5FEBE5979}" destId="{CD97368C-D528-4385-963B-7032B44F67A6}" srcOrd="0" destOrd="0" presId="urn:microsoft.com/office/officeart/2005/8/layout/rings+Icon#4"/>
    <dgm:cxn modelId="{AC604CCC-3B9E-40C1-923D-2A9A357BC85B}" srcId="{2A778579-B76A-484F-BB17-5C254E6A678D}" destId="{C7B141C2-80A6-41F3-A6F2-50F14D68C133}" srcOrd="1" destOrd="0" parTransId="{88CD0836-A0B0-4B4B-B58D-BFD1A3A344A7}" sibTransId="{07FFC179-636D-48F8-88DE-3CB020125A36}"/>
    <dgm:cxn modelId="{30F3A0F5-DD6F-45B5-8DDD-C104AEC1CE36}" type="presOf" srcId="{2A778579-B76A-484F-BB17-5C254E6A678D}" destId="{763D6F82-D163-4037-B4D7-0A7BE47A79FC}" srcOrd="0" destOrd="0" presId="urn:microsoft.com/office/officeart/2005/8/layout/rings+Icon#4"/>
    <dgm:cxn modelId="{D422CE42-0A80-4F3D-A29F-DBB61C8B16DA}" type="presParOf" srcId="{763D6F82-D163-4037-B4D7-0A7BE47A79FC}" destId="{56B30F5C-B0E9-4225-8F26-41EED91D1460}" srcOrd="0" destOrd="0" presId="urn:microsoft.com/office/officeart/2005/8/layout/rings+Icon#4"/>
    <dgm:cxn modelId="{2652712D-8EE0-4713-A7C9-67A2865B4841}" type="presParOf" srcId="{763D6F82-D163-4037-B4D7-0A7BE47A79FC}" destId="{EDFA8705-0CD0-4DAB-A809-4478F99BE1FA}" srcOrd="1" destOrd="0" presId="urn:microsoft.com/office/officeart/2005/8/layout/rings+Icon#4"/>
    <dgm:cxn modelId="{05AD1514-A42C-46EB-ADAF-374C4ACB4621}" type="presParOf" srcId="{763D6F82-D163-4037-B4D7-0A7BE47A79FC}" destId="{C95E2F7F-A282-4D53-BDAE-2714B3C2CC57}" srcOrd="2" destOrd="0" presId="urn:microsoft.com/office/officeart/2005/8/layout/rings+Icon#4"/>
    <dgm:cxn modelId="{9680D685-6F2D-4032-A6CC-D5A4AE2AED6C}" type="presParOf" srcId="{763D6F82-D163-4037-B4D7-0A7BE47A79FC}" destId="{CD97368C-D528-4385-963B-7032B44F67A6}" srcOrd="3" destOrd="0" presId="urn:microsoft.com/office/officeart/2005/8/layout/rings+Icon#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30F5C-B0E9-4225-8F26-41EED91D1460}">
      <dsp:nvSpPr>
        <dsp:cNvPr id="0" name=""/>
        <dsp:cNvSpPr/>
      </dsp:nvSpPr>
      <dsp:spPr>
        <a:xfrm>
          <a:off x="30874" y="0"/>
          <a:ext cx="1284976" cy="1285133"/>
        </a:xfrm>
        <a:prstGeom prst="ellipse">
          <a:avLst/>
        </a:prstGeom>
        <a:solidFill>
          <a:srgbClr val="4F81BD">
            <a:shade val="80000"/>
            <a:alpha val="50000"/>
            <a:hueOff val="0"/>
            <a:satOff val="0"/>
            <a:lumOff val="0"/>
            <a:alphaOff val="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err="1">
              <a:solidFill>
                <a:sysClr val="windowText" lastClr="000000"/>
              </a:solidFill>
              <a:latin typeface="Calibri"/>
              <a:ea typeface="+mn-ea"/>
              <a:cs typeface="+mn-cs"/>
            </a:rPr>
            <a:t>Why</a:t>
          </a:r>
          <a:r>
            <a:rPr lang="fr-FR" sz="2100" kern="1200" dirty="0">
              <a:solidFill>
                <a:sysClr val="windowText" lastClr="000000"/>
              </a:solidFill>
              <a:latin typeface="Calibri"/>
              <a:ea typeface="+mn-ea"/>
              <a:cs typeface="+mn-cs"/>
            </a:rPr>
            <a:t>?</a:t>
          </a:r>
        </a:p>
      </dsp:txBody>
      <dsp:txXfrm>
        <a:off x="219054" y="188203"/>
        <a:ext cx="908616" cy="908727"/>
      </dsp:txXfrm>
    </dsp:sp>
    <dsp:sp modelId="{EDFA8705-0CD0-4DAB-A809-4478F99BE1FA}">
      <dsp:nvSpPr>
        <dsp:cNvPr id="0" name=""/>
        <dsp:cNvSpPr/>
      </dsp:nvSpPr>
      <dsp:spPr>
        <a:xfrm>
          <a:off x="691990" y="857112"/>
          <a:ext cx="1284976" cy="1285133"/>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miter lim="800000"/>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err="1">
              <a:solidFill>
                <a:sysClr val="window" lastClr="FFFFFF"/>
              </a:solidFill>
              <a:latin typeface="Calibri"/>
              <a:ea typeface="+mn-ea"/>
              <a:cs typeface="+mn-cs"/>
            </a:rPr>
            <a:t>What</a:t>
          </a:r>
          <a:r>
            <a:rPr lang="fr-FR" sz="2100" kern="1200" dirty="0">
              <a:solidFill>
                <a:sysClr val="window" lastClr="FFFFFF"/>
              </a:solidFill>
              <a:latin typeface="Calibri"/>
              <a:ea typeface="+mn-ea"/>
              <a:cs typeface="+mn-cs"/>
            </a:rPr>
            <a:t>?</a:t>
          </a:r>
        </a:p>
      </dsp:txBody>
      <dsp:txXfrm>
        <a:off x="880170" y="1045315"/>
        <a:ext cx="908616" cy="908727"/>
      </dsp:txXfrm>
    </dsp:sp>
    <dsp:sp modelId="{C95E2F7F-A282-4D53-BDAE-2714B3C2CC57}">
      <dsp:nvSpPr>
        <dsp:cNvPr id="0" name=""/>
        <dsp:cNvSpPr/>
      </dsp:nvSpPr>
      <dsp:spPr>
        <a:xfrm>
          <a:off x="1352779" y="0"/>
          <a:ext cx="1284976" cy="1285133"/>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miter lim="800000"/>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err="1">
              <a:solidFill>
                <a:sysClr val="window" lastClr="FFFFFF"/>
              </a:solidFill>
              <a:latin typeface="Calibri"/>
              <a:ea typeface="+mn-ea"/>
              <a:cs typeface="+mn-cs"/>
            </a:rPr>
            <a:t>Who</a:t>
          </a:r>
          <a:r>
            <a:rPr lang="fr-FR" sz="2100" kern="1200" dirty="0">
              <a:solidFill>
                <a:sysClr val="window" lastClr="FFFFFF"/>
              </a:solidFill>
              <a:latin typeface="Calibri"/>
              <a:ea typeface="+mn-ea"/>
              <a:cs typeface="+mn-cs"/>
            </a:rPr>
            <a:t>?</a:t>
          </a:r>
        </a:p>
      </dsp:txBody>
      <dsp:txXfrm>
        <a:off x="1540959" y="188203"/>
        <a:ext cx="908616" cy="908727"/>
      </dsp:txXfrm>
    </dsp:sp>
    <dsp:sp modelId="{CD97368C-D528-4385-963B-7032B44F67A6}">
      <dsp:nvSpPr>
        <dsp:cNvPr id="0" name=""/>
        <dsp:cNvSpPr/>
      </dsp:nvSpPr>
      <dsp:spPr>
        <a:xfrm>
          <a:off x="2013895" y="857112"/>
          <a:ext cx="1284976" cy="1285133"/>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miter lim="800000"/>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solidFill>
                <a:sysClr val="window" lastClr="FFFFFF"/>
              </a:solidFill>
              <a:latin typeface="Calibri"/>
              <a:ea typeface="+mn-ea"/>
              <a:cs typeface="+mn-cs"/>
            </a:rPr>
            <a:t>How?</a:t>
          </a:r>
        </a:p>
      </dsp:txBody>
      <dsp:txXfrm>
        <a:off x="2202075" y="1045315"/>
        <a:ext cx="908616" cy="9087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30F5C-B0E9-4225-8F26-41EED91D1460}">
      <dsp:nvSpPr>
        <dsp:cNvPr id="0" name=""/>
        <dsp:cNvSpPr/>
      </dsp:nvSpPr>
      <dsp:spPr>
        <a:xfrm>
          <a:off x="127701" y="0"/>
          <a:ext cx="1039508" cy="1039635"/>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err="1">
              <a:solidFill>
                <a:sysClr val="window" lastClr="FFFFFF"/>
              </a:solidFill>
              <a:latin typeface="Calibri"/>
              <a:ea typeface="+mn-ea"/>
              <a:cs typeface="+mn-cs"/>
            </a:rPr>
            <a:t>Why</a:t>
          </a:r>
          <a:r>
            <a:rPr lang="fr-FR" sz="1700" kern="1200" dirty="0">
              <a:solidFill>
                <a:sysClr val="window" lastClr="FFFFFF"/>
              </a:solidFill>
              <a:latin typeface="Calibri"/>
              <a:ea typeface="+mn-ea"/>
              <a:cs typeface="+mn-cs"/>
            </a:rPr>
            <a:t>?</a:t>
          </a:r>
        </a:p>
      </dsp:txBody>
      <dsp:txXfrm>
        <a:off x="279933" y="152251"/>
        <a:ext cx="735044" cy="735133"/>
      </dsp:txXfrm>
    </dsp:sp>
    <dsp:sp modelId="{EDFA8705-0CD0-4DAB-A809-4478F99BE1FA}">
      <dsp:nvSpPr>
        <dsp:cNvPr id="0" name=""/>
        <dsp:cNvSpPr/>
      </dsp:nvSpPr>
      <dsp:spPr>
        <a:xfrm>
          <a:off x="662524" y="693379"/>
          <a:ext cx="1039508" cy="1039635"/>
        </a:xfrm>
        <a:prstGeom prst="ellipse">
          <a:avLst/>
        </a:prstGeom>
        <a:solidFill>
          <a:srgbClr val="4F81BD">
            <a:shade val="80000"/>
            <a:alpha val="50000"/>
            <a:hueOff val="-3"/>
            <a:satOff val="1329"/>
            <a:lumOff val="1718"/>
            <a:alphaOff val="1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err="1">
              <a:solidFill>
                <a:sysClr val="windowText" lastClr="000000"/>
              </a:solidFill>
              <a:latin typeface="Calibri"/>
              <a:ea typeface="+mn-ea"/>
              <a:cs typeface="+mn-cs"/>
            </a:rPr>
            <a:t>What</a:t>
          </a:r>
          <a:r>
            <a:rPr lang="fr-FR" sz="1700" kern="1200" dirty="0">
              <a:solidFill>
                <a:sysClr val="windowText" lastClr="000000"/>
              </a:solidFill>
              <a:latin typeface="Calibri"/>
              <a:ea typeface="+mn-ea"/>
              <a:cs typeface="+mn-cs"/>
            </a:rPr>
            <a:t>?</a:t>
          </a:r>
        </a:p>
      </dsp:txBody>
      <dsp:txXfrm>
        <a:off x="814756" y="845630"/>
        <a:ext cx="735044" cy="735133"/>
      </dsp:txXfrm>
    </dsp:sp>
    <dsp:sp modelId="{C95E2F7F-A282-4D53-BDAE-2714B3C2CC57}">
      <dsp:nvSpPr>
        <dsp:cNvPr id="0" name=""/>
        <dsp:cNvSpPr/>
      </dsp:nvSpPr>
      <dsp:spPr>
        <a:xfrm>
          <a:off x="1197083" y="0"/>
          <a:ext cx="1039508" cy="1039635"/>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err="1">
              <a:solidFill>
                <a:sysClr val="window" lastClr="FFFFFF"/>
              </a:solidFill>
              <a:latin typeface="Calibri"/>
              <a:ea typeface="+mn-ea"/>
              <a:cs typeface="+mn-cs"/>
            </a:rPr>
            <a:t>Who</a:t>
          </a:r>
          <a:r>
            <a:rPr lang="fr-FR" sz="1700" kern="1200" dirty="0">
              <a:solidFill>
                <a:sysClr val="window" lastClr="FFFFFF"/>
              </a:solidFill>
              <a:latin typeface="Calibri"/>
              <a:ea typeface="+mn-ea"/>
              <a:cs typeface="+mn-cs"/>
            </a:rPr>
            <a:t>?</a:t>
          </a:r>
        </a:p>
      </dsp:txBody>
      <dsp:txXfrm>
        <a:off x="1349315" y="152251"/>
        <a:ext cx="735044" cy="735133"/>
      </dsp:txXfrm>
    </dsp:sp>
    <dsp:sp modelId="{CD97368C-D528-4385-963B-7032B44F67A6}">
      <dsp:nvSpPr>
        <dsp:cNvPr id="0" name=""/>
        <dsp:cNvSpPr/>
      </dsp:nvSpPr>
      <dsp:spPr>
        <a:xfrm>
          <a:off x="1731907" y="693379"/>
          <a:ext cx="1039508" cy="1039635"/>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solidFill>
                <a:sysClr val="window" lastClr="FFFFFF"/>
              </a:solidFill>
              <a:latin typeface="Calibri"/>
              <a:ea typeface="+mn-ea"/>
              <a:cs typeface="+mn-cs"/>
            </a:rPr>
            <a:t>How?</a:t>
          </a:r>
        </a:p>
      </dsp:txBody>
      <dsp:txXfrm>
        <a:off x="1884139" y="845630"/>
        <a:ext cx="735044" cy="7351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30F5C-B0E9-4225-8F26-41EED91D1460}">
      <dsp:nvSpPr>
        <dsp:cNvPr id="0" name=""/>
        <dsp:cNvSpPr/>
      </dsp:nvSpPr>
      <dsp:spPr>
        <a:xfrm>
          <a:off x="0" y="22893"/>
          <a:ext cx="1048757" cy="1048885"/>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miter lim="800000"/>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a:solidFill>
                <a:srgbClr val="AFAEB4"/>
              </a:solidFill>
              <a:latin typeface="Calibri"/>
              <a:ea typeface="+mn-ea"/>
              <a:cs typeface="+mn-cs"/>
            </a:rPr>
            <a:t>Why?</a:t>
          </a:r>
          <a:endParaRPr lang="fr-FR" sz="1700" kern="1200" dirty="0">
            <a:solidFill>
              <a:srgbClr val="AFAEB4"/>
            </a:solidFill>
            <a:latin typeface="Calibri"/>
            <a:ea typeface="+mn-ea"/>
            <a:cs typeface="+mn-cs"/>
          </a:endParaRPr>
        </a:p>
      </dsp:txBody>
      <dsp:txXfrm>
        <a:off x="153587" y="176499"/>
        <a:ext cx="741583" cy="741673"/>
      </dsp:txXfrm>
    </dsp:sp>
    <dsp:sp modelId="{EDFA8705-0CD0-4DAB-A809-4478F99BE1FA}">
      <dsp:nvSpPr>
        <dsp:cNvPr id="0" name=""/>
        <dsp:cNvSpPr/>
      </dsp:nvSpPr>
      <dsp:spPr>
        <a:xfrm>
          <a:off x="539581" y="714330"/>
          <a:ext cx="1048757" cy="1048885"/>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miter lim="800000"/>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a:solidFill>
                <a:srgbClr val="AFAEB4"/>
              </a:solidFill>
              <a:latin typeface="Calibri"/>
              <a:ea typeface="+mn-ea"/>
              <a:cs typeface="+mn-cs"/>
            </a:rPr>
            <a:t>What?</a:t>
          </a:r>
          <a:endParaRPr lang="fr-FR" sz="1700" kern="1200" dirty="0">
            <a:solidFill>
              <a:srgbClr val="AFAEB4"/>
            </a:solidFill>
            <a:latin typeface="Calibri"/>
            <a:ea typeface="+mn-ea"/>
            <a:cs typeface="+mn-cs"/>
          </a:endParaRPr>
        </a:p>
      </dsp:txBody>
      <dsp:txXfrm>
        <a:off x="693168" y="867936"/>
        <a:ext cx="741583" cy="741673"/>
      </dsp:txXfrm>
    </dsp:sp>
    <dsp:sp modelId="{C95E2F7F-A282-4D53-BDAE-2714B3C2CC57}">
      <dsp:nvSpPr>
        <dsp:cNvPr id="0" name=""/>
        <dsp:cNvSpPr/>
      </dsp:nvSpPr>
      <dsp:spPr>
        <a:xfrm>
          <a:off x="1078896" y="7391"/>
          <a:ext cx="1048757" cy="1048885"/>
        </a:xfrm>
        <a:prstGeom prst="ellipse">
          <a:avLst/>
        </a:prstGeom>
        <a:solidFill>
          <a:srgbClr val="EDC501">
            <a:shade val="80000"/>
            <a:alpha val="50000"/>
            <a:hueOff val="2169"/>
            <a:satOff val="-65"/>
            <a:lumOff val="2939"/>
            <a:alphaOff val="2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a:solidFill>
                <a:srgbClr val="545255"/>
              </a:solidFill>
              <a:latin typeface="Calibri"/>
              <a:ea typeface="+mn-ea"/>
              <a:cs typeface="+mn-cs"/>
            </a:rPr>
            <a:t>Who?</a:t>
          </a:r>
          <a:endParaRPr lang="fr-FR" sz="1700" kern="1200" dirty="0">
            <a:solidFill>
              <a:srgbClr val="545255"/>
            </a:solidFill>
            <a:latin typeface="Calibri"/>
            <a:ea typeface="+mn-ea"/>
            <a:cs typeface="+mn-cs"/>
          </a:endParaRPr>
        </a:p>
      </dsp:txBody>
      <dsp:txXfrm>
        <a:off x="1232483" y="160997"/>
        <a:ext cx="741583" cy="741673"/>
      </dsp:txXfrm>
    </dsp:sp>
    <dsp:sp modelId="{CD97368C-D528-4385-963B-7032B44F67A6}">
      <dsp:nvSpPr>
        <dsp:cNvPr id="0" name=""/>
        <dsp:cNvSpPr/>
      </dsp:nvSpPr>
      <dsp:spPr>
        <a:xfrm>
          <a:off x="1618478" y="706939"/>
          <a:ext cx="1048757" cy="1048885"/>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miter lim="800000"/>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a:solidFill>
                <a:srgbClr val="AFAEB4"/>
              </a:solidFill>
              <a:latin typeface="Calibri"/>
              <a:ea typeface="+mn-ea"/>
              <a:cs typeface="+mn-cs"/>
            </a:rPr>
            <a:t>How?</a:t>
          </a:r>
          <a:endParaRPr lang="fr-FR" sz="1700" kern="1200" dirty="0">
            <a:solidFill>
              <a:srgbClr val="AFAEB4"/>
            </a:solidFill>
            <a:latin typeface="Calibri"/>
            <a:ea typeface="+mn-ea"/>
            <a:cs typeface="+mn-cs"/>
          </a:endParaRPr>
        </a:p>
      </dsp:txBody>
      <dsp:txXfrm>
        <a:off x="1772065" y="860545"/>
        <a:ext cx="741583" cy="7416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30F5C-B0E9-4225-8F26-41EED91D1460}">
      <dsp:nvSpPr>
        <dsp:cNvPr id="0" name=""/>
        <dsp:cNvSpPr/>
      </dsp:nvSpPr>
      <dsp:spPr>
        <a:xfrm>
          <a:off x="19833" y="0"/>
          <a:ext cx="1284975" cy="1285132"/>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err="1">
              <a:solidFill>
                <a:srgbClr val="AFAEB4"/>
              </a:solidFill>
              <a:latin typeface="Calibri"/>
              <a:ea typeface="+mn-ea"/>
              <a:cs typeface="+mn-cs"/>
            </a:rPr>
            <a:t>Why</a:t>
          </a:r>
          <a:r>
            <a:rPr lang="fr-FR" sz="2100" kern="1200" dirty="0">
              <a:solidFill>
                <a:srgbClr val="AFAEB4"/>
              </a:solidFill>
              <a:latin typeface="Calibri"/>
              <a:ea typeface="+mn-ea"/>
              <a:cs typeface="+mn-cs"/>
            </a:rPr>
            <a:t>?</a:t>
          </a:r>
        </a:p>
      </dsp:txBody>
      <dsp:txXfrm>
        <a:off x="208013" y="188203"/>
        <a:ext cx="908615" cy="908726"/>
      </dsp:txXfrm>
    </dsp:sp>
    <dsp:sp modelId="{EDFA8705-0CD0-4DAB-A809-4478F99BE1FA}">
      <dsp:nvSpPr>
        <dsp:cNvPr id="0" name=""/>
        <dsp:cNvSpPr/>
      </dsp:nvSpPr>
      <dsp:spPr>
        <a:xfrm>
          <a:off x="680948" y="857112"/>
          <a:ext cx="1284975" cy="1285132"/>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err="1">
              <a:solidFill>
                <a:srgbClr val="AFAEB4"/>
              </a:solidFill>
              <a:latin typeface="Calibri"/>
              <a:ea typeface="+mn-ea"/>
              <a:cs typeface="+mn-cs"/>
            </a:rPr>
            <a:t>What</a:t>
          </a:r>
          <a:r>
            <a:rPr lang="fr-FR" sz="2100" kern="1200" dirty="0">
              <a:solidFill>
                <a:srgbClr val="AFAEB4"/>
              </a:solidFill>
              <a:latin typeface="Calibri"/>
              <a:ea typeface="+mn-ea"/>
              <a:cs typeface="+mn-cs"/>
            </a:rPr>
            <a:t>?</a:t>
          </a:r>
        </a:p>
      </dsp:txBody>
      <dsp:txXfrm>
        <a:off x="869128" y="1045315"/>
        <a:ext cx="908615" cy="908726"/>
      </dsp:txXfrm>
    </dsp:sp>
    <dsp:sp modelId="{C95E2F7F-A282-4D53-BDAE-2714B3C2CC57}">
      <dsp:nvSpPr>
        <dsp:cNvPr id="0" name=""/>
        <dsp:cNvSpPr/>
      </dsp:nvSpPr>
      <dsp:spPr>
        <a:xfrm>
          <a:off x="1341737" y="0"/>
          <a:ext cx="1284975" cy="1285132"/>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err="1">
              <a:solidFill>
                <a:srgbClr val="AFAEB4"/>
              </a:solidFill>
              <a:latin typeface="Calibri"/>
              <a:ea typeface="+mn-ea"/>
              <a:cs typeface="+mn-cs"/>
            </a:rPr>
            <a:t>Who</a:t>
          </a:r>
          <a:r>
            <a:rPr lang="fr-FR" sz="2100" kern="1200" dirty="0">
              <a:solidFill>
                <a:srgbClr val="AFAEB4"/>
              </a:solidFill>
              <a:latin typeface="Calibri"/>
              <a:ea typeface="+mn-ea"/>
              <a:cs typeface="+mn-cs"/>
            </a:rPr>
            <a:t>?</a:t>
          </a:r>
        </a:p>
      </dsp:txBody>
      <dsp:txXfrm>
        <a:off x="1529917" y="188203"/>
        <a:ext cx="908615" cy="908726"/>
      </dsp:txXfrm>
    </dsp:sp>
    <dsp:sp modelId="{CD97368C-D528-4385-963B-7032B44F67A6}">
      <dsp:nvSpPr>
        <dsp:cNvPr id="0" name=""/>
        <dsp:cNvSpPr/>
      </dsp:nvSpPr>
      <dsp:spPr>
        <a:xfrm>
          <a:off x="2002852" y="857112"/>
          <a:ext cx="1284975" cy="1285132"/>
        </a:xfrm>
        <a:prstGeom prst="ellipse">
          <a:avLst/>
        </a:prstGeom>
        <a:solidFill>
          <a:srgbClr val="EDC501">
            <a:shade val="80000"/>
            <a:alpha val="50000"/>
            <a:hueOff val="3253"/>
            <a:satOff val="-97"/>
            <a:lumOff val="4408"/>
            <a:alphaOff val="3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solidFill>
                <a:srgbClr val="545255"/>
              </a:solidFill>
              <a:latin typeface="Calibri"/>
              <a:ea typeface="+mn-ea"/>
              <a:cs typeface="+mn-cs"/>
            </a:rPr>
            <a:t>How?</a:t>
          </a:r>
        </a:p>
      </dsp:txBody>
      <dsp:txXfrm>
        <a:off x="2191032" y="1045315"/>
        <a:ext cx="908615" cy="9087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30F5C-B0E9-4225-8F26-41EED91D1460}">
      <dsp:nvSpPr>
        <dsp:cNvPr id="0" name=""/>
        <dsp:cNvSpPr/>
      </dsp:nvSpPr>
      <dsp:spPr>
        <a:xfrm>
          <a:off x="19833" y="0"/>
          <a:ext cx="1284975" cy="1285132"/>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err="1">
              <a:solidFill>
                <a:srgbClr val="AFAEB4"/>
              </a:solidFill>
              <a:latin typeface="Calibri"/>
              <a:ea typeface="+mn-ea"/>
              <a:cs typeface="+mn-cs"/>
            </a:rPr>
            <a:t>Why</a:t>
          </a:r>
          <a:r>
            <a:rPr lang="fr-FR" sz="2100" kern="1200" dirty="0">
              <a:solidFill>
                <a:srgbClr val="AFAEB4"/>
              </a:solidFill>
              <a:latin typeface="Calibri"/>
              <a:ea typeface="+mn-ea"/>
              <a:cs typeface="+mn-cs"/>
            </a:rPr>
            <a:t>?</a:t>
          </a:r>
        </a:p>
      </dsp:txBody>
      <dsp:txXfrm>
        <a:off x="208013" y="188203"/>
        <a:ext cx="908615" cy="908726"/>
      </dsp:txXfrm>
    </dsp:sp>
    <dsp:sp modelId="{EDFA8705-0CD0-4DAB-A809-4478F99BE1FA}">
      <dsp:nvSpPr>
        <dsp:cNvPr id="0" name=""/>
        <dsp:cNvSpPr/>
      </dsp:nvSpPr>
      <dsp:spPr>
        <a:xfrm>
          <a:off x="680948" y="857112"/>
          <a:ext cx="1284975" cy="1285132"/>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err="1">
              <a:solidFill>
                <a:srgbClr val="AFAEB4"/>
              </a:solidFill>
              <a:latin typeface="Calibri"/>
              <a:ea typeface="+mn-ea"/>
              <a:cs typeface="+mn-cs"/>
            </a:rPr>
            <a:t>What</a:t>
          </a:r>
          <a:r>
            <a:rPr lang="fr-FR" sz="2100" kern="1200" dirty="0">
              <a:solidFill>
                <a:srgbClr val="AFAEB4"/>
              </a:solidFill>
              <a:latin typeface="Calibri"/>
              <a:ea typeface="+mn-ea"/>
              <a:cs typeface="+mn-cs"/>
            </a:rPr>
            <a:t>?</a:t>
          </a:r>
        </a:p>
      </dsp:txBody>
      <dsp:txXfrm>
        <a:off x="869128" y="1045315"/>
        <a:ext cx="908615" cy="908726"/>
      </dsp:txXfrm>
    </dsp:sp>
    <dsp:sp modelId="{C95E2F7F-A282-4D53-BDAE-2714B3C2CC57}">
      <dsp:nvSpPr>
        <dsp:cNvPr id="0" name=""/>
        <dsp:cNvSpPr/>
      </dsp:nvSpPr>
      <dsp:spPr>
        <a:xfrm>
          <a:off x="1341737" y="0"/>
          <a:ext cx="1284975" cy="1285132"/>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err="1">
              <a:solidFill>
                <a:srgbClr val="AFAEB4"/>
              </a:solidFill>
              <a:latin typeface="Calibri"/>
              <a:ea typeface="+mn-ea"/>
              <a:cs typeface="+mn-cs"/>
            </a:rPr>
            <a:t>Who</a:t>
          </a:r>
          <a:r>
            <a:rPr lang="fr-FR" sz="2100" kern="1200" dirty="0">
              <a:solidFill>
                <a:srgbClr val="AFAEB4"/>
              </a:solidFill>
              <a:latin typeface="Calibri"/>
              <a:ea typeface="+mn-ea"/>
              <a:cs typeface="+mn-cs"/>
            </a:rPr>
            <a:t>?</a:t>
          </a:r>
        </a:p>
      </dsp:txBody>
      <dsp:txXfrm>
        <a:off x="1529917" y="188203"/>
        <a:ext cx="908615" cy="908726"/>
      </dsp:txXfrm>
    </dsp:sp>
    <dsp:sp modelId="{CD97368C-D528-4385-963B-7032B44F67A6}">
      <dsp:nvSpPr>
        <dsp:cNvPr id="0" name=""/>
        <dsp:cNvSpPr/>
      </dsp:nvSpPr>
      <dsp:spPr>
        <a:xfrm>
          <a:off x="2002852" y="857112"/>
          <a:ext cx="1284975" cy="1285132"/>
        </a:xfrm>
        <a:prstGeom prst="ellipse">
          <a:avLst/>
        </a:prstGeom>
        <a:solidFill>
          <a:srgbClr val="EDC501">
            <a:shade val="80000"/>
            <a:alpha val="50000"/>
            <a:hueOff val="3253"/>
            <a:satOff val="-97"/>
            <a:lumOff val="4408"/>
            <a:alphaOff val="3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solidFill>
                <a:srgbClr val="545255"/>
              </a:solidFill>
              <a:latin typeface="Calibri"/>
              <a:ea typeface="+mn-ea"/>
              <a:cs typeface="+mn-cs"/>
            </a:rPr>
            <a:t>How?</a:t>
          </a:r>
        </a:p>
      </dsp:txBody>
      <dsp:txXfrm>
        <a:off x="2191032" y="1045315"/>
        <a:ext cx="908615" cy="9087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30F5C-B0E9-4225-8F26-41EED91D1460}">
      <dsp:nvSpPr>
        <dsp:cNvPr id="0" name=""/>
        <dsp:cNvSpPr/>
      </dsp:nvSpPr>
      <dsp:spPr>
        <a:xfrm>
          <a:off x="19833" y="0"/>
          <a:ext cx="1284975" cy="1285132"/>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err="1">
              <a:solidFill>
                <a:srgbClr val="AFAEB4"/>
              </a:solidFill>
              <a:latin typeface="Calibri"/>
              <a:ea typeface="+mn-ea"/>
              <a:cs typeface="+mn-cs"/>
            </a:rPr>
            <a:t>Why</a:t>
          </a:r>
          <a:r>
            <a:rPr lang="fr-FR" sz="2100" kern="1200" dirty="0">
              <a:solidFill>
                <a:srgbClr val="AFAEB4"/>
              </a:solidFill>
              <a:latin typeface="Calibri"/>
              <a:ea typeface="+mn-ea"/>
              <a:cs typeface="+mn-cs"/>
            </a:rPr>
            <a:t>?</a:t>
          </a:r>
        </a:p>
      </dsp:txBody>
      <dsp:txXfrm>
        <a:off x="208013" y="188203"/>
        <a:ext cx="908615" cy="908726"/>
      </dsp:txXfrm>
    </dsp:sp>
    <dsp:sp modelId="{EDFA8705-0CD0-4DAB-A809-4478F99BE1FA}">
      <dsp:nvSpPr>
        <dsp:cNvPr id="0" name=""/>
        <dsp:cNvSpPr/>
      </dsp:nvSpPr>
      <dsp:spPr>
        <a:xfrm>
          <a:off x="680948" y="857112"/>
          <a:ext cx="1284975" cy="1285132"/>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err="1">
              <a:solidFill>
                <a:srgbClr val="AFAEB4"/>
              </a:solidFill>
              <a:latin typeface="Calibri"/>
              <a:ea typeface="+mn-ea"/>
              <a:cs typeface="+mn-cs"/>
            </a:rPr>
            <a:t>What</a:t>
          </a:r>
          <a:r>
            <a:rPr lang="fr-FR" sz="2100" kern="1200" dirty="0">
              <a:solidFill>
                <a:srgbClr val="AFAEB4"/>
              </a:solidFill>
              <a:latin typeface="Calibri"/>
              <a:ea typeface="+mn-ea"/>
              <a:cs typeface="+mn-cs"/>
            </a:rPr>
            <a:t>?</a:t>
          </a:r>
        </a:p>
      </dsp:txBody>
      <dsp:txXfrm>
        <a:off x="869128" y="1045315"/>
        <a:ext cx="908615" cy="908726"/>
      </dsp:txXfrm>
    </dsp:sp>
    <dsp:sp modelId="{C95E2F7F-A282-4D53-BDAE-2714B3C2CC57}">
      <dsp:nvSpPr>
        <dsp:cNvPr id="0" name=""/>
        <dsp:cNvSpPr/>
      </dsp:nvSpPr>
      <dsp:spPr>
        <a:xfrm>
          <a:off x="1341737" y="0"/>
          <a:ext cx="1284975" cy="1285132"/>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err="1">
              <a:solidFill>
                <a:srgbClr val="AFAEB4"/>
              </a:solidFill>
              <a:latin typeface="Calibri"/>
              <a:ea typeface="+mn-ea"/>
              <a:cs typeface="+mn-cs"/>
            </a:rPr>
            <a:t>Who</a:t>
          </a:r>
          <a:r>
            <a:rPr lang="fr-FR" sz="2100" kern="1200" dirty="0">
              <a:solidFill>
                <a:srgbClr val="AFAEB4"/>
              </a:solidFill>
              <a:latin typeface="Calibri"/>
              <a:ea typeface="+mn-ea"/>
              <a:cs typeface="+mn-cs"/>
            </a:rPr>
            <a:t>?</a:t>
          </a:r>
        </a:p>
      </dsp:txBody>
      <dsp:txXfrm>
        <a:off x="1529917" y="188203"/>
        <a:ext cx="908615" cy="908726"/>
      </dsp:txXfrm>
    </dsp:sp>
    <dsp:sp modelId="{CD97368C-D528-4385-963B-7032B44F67A6}">
      <dsp:nvSpPr>
        <dsp:cNvPr id="0" name=""/>
        <dsp:cNvSpPr/>
      </dsp:nvSpPr>
      <dsp:spPr>
        <a:xfrm>
          <a:off x="2002852" y="857112"/>
          <a:ext cx="1284975" cy="1285132"/>
        </a:xfrm>
        <a:prstGeom prst="ellipse">
          <a:avLst/>
        </a:prstGeom>
        <a:solidFill>
          <a:srgbClr val="EDC501">
            <a:shade val="80000"/>
            <a:alpha val="50000"/>
            <a:hueOff val="3253"/>
            <a:satOff val="-97"/>
            <a:lumOff val="4408"/>
            <a:alphaOff val="3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solidFill>
                <a:srgbClr val="545255"/>
              </a:solidFill>
              <a:latin typeface="Calibri"/>
              <a:ea typeface="+mn-ea"/>
              <a:cs typeface="+mn-cs"/>
            </a:rPr>
            <a:t>How?</a:t>
          </a:r>
        </a:p>
      </dsp:txBody>
      <dsp:txXfrm>
        <a:off x="2191032" y="1045315"/>
        <a:ext cx="908615" cy="908726"/>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1">
  <dgm:title val="Cercles interconnectés"/>
  <dgm:desc val="Permet de représenter des relations de chevauchement, des concepts ou des idées interconnectées. Les sept premières lignes de texte Niveau 1 correspondent à une forme circulaire. Le texte non utilisé n'apparaît pas mais reste disponible si vous changez de disposition.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rings+Icon#2">
  <dgm:title val="Cercles interconnectés"/>
  <dgm:desc val="Permet de représenter des relations de chevauchement, des concepts ou des idées interconnectées. Les sept premières lignes de texte Niveau 1 correspondent à une forme circulaire. Le texte non utilisé n'apparaît pas mais reste disponible si vous changez de disposition.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rings+Icon#3">
  <dgm:title val="Cercles interconnectés"/>
  <dgm:desc val="Permet de représenter des relations de chevauchement, des concepts ou des idées interconnectées. Les sept premières lignes de texte Niveau 1 correspondent à une forme circulaire. Le texte non utilisé n'apparaît pas mais reste disponible si vous changez de disposition.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xml><?xml version="1.0" encoding="utf-8"?>
<dgm:layoutDef xmlns:dgm="http://schemas.openxmlformats.org/drawingml/2006/diagram" xmlns:a="http://schemas.openxmlformats.org/drawingml/2006/main" uniqueId="urn:microsoft.com/office/officeart/2005/8/layout/rings+Icon#4">
  <dgm:title val="Cercles interconnectés"/>
  <dgm:desc val="Permet de représenter des relations de chevauchement, des concepts ou des idées interconnectées. Les sept premières lignes de texte Niveau 1 correspondent à une forme circulaire. Le texte non utilisé n'apparaît pas mais reste disponible si vous changez de disposition.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5.xml><?xml version="1.0" encoding="utf-8"?>
<dgm:layoutDef xmlns:dgm="http://schemas.openxmlformats.org/drawingml/2006/diagram" xmlns:a="http://schemas.openxmlformats.org/drawingml/2006/main" uniqueId="urn:microsoft.com/office/officeart/2005/8/layout/rings+Icon#4">
  <dgm:title val="Cercles interconnectés"/>
  <dgm:desc val="Permet de représenter des relations de chevauchement, des concepts ou des idées interconnectées. Les sept premières lignes de texte Niveau 1 correspondent à une forme circulaire. Le texte non utilisé n'apparaît pas mais reste disponible si vous changez de disposition.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6.xml><?xml version="1.0" encoding="utf-8"?>
<dgm:layoutDef xmlns:dgm="http://schemas.openxmlformats.org/drawingml/2006/diagram" xmlns:a="http://schemas.openxmlformats.org/drawingml/2006/main" uniqueId="urn:microsoft.com/office/officeart/2005/8/layout/rings+Icon#4">
  <dgm:title val="Cercles interconnectés"/>
  <dgm:desc val="Permet de représenter des relations de chevauchement, des concepts ou des idées interconnectées. Les sept premières lignes de texte Niveau 1 correspondent à une forme circulaire. Le texte non utilisé n'apparaît pas mais reste disponible si vous changez de disposition.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23BFE-0B3D-8DE9-C923-BFD5C16427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BACEC48-DEE3-9277-2A8F-B03F4D302F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A2C67FD-70C3-F1E8-3504-F9089F2C7699}"/>
              </a:ext>
            </a:extLst>
          </p:cNvPr>
          <p:cNvSpPr>
            <a:spLocks noGrp="1"/>
          </p:cNvSpPr>
          <p:nvPr>
            <p:ph type="dt" sz="half" idx="10"/>
          </p:nvPr>
        </p:nvSpPr>
        <p:spPr/>
        <p:txBody>
          <a:bodyPr/>
          <a:lstStyle/>
          <a:p>
            <a:fld id="{505E0056-61D7-48B3-8EE6-B19058434A1C}" type="datetimeFigureOut">
              <a:rPr lang="en-GB" smtClean="0"/>
              <a:t>19/09/2025</a:t>
            </a:fld>
            <a:endParaRPr lang="en-GB"/>
          </a:p>
        </p:txBody>
      </p:sp>
      <p:sp>
        <p:nvSpPr>
          <p:cNvPr id="5" name="Footer Placeholder 4">
            <a:extLst>
              <a:ext uri="{FF2B5EF4-FFF2-40B4-BE49-F238E27FC236}">
                <a16:creationId xmlns:a16="http://schemas.microsoft.com/office/drawing/2014/main" id="{A47EDC92-D5D7-F86D-8851-274982AF40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E33D3E-8500-C21D-6C4F-3EDDB41204AF}"/>
              </a:ext>
            </a:extLst>
          </p:cNvPr>
          <p:cNvSpPr>
            <a:spLocks noGrp="1"/>
          </p:cNvSpPr>
          <p:nvPr>
            <p:ph type="sldNum" sz="quarter" idx="12"/>
          </p:nvPr>
        </p:nvSpPr>
        <p:spPr/>
        <p:txBody>
          <a:bodyPr/>
          <a:lstStyle/>
          <a:p>
            <a:fld id="{555DBF32-2843-4A55-A9EE-4E24794C7776}" type="slidenum">
              <a:rPr lang="en-GB" smtClean="0"/>
              <a:t>‹N°›</a:t>
            </a:fld>
            <a:endParaRPr lang="en-GB"/>
          </a:p>
        </p:txBody>
      </p:sp>
    </p:spTree>
    <p:extLst>
      <p:ext uri="{BB962C8B-B14F-4D97-AF65-F5344CB8AC3E}">
        <p14:creationId xmlns:p14="http://schemas.microsoft.com/office/powerpoint/2010/main" val="1369603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F3DB9-13F3-D466-D880-49A099E744D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080E13-55B5-7E99-9E5F-9A3BBB0DE4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243E0E-C52B-4FD0-F206-009FC75768D8}"/>
              </a:ext>
            </a:extLst>
          </p:cNvPr>
          <p:cNvSpPr>
            <a:spLocks noGrp="1"/>
          </p:cNvSpPr>
          <p:nvPr>
            <p:ph type="dt" sz="half" idx="10"/>
          </p:nvPr>
        </p:nvSpPr>
        <p:spPr/>
        <p:txBody>
          <a:bodyPr/>
          <a:lstStyle/>
          <a:p>
            <a:fld id="{505E0056-61D7-48B3-8EE6-B19058434A1C}" type="datetimeFigureOut">
              <a:rPr lang="en-GB" smtClean="0"/>
              <a:t>19/09/2025</a:t>
            </a:fld>
            <a:endParaRPr lang="en-GB"/>
          </a:p>
        </p:txBody>
      </p:sp>
      <p:sp>
        <p:nvSpPr>
          <p:cNvPr id="5" name="Footer Placeholder 4">
            <a:extLst>
              <a:ext uri="{FF2B5EF4-FFF2-40B4-BE49-F238E27FC236}">
                <a16:creationId xmlns:a16="http://schemas.microsoft.com/office/drawing/2014/main" id="{96E8739F-EAF2-ECCB-DD4B-E13956A2F5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B9F0D9-557A-2F8F-C09E-154FB300DF6B}"/>
              </a:ext>
            </a:extLst>
          </p:cNvPr>
          <p:cNvSpPr>
            <a:spLocks noGrp="1"/>
          </p:cNvSpPr>
          <p:nvPr>
            <p:ph type="sldNum" sz="quarter" idx="12"/>
          </p:nvPr>
        </p:nvSpPr>
        <p:spPr/>
        <p:txBody>
          <a:bodyPr/>
          <a:lstStyle/>
          <a:p>
            <a:fld id="{555DBF32-2843-4A55-A9EE-4E24794C7776}" type="slidenum">
              <a:rPr lang="en-GB" smtClean="0"/>
              <a:t>‹N°›</a:t>
            </a:fld>
            <a:endParaRPr lang="en-GB"/>
          </a:p>
        </p:txBody>
      </p:sp>
    </p:spTree>
    <p:extLst>
      <p:ext uri="{BB962C8B-B14F-4D97-AF65-F5344CB8AC3E}">
        <p14:creationId xmlns:p14="http://schemas.microsoft.com/office/powerpoint/2010/main" val="1505749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A913DE-E171-BCFA-89B5-6161AE484A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C1009C-2885-C54D-2828-F59E8DBFDC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A62CF8-F2DE-4BDF-4FF4-7D62AF1BE272}"/>
              </a:ext>
            </a:extLst>
          </p:cNvPr>
          <p:cNvSpPr>
            <a:spLocks noGrp="1"/>
          </p:cNvSpPr>
          <p:nvPr>
            <p:ph type="dt" sz="half" idx="10"/>
          </p:nvPr>
        </p:nvSpPr>
        <p:spPr/>
        <p:txBody>
          <a:bodyPr/>
          <a:lstStyle/>
          <a:p>
            <a:fld id="{505E0056-61D7-48B3-8EE6-B19058434A1C}" type="datetimeFigureOut">
              <a:rPr lang="en-GB" smtClean="0"/>
              <a:t>19/09/2025</a:t>
            </a:fld>
            <a:endParaRPr lang="en-GB"/>
          </a:p>
        </p:txBody>
      </p:sp>
      <p:sp>
        <p:nvSpPr>
          <p:cNvPr id="5" name="Footer Placeholder 4">
            <a:extLst>
              <a:ext uri="{FF2B5EF4-FFF2-40B4-BE49-F238E27FC236}">
                <a16:creationId xmlns:a16="http://schemas.microsoft.com/office/drawing/2014/main" id="{69654BD6-42D2-64AA-3956-EA1FBE1CD6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1FF535-C0D5-4805-A3F6-D63A6508BC9C}"/>
              </a:ext>
            </a:extLst>
          </p:cNvPr>
          <p:cNvSpPr>
            <a:spLocks noGrp="1"/>
          </p:cNvSpPr>
          <p:nvPr>
            <p:ph type="sldNum" sz="quarter" idx="12"/>
          </p:nvPr>
        </p:nvSpPr>
        <p:spPr/>
        <p:txBody>
          <a:bodyPr/>
          <a:lstStyle/>
          <a:p>
            <a:fld id="{555DBF32-2843-4A55-A9EE-4E24794C7776}" type="slidenum">
              <a:rPr lang="en-GB" smtClean="0"/>
              <a:t>‹N°›</a:t>
            </a:fld>
            <a:endParaRPr lang="en-GB"/>
          </a:p>
        </p:txBody>
      </p:sp>
    </p:spTree>
    <p:extLst>
      <p:ext uri="{BB962C8B-B14F-4D97-AF65-F5344CB8AC3E}">
        <p14:creationId xmlns:p14="http://schemas.microsoft.com/office/powerpoint/2010/main" val="3702402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02B7-9E1F-8A69-17A0-15153898E25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2500C0-6864-68E4-5D1A-E913B1C68D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7DD55A-8DE6-CC21-03B8-1CF9D2704AD9}"/>
              </a:ext>
            </a:extLst>
          </p:cNvPr>
          <p:cNvSpPr>
            <a:spLocks noGrp="1"/>
          </p:cNvSpPr>
          <p:nvPr>
            <p:ph type="dt" sz="half" idx="10"/>
          </p:nvPr>
        </p:nvSpPr>
        <p:spPr/>
        <p:txBody>
          <a:bodyPr/>
          <a:lstStyle/>
          <a:p>
            <a:fld id="{505E0056-61D7-48B3-8EE6-B19058434A1C}" type="datetimeFigureOut">
              <a:rPr lang="en-GB" smtClean="0"/>
              <a:t>19/09/2025</a:t>
            </a:fld>
            <a:endParaRPr lang="en-GB"/>
          </a:p>
        </p:txBody>
      </p:sp>
      <p:sp>
        <p:nvSpPr>
          <p:cNvPr id="5" name="Footer Placeholder 4">
            <a:extLst>
              <a:ext uri="{FF2B5EF4-FFF2-40B4-BE49-F238E27FC236}">
                <a16:creationId xmlns:a16="http://schemas.microsoft.com/office/drawing/2014/main" id="{DF8020A3-D27F-F3EF-FD94-FA85F53994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0B3F1E-9804-3F34-ECD7-5035894057FF}"/>
              </a:ext>
            </a:extLst>
          </p:cNvPr>
          <p:cNvSpPr>
            <a:spLocks noGrp="1"/>
          </p:cNvSpPr>
          <p:nvPr>
            <p:ph type="sldNum" sz="quarter" idx="12"/>
          </p:nvPr>
        </p:nvSpPr>
        <p:spPr/>
        <p:txBody>
          <a:bodyPr/>
          <a:lstStyle/>
          <a:p>
            <a:fld id="{555DBF32-2843-4A55-A9EE-4E24794C7776}" type="slidenum">
              <a:rPr lang="en-GB" smtClean="0"/>
              <a:t>‹N°›</a:t>
            </a:fld>
            <a:endParaRPr lang="en-GB"/>
          </a:p>
        </p:txBody>
      </p:sp>
    </p:spTree>
    <p:extLst>
      <p:ext uri="{BB962C8B-B14F-4D97-AF65-F5344CB8AC3E}">
        <p14:creationId xmlns:p14="http://schemas.microsoft.com/office/powerpoint/2010/main" val="772097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D5765-7AE0-5EF0-0163-4CF2DCFD8D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BE474A7-093E-3650-125E-FC79CC69D5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8D16F0-3336-F7A2-E784-A770E946ECED}"/>
              </a:ext>
            </a:extLst>
          </p:cNvPr>
          <p:cNvSpPr>
            <a:spLocks noGrp="1"/>
          </p:cNvSpPr>
          <p:nvPr>
            <p:ph type="dt" sz="half" idx="10"/>
          </p:nvPr>
        </p:nvSpPr>
        <p:spPr/>
        <p:txBody>
          <a:bodyPr/>
          <a:lstStyle/>
          <a:p>
            <a:fld id="{505E0056-61D7-48B3-8EE6-B19058434A1C}" type="datetimeFigureOut">
              <a:rPr lang="en-GB" smtClean="0"/>
              <a:t>19/09/2025</a:t>
            </a:fld>
            <a:endParaRPr lang="en-GB"/>
          </a:p>
        </p:txBody>
      </p:sp>
      <p:sp>
        <p:nvSpPr>
          <p:cNvPr id="5" name="Footer Placeholder 4">
            <a:extLst>
              <a:ext uri="{FF2B5EF4-FFF2-40B4-BE49-F238E27FC236}">
                <a16:creationId xmlns:a16="http://schemas.microsoft.com/office/drawing/2014/main" id="{6DA9C1A9-61C5-AFDE-D441-6E185AAAAD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C634AC-920C-69CC-34E2-D46A22FF44EA}"/>
              </a:ext>
            </a:extLst>
          </p:cNvPr>
          <p:cNvSpPr>
            <a:spLocks noGrp="1"/>
          </p:cNvSpPr>
          <p:nvPr>
            <p:ph type="sldNum" sz="quarter" idx="12"/>
          </p:nvPr>
        </p:nvSpPr>
        <p:spPr/>
        <p:txBody>
          <a:bodyPr/>
          <a:lstStyle/>
          <a:p>
            <a:fld id="{555DBF32-2843-4A55-A9EE-4E24794C7776}" type="slidenum">
              <a:rPr lang="en-GB" smtClean="0"/>
              <a:t>‹N°›</a:t>
            </a:fld>
            <a:endParaRPr lang="en-GB"/>
          </a:p>
        </p:txBody>
      </p:sp>
    </p:spTree>
    <p:extLst>
      <p:ext uri="{BB962C8B-B14F-4D97-AF65-F5344CB8AC3E}">
        <p14:creationId xmlns:p14="http://schemas.microsoft.com/office/powerpoint/2010/main" val="183865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6B34F-0585-127E-7642-796405D106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75EDED-D26D-E62B-86D9-1870200B2E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26E4C56-6497-2AFE-7DC1-D7912AA90E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36C745E-84A2-9AA9-71A6-949A7A1F0CBB}"/>
              </a:ext>
            </a:extLst>
          </p:cNvPr>
          <p:cNvSpPr>
            <a:spLocks noGrp="1"/>
          </p:cNvSpPr>
          <p:nvPr>
            <p:ph type="dt" sz="half" idx="10"/>
          </p:nvPr>
        </p:nvSpPr>
        <p:spPr/>
        <p:txBody>
          <a:bodyPr/>
          <a:lstStyle/>
          <a:p>
            <a:fld id="{505E0056-61D7-48B3-8EE6-B19058434A1C}" type="datetimeFigureOut">
              <a:rPr lang="en-GB" smtClean="0"/>
              <a:t>19/09/2025</a:t>
            </a:fld>
            <a:endParaRPr lang="en-GB"/>
          </a:p>
        </p:txBody>
      </p:sp>
      <p:sp>
        <p:nvSpPr>
          <p:cNvPr id="6" name="Footer Placeholder 5">
            <a:extLst>
              <a:ext uri="{FF2B5EF4-FFF2-40B4-BE49-F238E27FC236}">
                <a16:creationId xmlns:a16="http://schemas.microsoft.com/office/drawing/2014/main" id="{FE0191AF-4FB9-65DA-29A8-5E55B31EFB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2FE690-2D7B-77CB-688C-9BA9B7155473}"/>
              </a:ext>
            </a:extLst>
          </p:cNvPr>
          <p:cNvSpPr>
            <a:spLocks noGrp="1"/>
          </p:cNvSpPr>
          <p:nvPr>
            <p:ph type="sldNum" sz="quarter" idx="12"/>
          </p:nvPr>
        </p:nvSpPr>
        <p:spPr/>
        <p:txBody>
          <a:bodyPr/>
          <a:lstStyle/>
          <a:p>
            <a:fld id="{555DBF32-2843-4A55-A9EE-4E24794C7776}" type="slidenum">
              <a:rPr lang="en-GB" smtClean="0"/>
              <a:t>‹N°›</a:t>
            </a:fld>
            <a:endParaRPr lang="en-GB"/>
          </a:p>
        </p:txBody>
      </p:sp>
    </p:spTree>
    <p:extLst>
      <p:ext uri="{BB962C8B-B14F-4D97-AF65-F5344CB8AC3E}">
        <p14:creationId xmlns:p14="http://schemas.microsoft.com/office/powerpoint/2010/main" val="1763205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0701B-57BD-FF1A-1711-65ACBFCC208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8D3BA4-DCD0-A076-0BA9-25C0C3CB42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B96E67-C4AE-9876-5B8E-105B0E4A24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1177EE-644A-2721-E76B-349BE869AF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09F5AF-1C20-C85B-F32D-65319F3DBE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AB20491-D48F-8F97-A4EC-FD248B84CA8C}"/>
              </a:ext>
            </a:extLst>
          </p:cNvPr>
          <p:cNvSpPr>
            <a:spLocks noGrp="1"/>
          </p:cNvSpPr>
          <p:nvPr>
            <p:ph type="dt" sz="half" idx="10"/>
          </p:nvPr>
        </p:nvSpPr>
        <p:spPr/>
        <p:txBody>
          <a:bodyPr/>
          <a:lstStyle/>
          <a:p>
            <a:fld id="{505E0056-61D7-48B3-8EE6-B19058434A1C}" type="datetimeFigureOut">
              <a:rPr lang="en-GB" smtClean="0"/>
              <a:t>19/09/2025</a:t>
            </a:fld>
            <a:endParaRPr lang="en-GB"/>
          </a:p>
        </p:txBody>
      </p:sp>
      <p:sp>
        <p:nvSpPr>
          <p:cNvPr id="8" name="Footer Placeholder 7">
            <a:extLst>
              <a:ext uri="{FF2B5EF4-FFF2-40B4-BE49-F238E27FC236}">
                <a16:creationId xmlns:a16="http://schemas.microsoft.com/office/drawing/2014/main" id="{7265B990-D357-E9C8-10A9-87C601E6529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A66E934-DFC4-A1CF-DAC0-44DD89ED28DD}"/>
              </a:ext>
            </a:extLst>
          </p:cNvPr>
          <p:cNvSpPr>
            <a:spLocks noGrp="1"/>
          </p:cNvSpPr>
          <p:nvPr>
            <p:ph type="sldNum" sz="quarter" idx="12"/>
          </p:nvPr>
        </p:nvSpPr>
        <p:spPr/>
        <p:txBody>
          <a:bodyPr/>
          <a:lstStyle/>
          <a:p>
            <a:fld id="{555DBF32-2843-4A55-A9EE-4E24794C7776}" type="slidenum">
              <a:rPr lang="en-GB" smtClean="0"/>
              <a:t>‹N°›</a:t>
            </a:fld>
            <a:endParaRPr lang="en-GB"/>
          </a:p>
        </p:txBody>
      </p:sp>
    </p:spTree>
    <p:extLst>
      <p:ext uri="{BB962C8B-B14F-4D97-AF65-F5344CB8AC3E}">
        <p14:creationId xmlns:p14="http://schemas.microsoft.com/office/powerpoint/2010/main" val="4272628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33CB4-696E-6D5A-60C0-D1045CEDA8F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1A2605D-6017-BC7A-187C-EA7B1C64C742}"/>
              </a:ext>
            </a:extLst>
          </p:cNvPr>
          <p:cNvSpPr>
            <a:spLocks noGrp="1"/>
          </p:cNvSpPr>
          <p:nvPr>
            <p:ph type="dt" sz="half" idx="10"/>
          </p:nvPr>
        </p:nvSpPr>
        <p:spPr/>
        <p:txBody>
          <a:bodyPr/>
          <a:lstStyle/>
          <a:p>
            <a:fld id="{505E0056-61D7-48B3-8EE6-B19058434A1C}" type="datetimeFigureOut">
              <a:rPr lang="en-GB" smtClean="0"/>
              <a:t>19/09/2025</a:t>
            </a:fld>
            <a:endParaRPr lang="en-GB"/>
          </a:p>
        </p:txBody>
      </p:sp>
      <p:sp>
        <p:nvSpPr>
          <p:cNvPr id="4" name="Footer Placeholder 3">
            <a:extLst>
              <a:ext uri="{FF2B5EF4-FFF2-40B4-BE49-F238E27FC236}">
                <a16:creationId xmlns:a16="http://schemas.microsoft.com/office/drawing/2014/main" id="{AA639535-F6FE-57EC-2EBC-54A3B2D2EA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01323A0-5FC3-3A2A-1502-9AC6C93B8823}"/>
              </a:ext>
            </a:extLst>
          </p:cNvPr>
          <p:cNvSpPr>
            <a:spLocks noGrp="1"/>
          </p:cNvSpPr>
          <p:nvPr>
            <p:ph type="sldNum" sz="quarter" idx="12"/>
          </p:nvPr>
        </p:nvSpPr>
        <p:spPr/>
        <p:txBody>
          <a:bodyPr/>
          <a:lstStyle/>
          <a:p>
            <a:fld id="{555DBF32-2843-4A55-A9EE-4E24794C7776}" type="slidenum">
              <a:rPr lang="en-GB" smtClean="0"/>
              <a:t>‹N°›</a:t>
            </a:fld>
            <a:endParaRPr lang="en-GB"/>
          </a:p>
        </p:txBody>
      </p:sp>
    </p:spTree>
    <p:extLst>
      <p:ext uri="{BB962C8B-B14F-4D97-AF65-F5344CB8AC3E}">
        <p14:creationId xmlns:p14="http://schemas.microsoft.com/office/powerpoint/2010/main" val="418400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164EB9-95CD-330B-CFA1-11A229325820}"/>
              </a:ext>
            </a:extLst>
          </p:cNvPr>
          <p:cNvSpPr>
            <a:spLocks noGrp="1"/>
          </p:cNvSpPr>
          <p:nvPr>
            <p:ph type="dt" sz="half" idx="10"/>
          </p:nvPr>
        </p:nvSpPr>
        <p:spPr/>
        <p:txBody>
          <a:bodyPr/>
          <a:lstStyle/>
          <a:p>
            <a:fld id="{505E0056-61D7-48B3-8EE6-B19058434A1C}" type="datetimeFigureOut">
              <a:rPr lang="en-GB" smtClean="0"/>
              <a:t>19/09/2025</a:t>
            </a:fld>
            <a:endParaRPr lang="en-GB"/>
          </a:p>
        </p:txBody>
      </p:sp>
      <p:sp>
        <p:nvSpPr>
          <p:cNvPr id="3" name="Footer Placeholder 2">
            <a:extLst>
              <a:ext uri="{FF2B5EF4-FFF2-40B4-BE49-F238E27FC236}">
                <a16:creationId xmlns:a16="http://schemas.microsoft.com/office/drawing/2014/main" id="{B8507B1A-77D1-B22F-11AB-4405EA350BA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B869896-5937-F565-ACE1-8C4CB7CEA867}"/>
              </a:ext>
            </a:extLst>
          </p:cNvPr>
          <p:cNvSpPr>
            <a:spLocks noGrp="1"/>
          </p:cNvSpPr>
          <p:nvPr>
            <p:ph type="sldNum" sz="quarter" idx="12"/>
          </p:nvPr>
        </p:nvSpPr>
        <p:spPr/>
        <p:txBody>
          <a:bodyPr/>
          <a:lstStyle/>
          <a:p>
            <a:fld id="{555DBF32-2843-4A55-A9EE-4E24794C7776}" type="slidenum">
              <a:rPr lang="en-GB" smtClean="0"/>
              <a:t>‹N°›</a:t>
            </a:fld>
            <a:endParaRPr lang="en-GB"/>
          </a:p>
        </p:txBody>
      </p:sp>
    </p:spTree>
    <p:extLst>
      <p:ext uri="{BB962C8B-B14F-4D97-AF65-F5344CB8AC3E}">
        <p14:creationId xmlns:p14="http://schemas.microsoft.com/office/powerpoint/2010/main" val="3726681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9F26A-0433-50D9-C1A2-21A86AEF40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530C72C-3FE6-DB2E-12B3-A9C7C378AE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7300F4F-FD40-AC6D-B0C8-E8F6EF8187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2EADD7-20E5-C63C-7471-42F0DF2387CE}"/>
              </a:ext>
            </a:extLst>
          </p:cNvPr>
          <p:cNvSpPr>
            <a:spLocks noGrp="1"/>
          </p:cNvSpPr>
          <p:nvPr>
            <p:ph type="dt" sz="half" idx="10"/>
          </p:nvPr>
        </p:nvSpPr>
        <p:spPr/>
        <p:txBody>
          <a:bodyPr/>
          <a:lstStyle/>
          <a:p>
            <a:fld id="{505E0056-61D7-48B3-8EE6-B19058434A1C}" type="datetimeFigureOut">
              <a:rPr lang="en-GB" smtClean="0"/>
              <a:t>19/09/2025</a:t>
            </a:fld>
            <a:endParaRPr lang="en-GB"/>
          </a:p>
        </p:txBody>
      </p:sp>
      <p:sp>
        <p:nvSpPr>
          <p:cNvPr id="6" name="Footer Placeholder 5">
            <a:extLst>
              <a:ext uri="{FF2B5EF4-FFF2-40B4-BE49-F238E27FC236}">
                <a16:creationId xmlns:a16="http://schemas.microsoft.com/office/drawing/2014/main" id="{36BA5AC9-AE5D-10A0-F675-48307EF85F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E8DDEC-3746-D629-1C1B-7B5024A5E685}"/>
              </a:ext>
            </a:extLst>
          </p:cNvPr>
          <p:cNvSpPr>
            <a:spLocks noGrp="1"/>
          </p:cNvSpPr>
          <p:nvPr>
            <p:ph type="sldNum" sz="quarter" idx="12"/>
          </p:nvPr>
        </p:nvSpPr>
        <p:spPr/>
        <p:txBody>
          <a:bodyPr/>
          <a:lstStyle/>
          <a:p>
            <a:fld id="{555DBF32-2843-4A55-A9EE-4E24794C7776}" type="slidenum">
              <a:rPr lang="en-GB" smtClean="0"/>
              <a:t>‹N°›</a:t>
            </a:fld>
            <a:endParaRPr lang="en-GB"/>
          </a:p>
        </p:txBody>
      </p:sp>
    </p:spTree>
    <p:extLst>
      <p:ext uri="{BB962C8B-B14F-4D97-AF65-F5344CB8AC3E}">
        <p14:creationId xmlns:p14="http://schemas.microsoft.com/office/powerpoint/2010/main" val="3468265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E893E-482D-B6E1-AB2C-1C5C064881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CC24B2A-7CED-3ADF-48E2-2E7A13F353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19BF1ED-BE5C-2AF5-110B-0D354E7998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6FD99B-C21B-C77B-0393-44770E093272}"/>
              </a:ext>
            </a:extLst>
          </p:cNvPr>
          <p:cNvSpPr>
            <a:spLocks noGrp="1"/>
          </p:cNvSpPr>
          <p:nvPr>
            <p:ph type="dt" sz="half" idx="10"/>
          </p:nvPr>
        </p:nvSpPr>
        <p:spPr/>
        <p:txBody>
          <a:bodyPr/>
          <a:lstStyle/>
          <a:p>
            <a:fld id="{505E0056-61D7-48B3-8EE6-B19058434A1C}" type="datetimeFigureOut">
              <a:rPr lang="en-GB" smtClean="0"/>
              <a:t>19/09/2025</a:t>
            </a:fld>
            <a:endParaRPr lang="en-GB"/>
          </a:p>
        </p:txBody>
      </p:sp>
      <p:sp>
        <p:nvSpPr>
          <p:cNvPr id="6" name="Footer Placeholder 5">
            <a:extLst>
              <a:ext uri="{FF2B5EF4-FFF2-40B4-BE49-F238E27FC236}">
                <a16:creationId xmlns:a16="http://schemas.microsoft.com/office/drawing/2014/main" id="{7B2A5E05-3F9F-5DD8-78D8-CC3B2E4760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6BA4B4-5D70-77BF-D65A-997C89A894CD}"/>
              </a:ext>
            </a:extLst>
          </p:cNvPr>
          <p:cNvSpPr>
            <a:spLocks noGrp="1"/>
          </p:cNvSpPr>
          <p:nvPr>
            <p:ph type="sldNum" sz="quarter" idx="12"/>
          </p:nvPr>
        </p:nvSpPr>
        <p:spPr/>
        <p:txBody>
          <a:bodyPr/>
          <a:lstStyle/>
          <a:p>
            <a:fld id="{555DBF32-2843-4A55-A9EE-4E24794C7776}" type="slidenum">
              <a:rPr lang="en-GB" smtClean="0"/>
              <a:t>‹N°›</a:t>
            </a:fld>
            <a:endParaRPr lang="en-GB"/>
          </a:p>
        </p:txBody>
      </p:sp>
    </p:spTree>
    <p:extLst>
      <p:ext uri="{BB962C8B-B14F-4D97-AF65-F5344CB8AC3E}">
        <p14:creationId xmlns:p14="http://schemas.microsoft.com/office/powerpoint/2010/main" val="1556562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238643-55F3-823E-7CC9-BE05F3CDED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6A2A3EF-C355-D428-3C27-8D941E6B31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6E0336-28CD-4544-025A-8D6D631EB3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E0056-61D7-48B3-8EE6-B19058434A1C}" type="datetimeFigureOut">
              <a:rPr lang="en-GB" smtClean="0"/>
              <a:t>19/09/2025</a:t>
            </a:fld>
            <a:endParaRPr lang="en-GB"/>
          </a:p>
        </p:txBody>
      </p:sp>
      <p:sp>
        <p:nvSpPr>
          <p:cNvPr id="5" name="Footer Placeholder 4">
            <a:extLst>
              <a:ext uri="{FF2B5EF4-FFF2-40B4-BE49-F238E27FC236}">
                <a16:creationId xmlns:a16="http://schemas.microsoft.com/office/drawing/2014/main" id="{2BE3D7EB-F889-C2A7-1CC7-C6CE36935A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B563A07-70FB-98D6-C726-900203E4DB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DBF32-2843-4A55-A9EE-4E24794C7776}" type="slidenum">
              <a:rPr lang="en-GB" smtClean="0"/>
              <a:t>‹N°›</a:t>
            </a:fld>
            <a:endParaRPr lang="en-GB"/>
          </a:p>
        </p:txBody>
      </p:sp>
    </p:spTree>
    <p:extLst>
      <p:ext uri="{BB962C8B-B14F-4D97-AF65-F5344CB8AC3E}">
        <p14:creationId xmlns:p14="http://schemas.microsoft.com/office/powerpoint/2010/main" val="1633283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www.google.com/maps/d/edit?hl=en&amp;mid=1IJHQnihWT_Sk_-aLoR_gkVmAY2g&amp;ll=5.108998801646877%2C0&amp;z=2" TargetMode="External"/><Relationship Id="rId7" Type="http://schemas.openxmlformats.org/officeDocument/2006/relationships/diagramColors" Target="../diagrams/colors3.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3DF52-36F1-C019-ABA4-4EF2B1B0785D}"/>
              </a:ext>
            </a:extLst>
          </p:cNvPr>
          <p:cNvSpPr>
            <a:spLocks noGrp="1"/>
          </p:cNvSpPr>
          <p:nvPr>
            <p:ph type="title"/>
          </p:nvPr>
        </p:nvSpPr>
        <p:spPr/>
        <p:txBody>
          <a:bodyPr/>
          <a:lstStyle/>
          <a:p>
            <a:endParaRPr lang="en-GB"/>
          </a:p>
        </p:txBody>
      </p:sp>
      <p:sp>
        <p:nvSpPr>
          <p:cNvPr id="11" name="TextBox 10">
            <a:extLst>
              <a:ext uri="{FF2B5EF4-FFF2-40B4-BE49-F238E27FC236}">
                <a16:creationId xmlns:a16="http://schemas.microsoft.com/office/drawing/2014/main" id="{BEEAF10A-D0A8-A658-BAB1-8733DDB6D030}"/>
              </a:ext>
            </a:extLst>
          </p:cNvPr>
          <p:cNvSpPr txBox="1"/>
          <p:nvPr/>
        </p:nvSpPr>
        <p:spPr>
          <a:xfrm>
            <a:off x="597158" y="4276743"/>
            <a:ext cx="11187404" cy="954107"/>
          </a:xfrm>
          <a:prstGeom prst="rect">
            <a:avLst/>
          </a:prstGeom>
          <a:noFill/>
        </p:spPr>
        <p:txBody>
          <a:bodyPr wrap="square" rtlCol="0">
            <a:spAutoFit/>
          </a:bodyPr>
          <a:lstStyle/>
          <a:p>
            <a:pPr algn="ctr"/>
            <a:r>
              <a:rPr lang="en-AU" sz="2800" b="1" dirty="0">
                <a:solidFill>
                  <a:prstClr val="black"/>
                </a:solidFill>
                <a:latin typeface="Arial" panose="020B0604020202020204" pitchFamily="34" charset="0"/>
                <a:cs typeface="Arial" panose="020B0604020202020204" pitchFamily="34" charset="0"/>
              </a:rPr>
              <a:t>9</a:t>
            </a:r>
            <a:r>
              <a:rPr lang="en-AU" sz="2800" b="1" baseline="30000" dirty="0">
                <a:solidFill>
                  <a:prstClr val="black"/>
                </a:solidFill>
                <a:latin typeface="Arial" panose="020B0604020202020204" pitchFamily="34" charset="0"/>
                <a:cs typeface="Arial" panose="020B0604020202020204" pitchFamily="34" charset="0"/>
              </a:rPr>
              <a:t>th</a:t>
            </a:r>
            <a:r>
              <a:rPr lang="en-AU" sz="2800" b="1" dirty="0">
                <a:solidFill>
                  <a:prstClr val="black"/>
                </a:solidFill>
                <a:latin typeface="Arial" panose="020B0604020202020204" pitchFamily="34" charset="0"/>
                <a:cs typeface="Arial" panose="020B0604020202020204" pitchFamily="34" charset="0"/>
              </a:rPr>
              <a:t> workshop dedicated to </a:t>
            </a:r>
          </a:p>
          <a:p>
            <a:pPr algn="ctr"/>
            <a:r>
              <a:rPr lang="en-AU" sz="2800" b="1" dirty="0">
                <a:solidFill>
                  <a:prstClr val="black"/>
                </a:solidFill>
                <a:latin typeface="Arial" panose="020B0604020202020204" pitchFamily="34" charset="0"/>
                <a:cs typeface="Arial" panose="020B0604020202020204" pitchFamily="34" charset="0"/>
              </a:rPr>
              <a:t>Motion Control and Robotic Applications in large Facilities</a:t>
            </a:r>
          </a:p>
        </p:txBody>
      </p:sp>
      <p:sp>
        <p:nvSpPr>
          <p:cNvPr id="13" name="TextBox 12">
            <a:extLst>
              <a:ext uri="{FF2B5EF4-FFF2-40B4-BE49-F238E27FC236}">
                <a16:creationId xmlns:a16="http://schemas.microsoft.com/office/drawing/2014/main" id="{FDEB7B29-CA2A-D101-C781-1E6BD3FB59DE}"/>
              </a:ext>
            </a:extLst>
          </p:cNvPr>
          <p:cNvSpPr txBox="1"/>
          <p:nvPr/>
        </p:nvSpPr>
        <p:spPr>
          <a:xfrm>
            <a:off x="1394925" y="5591126"/>
            <a:ext cx="9591869" cy="923330"/>
          </a:xfrm>
          <a:prstGeom prst="rect">
            <a:avLst/>
          </a:prstGeom>
          <a:noFill/>
        </p:spPr>
        <p:txBody>
          <a:bodyPr wrap="square">
            <a:spAutoFit/>
          </a:bodyPr>
          <a:lstStyle/>
          <a:p>
            <a:r>
              <a:rPr lang="en-GB" b="0" i="0" dirty="0">
                <a:effectLst/>
                <a:latin typeface="Roboto" panose="02000000000000000000" pitchFamily="2" charset="0"/>
              </a:rPr>
              <a:t>Yves-Marie ABIVEN (SOLEIL), Nicola Coppola (</a:t>
            </a:r>
            <a:r>
              <a:rPr lang="en-GB" b="0" i="0" dirty="0" err="1">
                <a:effectLst/>
                <a:latin typeface="Roboto" panose="02000000000000000000" pitchFamily="2" charset="0"/>
              </a:rPr>
              <a:t>EuXFEL</a:t>
            </a:r>
            <a:r>
              <a:rPr lang="en-GB" b="0" i="0" dirty="0">
                <a:effectLst/>
                <a:latin typeface="Roboto" panose="02000000000000000000" pitchFamily="2" charset="0"/>
              </a:rPr>
              <a:t>); Mario Di Castro (CERN); Xavier Serra </a:t>
            </a:r>
            <a:r>
              <a:rPr lang="en-GB" b="0" i="0" dirty="0" err="1">
                <a:effectLst/>
                <a:latin typeface="Roboto" panose="02000000000000000000" pitchFamily="2" charset="0"/>
              </a:rPr>
              <a:t>Gallifa</a:t>
            </a:r>
            <a:r>
              <a:rPr lang="en-GB" b="0" i="0" dirty="0">
                <a:effectLst/>
                <a:latin typeface="Roboto" panose="02000000000000000000" pitchFamily="2" charset="0"/>
              </a:rPr>
              <a:t> (Alba); Brian Nutter( Diamond); Maxim Brendike (HZB);</a:t>
            </a:r>
            <a:r>
              <a:rPr lang="fr-FR" b="1" dirty="0"/>
              <a:t> </a:t>
            </a:r>
            <a:r>
              <a:rPr lang="fr-FR" dirty="0">
                <a:latin typeface="Roboto" panose="02000000000000000000" pitchFamily="2" charset="0"/>
              </a:rPr>
              <a:t>Thomas DEHAEZE (ESRF)</a:t>
            </a:r>
          </a:p>
          <a:p>
            <a:endParaRPr lang="en-GB" dirty="0"/>
          </a:p>
        </p:txBody>
      </p:sp>
      <p:grpSp>
        <p:nvGrpSpPr>
          <p:cNvPr id="3" name="Group 1">
            <a:extLst>
              <a:ext uri="{FF2B5EF4-FFF2-40B4-BE49-F238E27FC236}">
                <a16:creationId xmlns:a16="http://schemas.microsoft.com/office/drawing/2014/main" id="{5CC203D6-42DA-6861-BAE2-C3E23B3F9ED4}"/>
              </a:ext>
            </a:extLst>
          </p:cNvPr>
          <p:cNvGrpSpPr/>
          <p:nvPr/>
        </p:nvGrpSpPr>
        <p:grpSpPr>
          <a:xfrm>
            <a:off x="-84835" y="0"/>
            <a:ext cx="12276835" cy="3749327"/>
            <a:chOff x="-84582" y="0"/>
            <a:chExt cx="12240229" cy="6963058"/>
          </a:xfrm>
        </p:grpSpPr>
        <p:pic>
          <p:nvPicPr>
            <p:cNvPr id="4" name="Picture 4">
              <a:extLst>
                <a:ext uri="{FF2B5EF4-FFF2-40B4-BE49-F238E27FC236}">
                  <a16:creationId xmlns:a16="http://schemas.microsoft.com/office/drawing/2014/main" id="{39EC7ECF-418E-01EB-96CB-5C373DA462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449"/>
              <a:ext cx="12155647" cy="6837551"/>
            </a:xfrm>
            <a:prstGeom prst="rect">
              <a:avLst/>
            </a:prstGeom>
          </p:spPr>
        </p:pic>
        <p:pic>
          <p:nvPicPr>
            <p:cNvPr id="5" name="Picture 8">
              <a:extLst>
                <a:ext uri="{FF2B5EF4-FFF2-40B4-BE49-F238E27FC236}">
                  <a16:creationId xmlns:a16="http://schemas.microsoft.com/office/drawing/2014/main" id="{099075E3-396D-C76E-2D33-9828CBDE61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74752" cy="1962842"/>
            </a:xfrm>
            <a:prstGeom prst="rect">
              <a:avLst/>
            </a:prstGeom>
          </p:spPr>
        </p:pic>
        <p:sp>
          <p:nvSpPr>
            <p:cNvPr id="6" name="TextBox 9">
              <a:extLst>
                <a:ext uri="{FF2B5EF4-FFF2-40B4-BE49-F238E27FC236}">
                  <a16:creationId xmlns:a16="http://schemas.microsoft.com/office/drawing/2014/main" id="{51769EAF-FC0B-C2FE-8FFB-E347517F2D8E}"/>
                </a:ext>
              </a:extLst>
            </p:cNvPr>
            <p:cNvSpPr txBox="1"/>
            <p:nvPr/>
          </p:nvSpPr>
          <p:spPr>
            <a:xfrm>
              <a:off x="-84582" y="5991360"/>
              <a:ext cx="8471483" cy="971698"/>
            </a:xfrm>
            <a:prstGeom prst="rect">
              <a:avLst/>
            </a:prstGeom>
            <a:noFill/>
          </p:spPr>
          <p:txBody>
            <a:bodyPr wrap="square" rtlCol="0">
              <a:spAutoFit/>
            </a:bodyPr>
            <a:lstStyle/>
            <a:p>
              <a:r>
                <a:rPr lang="en-GB" sz="2800" dirty="0"/>
                <a:t>ICALEPCS’25 CHICAGO</a:t>
              </a:r>
            </a:p>
          </p:txBody>
        </p:sp>
      </p:grpSp>
    </p:spTree>
    <p:extLst>
      <p:ext uri="{BB962C8B-B14F-4D97-AF65-F5344CB8AC3E}">
        <p14:creationId xmlns:p14="http://schemas.microsoft.com/office/powerpoint/2010/main" val="1793354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
            <a:extLst>
              <a:ext uri="{FF2B5EF4-FFF2-40B4-BE49-F238E27FC236}">
                <a16:creationId xmlns:a16="http://schemas.microsoft.com/office/drawing/2014/main" id="{DD230019-F77E-5058-C880-1B965AF75D39}"/>
              </a:ext>
            </a:extLst>
          </p:cNvPr>
          <p:cNvGrpSpPr/>
          <p:nvPr/>
        </p:nvGrpSpPr>
        <p:grpSpPr>
          <a:xfrm>
            <a:off x="-84835" y="0"/>
            <a:ext cx="12276835" cy="3749327"/>
            <a:chOff x="-84582" y="0"/>
            <a:chExt cx="12240229" cy="6963058"/>
          </a:xfrm>
        </p:grpSpPr>
        <p:pic>
          <p:nvPicPr>
            <p:cNvPr id="8" name="Picture 4">
              <a:extLst>
                <a:ext uri="{FF2B5EF4-FFF2-40B4-BE49-F238E27FC236}">
                  <a16:creationId xmlns:a16="http://schemas.microsoft.com/office/drawing/2014/main" id="{C2C9D4B9-199B-3BBE-6F3B-AA78E2823C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449"/>
              <a:ext cx="12155647" cy="6837551"/>
            </a:xfrm>
            <a:prstGeom prst="rect">
              <a:avLst/>
            </a:prstGeom>
          </p:spPr>
        </p:pic>
        <p:pic>
          <p:nvPicPr>
            <p:cNvPr id="9" name="Picture 8">
              <a:extLst>
                <a:ext uri="{FF2B5EF4-FFF2-40B4-BE49-F238E27FC236}">
                  <a16:creationId xmlns:a16="http://schemas.microsoft.com/office/drawing/2014/main" id="{4903484A-DA32-5917-0D48-70685FADA1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74752" cy="1962842"/>
            </a:xfrm>
            <a:prstGeom prst="rect">
              <a:avLst/>
            </a:prstGeom>
          </p:spPr>
        </p:pic>
        <p:sp>
          <p:nvSpPr>
            <p:cNvPr id="10" name="TextBox 9">
              <a:extLst>
                <a:ext uri="{FF2B5EF4-FFF2-40B4-BE49-F238E27FC236}">
                  <a16:creationId xmlns:a16="http://schemas.microsoft.com/office/drawing/2014/main" id="{56BB7331-7C99-5A9B-BF6E-15B810C1C5F6}"/>
                </a:ext>
              </a:extLst>
            </p:cNvPr>
            <p:cNvSpPr txBox="1"/>
            <p:nvPr/>
          </p:nvSpPr>
          <p:spPr>
            <a:xfrm>
              <a:off x="-84582" y="5991360"/>
              <a:ext cx="8471483" cy="971698"/>
            </a:xfrm>
            <a:prstGeom prst="rect">
              <a:avLst/>
            </a:prstGeom>
            <a:noFill/>
          </p:spPr>
          <p:txBody>
            <a:bodyPr wrap="square" rtlCol="0">
              <a:spAutoFit/>
            </a:bodyPr>
            <a:lstStyle/>
            <a:p>
              <a:r>
                <a:rPr lang="en-GB" sz="2800" dirty="0"/>
                <a:t>ICALEPCS’25 CHICAGO</a:t>
              </a:r>
            </a:p>
          </p:txBody>
        </p:sp>
      </p:grpSp>
      <p:sp>
        <p:nvSpPr>
          <p:cNvPr id="2" name="Title 1">
            <a:extLst>
              <a:ext uri="{FF2B5EF4-FFF2-40B4-BE49-F238E27FC236}">
                <a16:creationId xmlns:a16="http://schemas.microsoft.com/office/drawing/2014/main" id="{A9A3DF52-36F1-C019-ABA4-4EF2B1B0785D}"/>
              </a:ext>
            </a:extLst>
          </p:cNvPr>
          <p:cNvSpPr>
            <a:spLocks noGrp="1"/>
          </p:cNvSpPr>
          <p:nvPr>
            <p:ph type="title"/>
          </p:nvPr>
        </p:nvSpPr>
        <p:spPr/>
        <p:txBody>
          <a:bodyPr/>
          <a:lstStyle/>
          <a:p>
            <a:endParaRPr lang="en-GB"/>
          </a:p>
        </p:txBody>
      </p:sp>
      <p:sp>
        <p:nvSpPr>
          <p:cNvPr id="3" name="Forme libre 4">
            <a:extLst>
              <a:ext uri="{FF2B5EF4-FFF2-40B4-BE49-F238E27FC236}">
                <a16:creationId xmlns:a16="http://schemas.microsoft.com/office/drawing/2014/main" id="{CD91ABA4-9DA6-5BEE-34DC-0CDDB63E419E}"/>
              </a:ext>
            </a:extLst>
          </p:cNvPr>
          <p:cNvSpPr/>
          <p:nvPr/>
        </p:nvSpPr>
        <p:spPr>
          <a:xfrm>
            <a:off x="3208314" y="3235285"/>
            <a:ext cx="2396947" cy="2397240"/>
          </a:xfrm>
          <a:custGeom>
            <a:avLst/>
            <a:gdLst>
              <a:gd name="connsiteX0" fmla="*/ 0 w 2396947"/>
              <a:gd name="connsiteY0" fmla="*/ 1198620 h 2397240"/>
              <a:gd name="connsiteX1" fmla="*/ 1198474 w 2396947"/>
              <a:gd name="connsiteY1" fmla="*/ 0 h 2397240"/>
              <a:gd name="connsiteX2" fmla="*/ 2396948 w 2396947"/>
              <a:gd name="connsiteY2" fmla="*/ 1198620 h 2397240"/>
              <a:gd name="connsiteX3" fmla="*/ 1198474 w 2396947"/>
              <a:gd name="connsiteY3" fmla="*/ 2397240 h 2397240"/>
              <a:gd name="connsiteX4" fmla="*/ 0 w 2396947"/>
              <a:gd name="connsiteY4" fmla="*/ 1198620 h 239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6947" h="2397240">
                <a:moveTo>
                  <a:pt x="0" y="1198620"/>
                </a:moveTo>
                <a:cubicBezTo>
                  <a:pt x="0" y="536640"/>
                  <a:pt x="536575" y="0"/>
                  <a:pt x="1198474" y="0"/>
                </a:cubicBezTo>
                <a:cubicBezTo>
                  <a:pt x="1860373" y="0"/>
                  <a:pt x="2396948" y="536640"/>
                  <a:pt x="2396948" y="1198620"/>
                </a:cubicBezTo>
                <a:cubicBezTo>
                  <a:pt x="2396948" y="1860600"/>
                  <a:pt x="1860373" y="2397240"/>
                  <a:pt x="1198474" y="2397240"/>
                </a:cubicBezTo>
                <a:cubicBezTo>
                  <a:pt x="536575" y="2397240"/>
                  <a:pt x="0" y="1860600"/>
                  <a:pt x="0" y="1198620"/>
                </a:cubicBezTo>
                <a:close/>
              </a:path>
            </a:pathLst>
          </a:custGeom>
          <a:solidFill>
            <a:schemeClr val="accent3">
              <a:lumMod val="75000"/>
              <a:alpha val="80000"/>
            </a:schemeClr>
          </a:solidFill>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shade val="80000"/>
              <a:alpha val="50000"/>
              <a:hueOff val="-6060"/>
              <a:satOff val="0"/>
              <a:lumOff val="3796"/>
              <a:alphaOff val="30000"/>
            </a:schemeClr>
          </a:fillRef>
          <a:effectRef idx="0">
            <a:schemeClr val="accent1">
              <a:shade val="80000"/>
              <a:alpha val="50000"/>
              <a:hueOff val="-6060"/>
              <a:satOff val="0"/>
              <a:lumOff val="3796"/>
              <a:alphaOff val="30000"/>
            </a:schemeClr>
          </a:effectRef>
          <a:fontRef idx="minor">
            <a:schemeClr val="tx1"/>
          </a:fontRef>
        </p:style>
        <p:txBody>
          <a:bodyPr spcFirstLastPara="0" vert="horz" wrap="square" lIns="507235" tIns="507278" rIns="507235" bIns="507278" numCol="1" spcCol="1270" anchor="ctr" anchorCtr="0">
            <a:noAutofit/>
          </a:bodyPr>
          <a:lstStyle/>
          <a:p>
            <a:pPr algn="ctr" defTabSz="1822450">
              <a:lnSpc>
                <a:spcPct val="90000"/>
              </a:lnSpc>
              <a:spcBef>
                <a:spcPct val="0"/>
              </a:spcBef>
              <a:spcAft>
                <a:spcPct val="35000"/>
              </a:spcAft>
            </a:pPr>
            <a:r>
              <a:rPr lang="fr-FR" sz="4100" dirty="0" err="1"/>
              <a:t>Why</a:t>
            </a:r>
            <a:r>
              <a:rPr lang="fr-FR" sz="4100" dirty="0"/>
              <a:t>?</a:t>
            </a:r>
          </a:p>
        </p:txBody>
      </p:sp>
      <p:sp>
        <p:nvSpPr>
          <p:cNvPr id="4" name="Forme libre 6">
            <a:extLst>
              <a:ext uri="{FF2B5EF4-FFF2-40B4-BE49-F238E27FC236}">
                <a16:creationId xmlns:a16="http://schemas.microsoft.com/office/drawing/2014/main" id="{DEBFEF20-F8EF-D3E6-E888-5EF4D9ADDE56}"/>
              </a:ext>
            </a:extLst>
          </p:cNvPr>
          <p:cNvSpPr/>
          <p:nvPr/>
        </p:nvSpPr>
        <p:spPr>
          <a:xfrm>
            <a:off x="6139959" y="3235285"/>
            <a:ext cx="2396947" cy="2397240"/>
          </a:xfrm>
          <a:custGeom>
            <a:avLst/>
            <a:gdLst>
              <a:gd name="connsiteX0" fmla="*/ 0 w 2396947"/>
              <a:gd name="connsiteY0" fmla="*/ 1198620 h 2397240"/>
              <a:gd name="connsiteX1" fmla="*/ 1198474 w 2396947"/>
              <a:gd name="connsiteY1" fmla="*/ 0 h 2397240"/>
              <a:gd name="connsiteX2" fmla="*/ 2396948 w 2396947"/>
              <a:gd name="connsiteY2" fmla="*/ 1198620 h 2397240"/>
              <a:gd name="connsiteX3" fmla="*/ 1198474 w 2396947"/>
              <a:gd name="connsiteY3" fmla="*/ 2397240 h 2397240"/>
              <a:gd name="connsiteX4" fmla="*/ 0 w 2396947"/>
              <a:gd name="connsiteY4" fmla="*/ 1198620 h 239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6947" h="2397240">
                <a:moveTo>
                  <a:pt x="0" y="1198620"/>
                </a:moveTo>
                <a:cubicBezTo>
                  <a:pt x="0" y="536640"/>
                  <a:pt x="536575" y="0"/>
                  <a:pt x="1198474" y="0"/>
                </a:cubicBezTo>
                <a:cubicBezTo>
                  <a:pt x="1860373" y="0"/>
                  <a:pt x="2396948" y="536640"/>
                  <a:pt x="2396948" y="1198620"/>
                </a:cubicBezTo>
                <a:cubicBezTo>
                  <a:pt x="2396948" y="1860600"/>
                  <a:pt x="1860373" y="2397240"/>
                  <a:pt x="1198474" y="2397240"/>
                </a:cubicBezTo>
                <a:cubicBezTo>
                  <a:pt x="536575" y="2397240"/>
                  <a:pt x="0" y="1860600"/>
                  <a:pt x="0" y="1198620"/>
                </a:cubicBezTo>
                <a:close/>
              </a:path>
            </a:pathLst>
          </a:custGeom>
          <a:solidFill>
            <a:schemeClr val="accent3">
              <a:lumMod val="75000"/>
              <a:alpha val="80000"/>
            </a:schemeClr>
          </a:solidFill>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shade val="80000"/>
              <a:alpha val="50000"/>
              <a:hueOff val="-6060"/>
              <a:satOff val="0"/>
              <a:lumOff val="3796"/>
              <a:alphaOff val="30000"/>
            </a:schemeClr>
          </a:fillRef>
          <a:effectRef idx="0">
            <a:schemeClr val="accent1">
              <a:shade val="80000"/>
              <a:alpha val="50000"/>
              <a:hueOff val="-6060"/>
              <a:satOff val="0"/>
              <a:lumOff val="3796"/>
              <a:alphaOff val="30000"/>
            </a:schemeClr>
          </a:effectRef>
          <a:fontRef idx="minor">
            <a:schemeClr val="tx1"/>
          </a:fontRef>
        </p:style>
        <p:txBody>
          <a:bodyPr spcFirstLastPara="0" vert="horz" wrap="square" lIns="507235" tIns="507278" rIns="507235" bIns="507278" numCol="1" spcCol="1270" anchor="ctr" anchorCtr="0">
            <a:noAutofit/>
          </a:bodyPr>
          <a:lstStyle/>
          <a:p>
            <a:pPr algn="ctr" defTabSz="1822450">
              <a:lnSpc>
                <a:spcPct val="90000"/>
              </a:lnSpc>
              <a:spcBef>
                <a:spcPct val="0"/>
              </a:spcBef>
              <a:spcAft>
                <a:spcPct val="35000"/>
              </a:spcAft>
            </a:pPr>
            <a:r>
              <a:rPr lang="fr-FR" sz="4100" dirty="0" err="1"/>
              <a:t>Who</a:t>
            </a:r>
            <a:r>
              <a:rPr lang="fr-FR" sz="4100" dirty="0"/>
              <a:t>?</a:t>
            </a:r>
          </a:p>
        </p:txBody>
      </p:sp>
      <p:sp>
        <p:nvSpPr>
          <p:cNvPr id="5" name="Forme libre 5">
            <a:extLst>
              <a:ext uri="{FF2B5EF4-FFF2-40B4-BE49-F238E27FC236}">
                <a16:creationId xmlns:a16="http://schemas.microsoft.com/office/drawing/2014/main" id="{E3503D3F-B91A-E9C8-B471-4F9AD05665F4}"/>
              </a:ext>
            </a:extLst>
          </p:cNvPr>
          <p:cNvSpPr/>
          <p:nvPr/>
        </p:nvSpPr>
        <p:spPr>
          <a:xfrm>
            <a:off x="4478795" y="4438445"/>
            <a:ext cx="2396947" cy="2397240"/>
          </a:xfrm>
          <a:custGeom>
            <a:avLst/>
            <a:gdLst>
              <a:gd name="connsiteX0" fmla="*/ 0 w 2396947"/>
              <a:gd name="connsiteY0" fmla="*/ 1198620 h 2397240"/>
              <a:gd name="connsiteX1" fmla="*/ 1198474 w 2396947"/>
              <a:gd name="connsiteY1" fmla="*/ 0 h 2397240"/>
              <a:gd name="connsiteX2" fmla="*/ 2396948 w 2396947"/>
              <a:gd name="connsiteY2" fmla="*/ 1198620 h 2397240"/>
              <a:gd name="connsiteX3" fmla="*/ 1198474 w 2396947"/>
              <a:gd name="connsiteY3" fmla="*/ 2397240 h 2397240"/>
              <a:gd name="connsiteX4" fmla="*/ 0 w 2396947"/>
              <a:gd name="connsiteY4" fmla="*/ 1198620 h 239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6947" h="2397240">
                <a:moveTo>
                  <a:pt x="0" y="1198620"/>
                </a:moveTo>
                <a:cubicBezTo>
                  <a:pt x="0" y="536640"/>
                  <a:pt x="536575" y="0"/>
                  <a:pt x="1198474" y="0"/>
                </a:cubicBezTo>
                <a:cubicBezTo>
                  <a:pt x="1860373" y="0"/>
                  <a:pt x="2396948" y="536640"/>
                  <a:pt x="2396948" y="1198620"/>
                </a:cubicBezTo>
                <a:cubicBezTo>
                  <a:pt x="2396948" y="1860600"/>
                  <a:pt x="1860373" y="2397240"/>
                  <a:pt x="1198474" y="2397240"/>
                </a:cubicBezTo>
                <a:cubicBezTo>
                  <a:pt x="536575" y="2397240"/>
                  <a:pt x="0" y="1860600"/>
                  <a:pt x="0" y="1198620"/>
                </a:cubicBezTo>
                <a:close/>
              </a:path>
            </a:pathLst>
          </a:custGeom>
          <a:solidFill>
            <a:schemeClr val="accent3">
              <a:lumMod val="75000"/>
              <a:alpha val="80000"/>
            </a:schemeClr>
          </a:solidFill>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shade val="80000"/>
              <a:alpha val="50000"/>
              <a:hueOff val="-6060"/>
              <a:satOff val="0"/>
              <a:lumOff val="3796"/>
              <a:alphaOff val="30000"/>
            </a:schemeClr>
          </a:fillRef>
          <a:effectRef idx="0">
            <a:schemeClr val="accent1">
              <a:shade val="80000"/>
              <a:alpha val="50000"/>
              <a:hueOff val="-6060"/>
              <a:satOff val="0"/>
              <a:lumOff val="3796"/>
              <a:alphaOff val="30000"/>
            </a:schemeClr>
          </a:effectRef>
          <a:fontRef idx="minor">
            <a:schemeClr val="tx1"/>
          </a:fontRef>
        </p:style>
        <p:txBody>
          <a:bodyPr spcFirstLastPara="0" vert="horz" wrap="square" lIns="507235" tIns="507278" rIns="507235" bIns="507278" numCol="1" spcCol="1270" anchor="ctr" anchorCtr="0">
            <a:noAutofit/>
          </a:bodyPr>
          <a:lstStyle/>
          <a:p>
            <a:pPr algn="ctr" defTabSz="1822450">
              <a:lnSpc>
                <a:spcPct val="90000"/>
              </a:lnSpc>
              <a:spcBef>
                <a:spcPct val="0"/>
              </a:spcBef>
              <a:spcAft>
                <a:spcPct val="35000"/>
              </a:spcAft>
            </a:pPr>
            <a:r>
              <a:rPr lang="fr-FR" sz="4100"/>
              <a:t>What?</a:t>
            </a:r>
            <a:endParaRPr lang="fr-FR" sz="4100" dirty="0"/>
          </a:p>
        </p:txBody>
      </p:sp>
      <p:sp>
        <p:nvSpPr>
          <p:cNvPr id="6" name="Forme libre 7">
            <a:extLst>
              <a:ext uri="{FF2B5EF4-FFF2-40B4-BE49-F238E27FC236}">
                <a16:creationId xmlns:a16="http://schemas.microsoft.com/office/drawing/2014/main" id="{2D80E5E8-3E17-246B-EC8A-08B21A47546C}"/>
              </a:ext>
            </a:extLst>
          </p:cNvPr>
          <p:cNvSpPr/>
          <p:nvPr/>
        </p:nvSpPr>
        <p:spPr>
          <a:xfrm>
            <a:off x="7652127" y="4438445"/>
            <a:ext cx="2396947" cy="2397240"/>
          </a:xfrm>
          <a:custGeom>
            <a:avLst/>
            <a:gdLst>
              <a:gd name="connsiteX0" fmla="*/ 0 w 2396947"/>
              <a:gd name="connsiteY0" fmla="*/ 1198620 h 2397240"/>
              <a:gd name="connsiteX1" fmla="*/ 1198474 w 2396947"/>
              <a:gd name="connsiteY1" fmla="*/ 0 h 2397240"/>
              <a:gd name="connsiteX2" fmla="*/ 2396948 w 2396947"/>
              <a:gd name="connsiteY2" fmla="*/ 1198620 h 2397240"/>
              <a:gd name="connsiteX3" fmla="*/ 1198474 w 2396947"/>
              <a:gd name="connsiteY3" fmla="*/ 2397240 h 2397240"/>
              <a:gd name="connsiteX4" fmla="*/ 0 w 2396947"/>
              <a:gd name="connsiteY4" fmla="*/ 1198620 h 239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6947" h="2397240">
                <a:moveTo>
                  <a:pt x="0" y="1198620"/>
                </a:moveTo>
                <a:cubicBezTo>
                  <a:pt x="0" y="536640"/>
                  <a:pt x="536575" y="0"/>
                  <a:pt x="1198474" y="0"/>
                </a:cubicBezTo>
                <a:cubicBezTo>
                  <a:pt x="1860373" y="0"/>
                  <a:pt x="2396948" y="536640"/>
                  <a:pt x="2396948" y="1198620"/>
                </a:cubicBezTo>
                <a:cubicBezTo>
                  <a:pt x="2396948" y="1860600"/>
                  <a:pt x="1860373" y="2397240"/>
                  <a:pt x="1198474" y="2397240"/>
                </a:cubicBezTo>
                <a:cubicBezTo>
                  <a:pt x="536575" y="2397240"/>
                  <a:pt x="0" y="1860600"/>
                  <a:pt x="0" y="1198620"/>
                </a:cubicBezTo>
                <a:close/>
              </a:path>
            </a:pathLst>
          </a:custGeom>
          <a:solidFill>
            <a:schemeClr val="accent3">
              <a:lumMod val="75000"/>
              <a:alpha val="80000"/>
            </a:schemeClr>
          </a:solidFill>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shade val="80000"/>
              <a:alpha val="50000"/>
              <a:hueOff val="-6060"/>
              <a:satOff val="0"/>
              <a:lumOff val="3796"/>
              <a:alphaOff val="30000"/>
            </a:schemeClr>
          </a:fillRef>
          <a:effectRef idx="0">
            <a:schemeClr val="accent1">
              <a:shade val="80000"/>
              <a:alpha val="50000"/>
              <a:hueOff val="-6060"/>
              <a:satOff val="0"/>
              <a:lumOff val="3796"/>
              <a:alphaOff val="30000"/>
            </a:schemeClr>
          </a:effectRef>
          <a:fontRef idx="minor">
            <a:schemeClr val="tx1"/>
          </a:fontRef>
        </p:style>
        <p:txBody>
          <a:bodyPr spcFirstLastPara="0" vert="horz" wrap="square" lIns="507235" tIns="507278" rIns="507235" bIns="507278" numCol="1" spcCol="1270" anchor="ctr" anchorCtr="0">
            <a:noAutofit/>
          </a:bodyPr>
          <a:lstStyle/>
          <a:p>
            <a:pPr lvl="0" algn="ctr" defTabSz="1822450">
              <a:lnSpc>
                <a:spcPct val="90000"/>
              </a:lnSpc>
              <a:spcBef>
                <a:spcPct val="0"/>
              </a:spcBef>
              <a:spcAft>
                <a:spcPct val="35000"/>
              </a:spcAft>
            </a:pPr>
            <a:r>
              <a:rPr lang="fr-FR" sz="4100" kern="1200" dirty="0"/>
              <a:t>How?</a:t>
            </a:r>
          </a:p>
        </p:txBody>
      </p:sp>
    </p:spTree>
    <p:extLst>
      <p:ext uri="{BB962C8B-B14F-4D97-AF65-F5344CB8AC3E}">
        <p14:creationId xmlns:p14="http://schemas.microsoft.com/office/powerpoint/2010/main" val="303612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me 2">
            <a:extLst>
              <a:ext uri="{FF2B5EF4-FFF2-40B4-BE49-F238E27FC236}">
                <a16:creationId xmlns:a16="http://schemas.microsoft.com/office/drawing/2014/main" id="{E3A43750-3BC5-A74A-3CDF-E6AA075EF5DE}"/>
              </a:ext>
            </a:extLst>
          </p:cNvPr>
          <p:cNvGraphicFramePr/>
          <p:nvPr>
            <p:extLst>
              <p:ext uri="{D42A27DB-BD31-4B8C-83A1-F6EECF244321}">
                <p14:modId xmlns:p14="http://schemas.microsoft.com/office/powerpoint/2010/main" val="1845730526"/>
              </p:ext>
            </p:extLst>
          </p:nvPr>
        </p:nvGraphicFramePr>
        <p:xfrm>
          <a:off x="551789" y="294769"/>
          <a:ext cx="3329746" cy="2142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Espace réservé du contenu 4">
            <a:extLst>
              <a:ext uri="{FF2B5EF4-FFF2-40B4-BE49-F238E27FC236}">
                <a16:creationId xmlns:a16="http://schemas.microsoft.com/office/drawing/2014/main" id="{9A0B4890-01D4-6ADE-E504-0E78B4A27293}"/>
              </a:ext>
            </a:extLst>
          </p:cNvPr>
          <p:cNvSpPr txBox="1">
            <a:spLocks/>
          </p:cNvSpPr>
          <p:nvPr/>
        </p:nvSpPr>
        <p:spPr>
          <a:xfrm>
            <a:off x="709126" y="2697769"/>
            <a:ext cx="11089685" cy="4055860"/>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82296">
              <a:defRPr/>
            </a:pPr>
            <a:r>
              <a:rPr lang="en-US" sz="2600" dirty="0">
                <a:solidFill>
                  <a:prstClr val="black">
                    <a:tint val="75000"/>
                  </a:prstClr>
                </a:solidFill>
                <a:latin typeface="Calibri"/>
              </a:rPr>
              <a:t>Motion control  and Robotics are  </a:t>
            </a:r>
            <a:r>
              <a:rPr lang="en-US" sz="2600" b="1" dirty="0">
                <a:solidFill>
                  <a:srgbClr val="C0504D"/>
                </a:solidFill>
                <a:latin typeface="Calibri"/>
              </a:rPr>
              <a:t>key element </a:t>
            </a:r>
            <a:r>
              <a:rPr lang="en-US" sz="2600" dirty="0">
                <a:solidFill>
                  <a:prstClr val="black">
                    <a:tint val="75000"/>
                  </a:prstClr>
                </a:solidFill>
                <a:latin typeface="Calibri"/>
              </a:rPr>
              <a:t>,which enable high level of performance at scientific facilities</a:t>
            </a:r>
          </a:p>
          <a:p>
            <a:pPr marL="82296">
              <a:defRPr/>
            </a:pPr>
            <a:endParaRPr lang="en-US" sz="1400" dirty="0">
              <a:solidFill>
                <a:prstClr val="black">
                  <a:tint val="75000"/>
                </a:prstClr>
              </a:solidFill>
              <a:latin typeface="Calibri"/>
            </a:endParaRPr>
          </a:p>
          <a:p>
            <a:pPr marL="82296">
              <a:defRPr/>
            </a:pPr>
            <a:r>
              <a:rPr lang="en-US" sz="2000" dirty="0">
                <a:solidFill>
                  <a:prstClr val="black">
                    <a:tint val="75000"/>
                  </a:prstClr>
                </a:solidFill>
                <a:latin typeface="Calibri"/>
              </a:rPr>
              <a:t>A long tradition now with 8 </a:t>
            </a:r>
            <a:r>
              <a:rPr lang="en-US" sz="2000" dirty="0">
                <a:solidFill>
                  <a:schemeClr val="tx1"/>
                </a:solidFill>
                <a:latin typeface="Calibri"/>
              </a:rPr>
              <a:t>previous MOCRAF Workshop </a:t>
            </a:r>
          </a:p>
          <a:p>
            <a:pPr marL="82296">
              <a:defRPr/>
            </a:pPr>
            <a:r>
              <a:rPr lang="en-US" sz="2000" dirty="0">
                <a:solidFill>
                  <a:prstClr val="black">
                    <a:tint val="75000"/>
                  </a:prstClr>
                </a:solidFill>
                <a:latin typeface="Calibri"/>
              </a:rPr>
              <a:t>(2011 in SOLEIL, 2012 in Diamond, 2013 ICALEPCS San Francisco, 2015 ICALEPCS </a:t>
            </a:r>
            <a:r>
              <a:rPr lang="en-US" sz="2000" dirty="0">
                <a:solidFill>
                  <a:prstClr val="black">
                    <a:tint val="75000"/>
                  </a:prstClr>
                </a:solidFill>
              </a:rPr>
              <a:t>Melbourne, 2017 ICALEPCS Barcelona, 2019 ICALEPCS New York</a:t>
            </a:r>
            <a:r>
              <a:rPr lang="en-US" sz="2000" dirty="0">
                <a:solidFill>
                  <a:prstClr val="black">
                    <a:tint val="75000"/>
                  </a:prstClr>
                </a:solidFill>
                <a:latin typeface="Calibri"/>
              </a:rPr>
              <a:t>, 2021 ICALEPCS Shanghai</a:t>
            </a:r>
            <a:r>
              <a:rPr lang="en-US" sz="2000" dirty="0">
                <a:solidFill>
                  <a:prstClr val="black">
                    <a:tint val="75000"/>
                  </a:prstClr>
                </a:solidFill>
              </a:rPr>
              <a:t>, 2023 ICALEPCS Cape Town</a:t>
            </a:r>
            <a:r>
              <a:rPr lang="en-US" sz="2000" dirty="0">
                <a:solidFill>
                  <a:prstClr val="black">
                    <a:tint val="75000"/>
                  </a:prstClr>
                </a:solidFill>
                <a:latin typeface="Calibri"/>
              </a:rPr>
              <a:t>)</a:t>
            </a:r>
          </a:p>
          <a:p>
            <a:pPr marL="82296">
              <a:defRPr/>
            </a:pPr>
            <a:endParaRPr lang="en-US" sz="1200" dirty="0">
              <a:solidFill>
                <a:prstClr val="black">
                  <a:tint val="75000"/>
                </a:prstClr>
              </a:solidFill>
              <a:latin typeface="Calibri"/>
            </a:endParaRPr>
          </a:p>
          <a:p>
            <a:pPr marL="82296" algn="l">
              <a:spcBef>
                <a:spcPts val="0"/>
              </a:spcBef>
              <a:defRPr/>
            </a:pPr>
            <a:endParaRPr lang="en-US" sz="2600" b="1" dirty="0">
              <a:solidFill>
                <a:srgbClr val="C0504D"/>
              </a:solidFill>
              <a:latin typeface="Calibri"/>
            </a:endParaRPr>
          </a:p>
          <a:p>
            <a:pPr marL="82296" algn="l">
              <a:spcBef>
                <a:spcPts val="0"/>
              </a:spcBef>
              <a:defRPr/>
            </a:pPr>
            <a:r>
              <a:rPr lang="en-US" sz="2600" b="1" dirty="0">
                <a:solidFill>
                  <a:srgbClr val="C0504D"/>
                </a:solidFill>
                <a:latin typeface="Calibri"/>
              </a:rPr>
              <a:t>ICALEPCS 2025 in CHICAGO </a:t>
            </a:r>
            <a:r>
              <a:rPr lang="en-US" sz="2600" dirty="0">
                <a:solidFill>
                  <a:prstClr val="black">
                    <a:tint val="75000"/>
                  </a:prstClr>
                </a:solidFill>
                <a:latin typeface="Calibri"/>
              </a:rPr>
              <a:t>is an ideal place for the 9th WS, …</a:t>
            </a:r>
          </a:p>
          <a:p>
            <a:pPr marL="82296" algn="l">
              <a:spcBef>
                <a:spcPts val="0"/>
              </a:spcBef>
              <a:defRPr/>
            </a:pPr>
            <a:r>
              <a:rPr lang="en-US" sz="2600" dirty="0">
                <a:solidFill>
                  <a:prstClr val="black">
                    <a:tint val="75000"/>
                  </a:prstClr>
                </a:solidFill>
                <a:latin typeface="Calibri"/>
              </a:rPr>
              <a:t>	…meeting new friends</a:t>
            </a:r>
          </a:p>
          <a:p>
            <a:pPr marL="82296" algn="l">
              <a:spcBef>
                <a:spcPts val="0"/>
              </a:spcBef>
              <a:defRPr/>
            </a:pPr>
            <a:r>
              <a:rPr lang="en-US" sz="2600" dirty="0">
                <a:solidFill>
                  <a:prstClr val="black">
                    <a:tint val="75000"/>
                  </a:prstClr>
                </a:solidFill>
                <a:latin typeface="Calibri"/>
              </a:rPr>
              <a:t>		… Sharing </a:t>
            </a:r>
            <a:r>
              <a:rPr lang="en-GB" sz="2600" dirty="0">
                <a:solidFill>
                  <a:prstClr val="black">
                    <a:tint val="75000"/>
                  </a:prstClr>
                </a:solidFill>
                <a:latin typeface="Calibri"/>
              </a:rPr>
              <a:t>expertise, methods, tools,</a:t>
            </a:r>
          </a:p>
          <a:p>
            <a:pPr marL="82296" algn="l">
              <a:spcBef>
                <a:spcPts val="0"/>
              </a:spcBef>
              <a:defRPr/>
            </a:pPr>
            <a:r>
              <a:rPr lang="en-GB" sz="2600" dirty="0">
                <a:solidFill>
                  <a:prstClr val="black">
                    <a:tint val="75000"/>
                  </a:prstClr>
                </a:solidFill>
                <a:latin typeface="Calibri"/>
              </a:rPr>
              <a:t>			… Exchanging experience, solutions, lessons learned</a:t>
            </a:r>
          </a:p>
          <a:p>
            <a:pPr marL="82296" algn="l">
              <a:spcBef>
                <a:spcPts val="0"/>
              </a:spcBef>
              <a:defRPr/>
            </a:pPr>
            <a:r>
              <a:rPr lang="en-GB" sz="2600" dirty="0">
                <a:solidFill>
                  <a:prstClr val="black">
                    <a:tint val="75000"/>
                  </a:prstClr>
                </a:solidFill>
                <a:latin typeface="Calibri"/>
              </a:rPr>
              <a:t>				…Initiating collaboration </a:t>
            </a:r>
          </a:p>
          <a:p>
            <a:pPr marL="82296" algn="l">
              <a:spcBef>
                <a:spcPts val="0"/>
              </a:spcBef>
              <a:defRPr/>
            </a:pPr>
            <a:endParaRPr lang="en-US" sz="2600" dirty="0">
              <a:solidFill>
                <a:prstClr val="black">
                  <a:tint val="75000"/>
                </a:prstClr>
              </a:solidFill>
              <a:latin typeface="Calibri"/>
            </a:endParaRPr>
          </a:p>
        </p:txBody>
      </p:sp>
      <p:sp>
        <p:nvSpPr>
          <p:cNvPr id="16" name="Title 15">
            <a:extLst>
              <a:ext uri="{FF2B5EF4-FFF2-40B4-BE49-F238E27FC236}">
                <a16:creationId xmlns:a16="http://schemas.microsoft.com/office/drawing/2014/main" id="{61C51FDB-8A1E-999A-5C2C-D18407F6E495}"/>
              </a:ext>
            </a:extLst>
          </p:cNvPr>
          <p:cNvSpPr>
            <a:spLocks noGrp="1"/>
          </p:cNvSpPr>
          <p:nvPr>
            <p:ph type="title"/>
          </p:nvPr>
        </p:nvSpPr>
        <p:spPr>
          <a:xfrm>
            <a:off x="3573621" y="365125"/>
            <a:ext cx="7696200" cy="1325563"/>
          </a:xfrm>
        </p:spPr>
        <p:txBody>
          <a:bodyPr/>
          <a:lstStyle/>
          <a:p>
            <a:r>
              <a:rPr lang="fr-FR" dirty="0"/>
              <a:t>MOCRAF Workshop</a:t>
            </a:r>
            <a:endParaRPr lang="en-GB" dirty="0"/>
          </a:p>
        </p:txBody>
      </p:sp>
      <p:pic>
        <p:nvPicPr>
          <p:cNvPr id="2" name="Image 1">
            <a:extLst>
              <a:ext uri="{FF2B5EF4-FFF2-40B4-BE49-F238E27FC236}">
                <a16:creationId xmlns:a16="http://schemas.microsoft.com/office/drawing/2014/main" id="{283B2187-85A3-FA84-4F19-4D2D29C28EAE}"/>
              </a:ext>
            </a:extLst>
          </p:cNvPr>
          <p:cNvPicPr>
            <a:picLocks noChangeAspect="1"/>
          </p:cNvPicPr>
          <p:nvPr/>
        </p:nvPicPr>
        <p:blipFill>
          <a:blip r:embed="rId7"/>
          <a:stretch>
            <a:fillRect/>
          </a:stretch>
        </p:blipFill>
        <p:spPr>
          <a:xfrm>
            <a:off x="7998851" y="38529"/>
            <a:ext cx="4193149" cy="1325563"/>
          </a:xfrm>
          <a:prstGeom prst="rect">
            <a:avLst/>
          </a:prstGeom>
        </p:spPr>
      </p:pic>
    </p:spTree>
    <p:extLst>
      <p:ext uri="{BB962C8B-B14F-4D97-AF65-F5344CB8AC3E}">
        <p14:creationId xmlns:p14="http://schemas.microsoft.com/office/powerpoint/2010/main" val="102950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5"/>
          <p:cNvGraphicFramePr/>
          <p:nvPr>
            <p:extLst>
              <p:ext uri="{D42A27DB-BD31-4B8C-83A1-F6EECF244321}">
                <p14:modId xmlns:p14="http://schemas.microsoft.com/office/powerpoint/2010/main" val="2627853800"/>
              </p:ext>
            </p:extLst>
          </p:nvPr>
        </p:nvGraphicFramePr>
        <p:xfrm>
          <a:off x="394588" y="235743"/>
          <a:ext cx="2899117" cy="1733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contenu 2"/>
          <p:cNvSpPr txBox="1">
            <a:spLocks/>
          </p:cNvSpPr>
          <p:nvPr/>
        </p:nvSpPr>
        <p:spPr>
          <a:xfrm>
            <a:off x="989046" y="1515413"/>
            <a:ext cx="10364754" cy="489654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endParaRPr lang="en-GB" sz="800" b="1" u="sng" dirty="0">
              <a:solidFill>
                <a:schemeClr val="tx1"/>
              </a:solidFill>
            </a:endParaRPr>
          </a:p>
          <a:p>
            <a:pPr marL="285750" indent="-285750" algn="l">
              <a:buFont typeface="Arial" panose="020B0604020202020204" pitchFamily="34" charset="0"/>
              <a:buChar char="•"/>
            </a:pPr>
            <a:endParaRPr lang="en-GB" sz="800" b="1" u="sng" dirty="0">
              <a:solidFill>
                <a:schemeClr val="tx1"/>
              </a:solidFill>
            </a:endParaRPr>
          </a:p>
          <a:p>
            <a:pPr marL="285750" indent="-285750" algn="l">
              <a:buFont typeface="Arial" panose="020B0604020202020204" pitchFamily="34" charset="0"/>
              <a:buChar char="•"/>
            </a:pPr>
            <a:endParaRPr lang="en-GB" sz="800" b="1" u="sng" dirty="0">
              <a:solidFill>
                <a:schemeClr val="tx1"/>
              </a:solidFill>
            </a:endParaRPr>
          </a:p>
          <a:p>
            <a:pPr marL="285750" indent="-285750" algn="l">
              <a:buFont typeface="Arial" panose="020B0604020202020204" pitchFamily="34" charset="0"/>
              <a:buChar char="•"/>
            </a:pPr>
            <a:endParaRPr lang="en-GB" sz="800" b="1" u="sng" dirty="0">
              <a:solidFill>
                <a:schemeClr val="tx1"/>
              </a:solidFill>
            </a:endParaRPr>
          </a:p>
          <a:p>
            <a:pPr marL="285750" indent="-285750" algn="l">
              <a:buFont typeface="Arial" panose="020B0604020202020204" pitchFamily="34" charset="0"/>
              <a:buChar char="•"/>
            </a:pPr>
            <a:r>
              <a:rPr lang="en-US" sz="1400" b="1" u="sng" dirty="0"/>
              <a:t>Challenges in our Diverse Facilities</a:t>
            </a:r>
            <a:br>
              <a:rPr lang="en-US" sz="1400" b="1" u="sng" dirty="0"/>
            </a:br>
            <a:r>
              <a:rPr lang="en-US" sz="1400" dirty="0"/>
              <a:t>Share with your </a:t>
            </a:r>
            <a:r>
              <a:rPr lang="en-US" sz="1400" dirty="0" err="1"/>
              <a:t>workhsop</a:t>
            </a:r>
            <a:r>
              <a:rPr lang="en-US" sz="1400" dirty="0"/>
              <a:t> colleagues what new challenges we are facing, or solutions we are implementing. Share our application experiences with sub-micron positioning, complex sample stages and synchronous motion control and detectors acquisition.</a:t>
            </a:r>
            <a:br>
              <a:rPr lang="en-US" sz="1400" dirty="0"/>
            </a:br>
            <a:r>
              <a:rPr lang="en-US" sz="1400" b="1" u="sng" dirty="0"/>
              <a:t> </a:t>
            </a:r>
          </a:p>
          <a:p>
            <a:pPr marL="285750" indent="-285750" algn="l">
              <a:buFont typeface="Arial" panose="020B0604020202020204" pitchFamily="34" charset="0"/>
              <a:buChar char="•"/>
            </a:pPr>
            <a:r>
              <a:rPr lang="en-US" sz="1400" b="1" u="sng" dirty="0"/>
              <a:t>Automation, </a:t>
            </a:r>
            <a:r>
              <a:rPr lang="en-US" sz="1400" b="1" u="sng" dirty="0" err="1"/>
              <a:t>Mechatroincs</a:t>
            </a:r>
            <a:r>
              <a:rPr lang="en-US" sz="1400" b="1" u="sng" dirty="0"/>
              <a:t> and Robotics</a:t>
            </a:r>
            <a:br>
              <a:rPr lang="en-US" sz="1400" b="1" u="sng" dirty="0"/>
            </a:br>
            <a:r>
              <a:rPr lang="en-US" sz="1400" dirty="0"/>
              <a:t>How this field is changing in our </a:t>
            </a:r>
            <a:r>
              <a:rPr lang="en-US" sz="1400" dirty="0" err="1"/>
              <a:t>facilites</a:t>
            </a:r>
            <a:r>
              <a:rPr lang="en-US" sz="1400" dirty="0"/>
              <a:t>. What are we developing. What are the challenges of </a:t>
            </a:r>
            <a:r>
              <a:rPr lang="en-US" sz="1400" dirty="0" err="1"/>
              <a:t>customisation</a:t>
            </a:r>
            <a:r>
              <a:rPr lang="en-US" sz="1400" dirty="0"/>
              <a:t> for integration. And how do we determine the cost vs benefits analysis.</a:t>
            </a:r>
            <a:br>
              <a:rPr lang="en-US" sz="1400" dirty="0"/>
            </a:br>
            <a:r>
              <a:rPr lang="en-US" sz="1400" dirty="0"/>
              <a:t>Share our experiences with industrial robot arms, implementations and integration into our control systems (EPICS/ TANGO).  </a:t>
            </a:r>
            <a:br>
              <a:rPr lang="en-US" sz="1400" dirty="0"/>
            </a:br>
            <a:r>
              <a:rPr lang="en-US" sz="1400" dirty="0"/>
              <a:t>Explore experiences with metrology, how we </a:t>
            </a:r>
            <a:r>
              <a:rPr lang="en-US" sz="1400" dirty="0" err="1"/>
              <a:t>characterise</a:t>
            </a:r>
            <a:r>
              <a:rPr lang="en-US" sz="1400" dirty="0"/>
              <a:t> our stages, how we integrate new sensors</a:t>
            </a:r>
            <a:br>
              <a:rPr lang="en-US" sz="1400" dirty="0"/>
            </a:br>
            <a:r>
              <a:rPr lang="en-US" sz="1400" dirty="0"/>
              <a:t> </a:t>
            </a:r>
          </a:p>
          <a:p>
            <a:pPr marL="285750" indent="-285750" algn="l">
              <a:buFont typeface="Arial" panose="020B0604020202020204" pitchFamily="34" charset="0"/>
              <a:buChar char="•"/>
            </a:pPr>
            <a:r>
              <a:rPr lang="en-US" sz="1400" b="1" u="sng" dirty="0"/>
              <a:t>Maintenance strategies: Preventive, corrective, predictive</a:t>
            </a:r>
            <a:br>
              <a:rPr lang="en-US" sz="1400" b="1" u="sng" dirty="0"/>
            </a:br>
            <a:r>
              <a:rPr lang="en-US" sz="1400" dirty="0"/>
              <a:t>As our facilities age what strategies do we employ to maintain our actuators and machines at peak performance. What tools do we employ, condition monitoring, predictive maintenance and any diagnostic tools for data driven insights for reliability improvements. How does the control impact the maintenance and lifetime of our devices?</a:t>
            </a:r>
            <a:br>
              <a:rPr lang="en-US" sz="1400" dirty="0"/>
            </a:br>
            <a:r>
              <a:rPr lang="en-US" sz="1400" dirty="0"/>
              <a:t> </a:t>
            </a:r>
          </a:p>
          <a:p>
            <a:pPr marL="285750" indent="-285750" algn="l">
              <a:buFont typeface="Arial" panose="020B0604020202020204" pitchFamily="34" charset="0"/>
              <a:buChar char="•"/>
            </a:pPr>
            <a:r>
              <a:rPr lang="en-US" sz="1400" b="1" u="sng" dirty="0"/>
              <a:t>New Technologies</a:t>
            </a:r>
            <a:br>
              <a:rPr lang="en-US" sz="1400" b="1" u="sng" dirty="0"/>
            </a:br>
            <a:r>
              <a:rPr lang="en-US" sz="1400" dirty="0"/>
              <a:t>Share your experiences in digital twins, Simulation Driven Design and Machine learning for Controls tuning.</a:t>
            </a:r>
            <a:br>
              <a:rPr lang="en-US" sz="1400" dirty="0"/>
            </a:br>
            <a:r>
              <a:rPr lang="en-US" sz="1400" dirty="0"/>
              <a:t>Explore experiences with integrated smart actuators, Brushless DC motors with FOC and collaborative robots and actuators.</a:t>
            </a:r>
            <a:br>
              <a:rPr lang="en-US" sz="1400" dirty="0"/>
            </a:br>
            <a:r>
              <a:rPr lang="en-US" sz="1400" dirty="0"/>
              <a:t>What are we considering regarding Embedded and edge intelligence.</a:t>
            </a:r>
            <a:br>
              <a:rPr lang="en-US" sz="1400" dirty="0"/>
            </a:br>
            <a:r>
              <a:rPr lang="en-US" sz="1400" dirty="0"/>
              <a:t> </a:t>
            </a:r>
          </a:p>
        </p:txBody>
      </p:sp>
      <p:sp>
        <p:nvSpPr>
          <p:cNvPr id="9" name="Title 15">
            <a:extLst>
              <a:ext uri="{FF2B5EF4-FFF2-40B4-BE49-F238E27FC236}">
                <a16:creationId xmlns:a16="http://schemas.microsoft.com/office/drawing/2014/main" id="{59D98E5C-FCEA-CB04-E530-6731D26523E9}"/>
              </a:ext>
            </a:extLst>
          </p:cNvPr>
          <p:cNvSpPr>
            <a:spLocks noGrp="1"/>
          </p:cNvSpPr>
          <p:nvPr>
            <p:ph type="title"/>
          </p:nvPr>
        </p:nvSpPr>
        <p:spPr>
          <a:xfrm>
            <a:off x="3657600" y="365125"/>
            <a:ext cx="7696200" cy="1325563"/>
          </a:xfrm>
        </p:spPr>
        <p:txBody>
          <a:bodyPr/>
          <a:lstStyle/>
          <a:p>
            <a:r>
              <a:rPr lang="fr-FR" dirty="0"/>
              <a:t>MOCRAF Workshop</a:t>
            </a:r>
            <a:endParaRPr lang="en-GB" dirty="0"/>
          </a:p>
        </p:txBody>
      </p:sp>
      <p:pic>
        <p:nvPicPr>
          <p:cNvPr id="2" name="Image 1">
            <a:extLst>
              <a:ext uri="{FF2B5EF4-FFF2-40B4-BE49-F238E27FC236}">
                <a16:creationId xmlns:a16="http://schemas.microsoft.com/office/drawing/2014/main" id="{184040D1-1D8E-CCF9-5DC9-B7A8CB8A6061}"/>
              </a:ext>
            </a:extLst>
          </p:cNvPr>
          <p:cNvPicPr>
            <a:picLocks noChangeAspect="1"/>
          </p:cNvPicPr>
          <p:nvPr/>
        </p:nvPicPr>
        <p:blipFill>
          <a:blip r:embed="rId7"/>
          <a:stretch>
            <a:fillRect/>
          </a:stretch>
        </p:blipFill>
        <p:spPr>
          <a:xfrm>
            <a:off x="8220269" y="108525"/>
            <a:ext cx="3971731" cy="1255567"/>
          </a:xfrm>
          <a:prstGeom prst="rect">
            <a:avLst/>
          </a:prstGeom>
        </p:spPr>
      </p:pic>
    </p:spTree>
    <p:extLst>
      <p:ext uri="{BB962C8B-B14F-4D97-AF65-F5344CB8AC3E}">
        <p14:creationId xmlns:p14="http://schemas.microsoft.com/office/powerpoint/2010/main" val="169743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788965" y="1951442"/>
            <a:ext cx="7344816" cy="4271064"/>
          </a:xfrm>
          <a:prstGeom prst="ellipse">
            <a:avLst/>
          </a:prstGeom>
          <a:ln>
            <a:noFill/>
          </a:ln>
          <a:effectLst>
            <a:softEdge rad="112500"/>
          </a:effectLst>
        </p:spPr>
      </p:pic>
      <p:sp>
        <p:nvSpPr>
          <p:cNvPr id="6" name="Espace réservé du contenu 2"/>
          <p:cNvSpPr txBox="1">
            <a:spLocks/>
          </p:cNvSpPr>
          <p:nvPr/>
        </p:nvSpPr>
        <p:spPr>
          <a:xfrm>
            <a:off x="2639616" y="2227456"/>
            <a:ext cx="7416824" cy="3600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buFont typeface="Symbol" panose="05050102010706020507" pitchFamily="18" charset="2"/>
              <a:buChar char="®"/>
            </a:pPr>
            <a:r>
              <a:rPr lang="en-US" dirty="0">
                <a:solidFill>
                  <a:schemeClr val="tx1"/>
                </a:solidFill>
              </a:rPr>
              <a:t>41 attendees</a:t>
            </a:r>
          </a:p>
          <a:p>
            <a:pPr>
              <a:buFont typeface="Symbol" panose="05050102010706020507" pitchFamily="18" charset="2"/>
              <a:buChar char="®"/>
            </a:pPr>
            <a:r>
              <a:rPr lang="en-US" dirty="0">
                <a:solidFill>
                  <a:schemeClr val="tx1"/>
                </a:solidFill>
              </a:rPr>
              <a:t>11 countries </a:t>
            </a:r>
          </a:p>
          <a:p>
            <a:pPr>
              <a:buFont typeface="Symbol" panose="05050102010706020507" pitchFamily="18" charset="2"/>
              <a:buChar char="®"/>
            </a:pPr>
            <a:r>
              <a:rPr lang="en-US" dirty="0">
                <a:solidFill>
                  <a:schemeClr val="tx1"/>
                </a:solidFill>
              </a:rPr>
              <a:t>19 Institutes </a:t>
            </a:r>
          </a:p>
          <a:p>
            <a:pPr>
              <a:buFont typeface="Symbol" panose="05050102010706020507" pitchFamily="18" charset="2"/>
              <a:buChar char="®"/>
            </a:pPr>
            <a:r>
              <a:rPr lang="en-US" dirty="0">
                <a:solidFill>
                  <a:schemeClr val="tx1"/>
                </a:solidFill>
              </a:rPr>
              <a:t>4 trading companies</a:t>
            </a:r>
          </a:p>
          <a:p>
            <a:pPr>
              <a:buFont typeface="Symbol" panose="05050102010706020507" pitchFamily="18" charset="2"/>
              <a:buChar char="®"/>
            </a:pPr>
            <a:r>
              <a:rPr lang="en-US" sz="2000" u="sng" dirty="0">
                <a:hlinkClick r:id="rId3"/>
              </a:rPr>
              <a:t>https://www.google.com/maps/d/edit?hl=en&amp;mid=1IJHQnihWT_Sk_-aLoR_gkVmAY2g&amp;ll=5.108998801646877%2C0&amp;z=2</a:t>
            </a:r>
            <a:endParaRPr lang="en-US" sz="1900" dirty="0">
              <a:solidFill>
                <a:schemeClr val="tx1"/>
              </a:solidFill>
            </a:endParaRPr>
          </a:p>
        </p:txBody>
      </p:sp>
      <p:sp>
        <p:nvSpPr>
          <p:cNvPr id="3" name="Title 15">
            <a:extLst>
              <a:ext uri="{FF2B5EF4-FFF2-40B4-BE49-F238E27FC236}">
                <a16:creationId xmlns:a16="http://schemas.microsoft.com/office/drawing/2014/main" id="{D101D0C0-DDFC-213D-21B0-D3A95A14782A}"/>
              </a:ext>
            </a:extLst>
          </p:cNvPr>
          <p:cNvSpPr txBox="1">
            <a:spLocks/>
          </p:cNvSpPr>
          <p:nvPr/>
        </p:nvSpPr>
        <p:spPr>
          <a:xfrm>
            <a:off x="3657600" y="365125"/>
            <a:ext cx="76962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t>MOCRAF Workshop</a:t>
            </a:r>
            <a:endParaRPr lang="en-GB" dirty="0"/>
          </a:p>
        </p:txBody>
      </p:sp>
      <p:graphicFrame>
        <p:nvGraphicFramePr>
          <p:cNvPr id="10" name="Diagramme 5">
            <a:extLst>
              <a:ext uri="{FF2B5EF4-FFF2-40B4-BE49-F238E27FC236}">
                <a16:creationId xmlns:a16="http://schemas.microsoft.com/office/drawing/2014/main" id="{2BE793D8-176B-99A7-6C74-5B2EECD7A777}"/>
              </a:ext>
            </a:extLst>
          </p:cNvPr>
          <p:cNvGraphicFramePr/>
          <p:nvPr>
            <p:extLst>
              <p:ext uri="{D42A27DB-BD31-4B8C-83A1-F6EECF244321}">
                <p14:modId xmlns:p14="http://schemas.microsoft.com/office/powerpoint/2010/main" val="1185852916"/>
              </p:ext>
            </p:extLst>
          </p:nvPr>
        </p:nvGraphicFramePr>
        <p:xfrm>
          <a:off x="402958" y="293886"/>
          <a:ext cx="2667236" cy="17632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 3">
            <a:extLst>
              <a:ext uri="{FF2B5EF4-FFF2-40B4-BE49-F238E27FC236}">
                <a16:creationId xmlns:a16="http://schemas.microsoft.com/office/drawing/2014/main" id="{60939471-D77A-B225-6B78-E29C93A24E9B}"/>
              </a:ext>
            </a:extLst>
          </p:cNvPr>
          <p:cNvPicPr>
            <a:picLocks noChangeAspect="1"/>
          </p:cNvPicPr>
          <p:nvPr/>
        </p:nvPicPr>
        <p:blipFill>
          <a:blip r:embed="rId9"/>
          <a:stretch>
            <a:fillRect/>
          </a:stretch>
        </p:blipFill>
        <p:spPr>
          <a:xfrm>
            <a:off x="8207129" y="12434"/>
            <a:ext cx="3984871" cy="1259721"/>
          </a:xfrm>
          <a:prstGeom prst="rect">
            <a:avLst/>
          </a:prstGeom>
        </p:spPr>
      </p:pic>
    </p:spTree>
    <p:extLst>
      <p:ext uri="{BB962C8B-B14F-4D97-AF65-F5344CB8AC3E}">
        <p14:creationId xmlns:p14="http://schemas.microsoft.com/office/powerpoint/2010/main" val="7043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6"/>
          <p:cNvSpPr txBox="1">
            <a:spLocks/>
          </p:cNvSpPr>
          <p:nvPr/>
        </p:nvSpPr>
        <p:spPr>
          <a:xfrm>
            <a:off x="2015782" y="2394371"/>
            <a:ext cx="8290268" cy="3920703"/>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120000"/>
              </a:lnSpc>
            </a:pPr>
            <a:endParaRPr lang="en-US" dirty="0"/>
          </a:p>
          <a:p>
            <a:pPr>
              <a:lnSpc>
                <a:spcPct val="120000"/>
              </a:lnSpc>
            </a:pPr>
            <a:r>
              <a:rPr lang="en-US" u="sng" dirty="0"/>
              <a:t>Workshop sessions </a:t>
            </a:r>
          </a:p>
          <a:p>
            <a:pPr>
              <a:lnSpc>
                <a:spcPct val="120000"/>
              </a:lnSpc>
            </a:pPr>
            <a:endParaRPr lang="en-US" u="sng" dirty="0"/>
          </a:p>
          <a:p>
            <a:pPr>
              <a:lnSpc>
                <a:spcPct val="120000"/>
              </a:lnSpc>
            </a:pPr>
            <a:r>
              <a:rPr lang="en-US" dirty="0"/>
              <a:t>Update of the status and challenges at each facilities </a:t>
            </a:r>
          </a:p>
          <a:p>
            <a:pPr>
              <a:lnSpc>
                <a:spcPct val="120000"/>
              </a:lnSpc>
            </a:pPr>
            <a:endParaRPr lang="en-US" dirty="0"/>
          </a:p>
          <a:p>
            <a:pPr>
              <a:lnSpc>
                <a:spcPct val="120000"/>
              </a:lnSpc>
            </a:pPr>
            <a:r>
              <a:rPr lang="en-US" dirty="0"/>
              <a:t>Tracks related presentation will feature talks followed by 30-45 min round table discussion in groups</a:t>
            </a:r>
          </a:p>
          <a:p>
            <a:pPr>
              <a:lnSpc>
                <a:spcPct val="120000"/>
              </a:lnSpc>
            </a:pPr>
            <a:r>
              <a:rPr lang="en-US" dirty="0"/>
              <a:t>Round up from the groups in the summary session</a:t>
            </a:r>
          </a:p>
          <a:p>
            <a:pPr>
              <a:lnSpc>
                <a:spcPct val="120000"/>
              </a:lnSpc>
            </a:pPr>
            <a:endParaRPr lang="en-US" dirty="0"/>
          </a:p>
          <a:p>
            <a:pPr marL="402336" lvl="1">
              <a:lnSpc>
                <a:spcPct val="120000"/>
              </a:lnSpc>
            </a:pPr>
            <a:r>
              <a:rPr lang="en-US" b="1" dirty="0">
                <a:solidFill>
                  <a:srgbClr val="00B050"/>
                </a:solidFill>
              </a:rPr>
              <a:t>Please respect the speaking time</a:t>
            </a:r>
          </a:p>
        </p:txBody>
      </p:sp>
      <p:sp>
        <p:nvSpPr>
          <p:cNvPr id="5" name="Title 15">
            <a:extLst>
              <a:ext uri="{FF2B5EF4-FFF2-40B4-BE49-F238E27FC236}">
                <a16:creationId xmlns:a16="http://schemas.microsoft.com/office/drawing/2014/main" id="{F02B3F3F-9BFA-7E5A-2943-7F334B9DE8CA}"/>
              </a:ext>
            </a:extLst>
          </p:cNvPr>
          <p:cNvSpPr txBox="1">
            <a:spLocks/>
          </p:cNvSpPr>
          <p:nvPr/>
        </p:nvSpPr>
        <p:spPr>
          <a:xfrm>
            <a:off x="3500145" y="252126"/>
            <a:ext cx="76962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MOCRAF Workshop</a:t>
            </a:r>
            <a:endParaRPr lang="en-GB" dirty="0"/>
          </a:p>
        </p:txBody>
      </p:sp>
      <p:graphicFrame>
        <p:nvGraphicFramePr>
          <p:cNvPr id="10" name="Diagramme 5">
            <a:extLst>
              <a:ext uri="{FF2B5EF4-FFF2-40B4-BE49-F238E27FC236}">
                <a16:creationId xmlns:a16="http://schemas.microsoft.com/office/drawing/2014/main" id="{A8037A44-32D7-B335-59CB-BFDDBCBFD97B}"/>
              </a:ext>
            </a:extLst>
          </p:cNvPr>
          <p:cNvGraphicFramePr/>
          <p:nvPr>
            <p:extLst>
              <p:ext uri="{D42A27DB-BD31-4B8C-83A1-F6EECF244321}">
                <p14:modId xmlns:p14="http://schemas.microsoft.com/office/powerpoint/2010/main" val="347182489"/>
              </p:ext>
            </p:extLst>
          </p:nvPr>
        </p:nvGraphicFramePr>
        <p:xfrm>
          <a:off x="361951" y="252127"/>
          <a:ext cx="3307662" cy="2142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 1">
            <a:extLst>
              <a:ext uri="{FF2B5EF4-FFF2-40B4-BE49-F238E27FC236}">
                <a16:creationId xmlns:a16="http://schemas.microsoft.com/office/drawing/2014/main" id="{AEECB213-0E7B-4E06-3577-E173183EEAF4}"/>
              </a:ext>
            </a:extLst>
          </p:cNvPr>
          <p:cNvPicPr>
            <a:picLocks noChangeAspect="1"/>
          </p:cNvPicPr>
          <p:nvPr/>
        </p:nvPicPr>
        <p:blipFill>
          <a:blip r:embed="rId7"/>
          <a:stretch>
            <a:fillRect/>
          </a:stretch>
        </p:blipFill>
        <p:spPr>
          <a:xfrm>
            <a:off x="7998851" y="38529"/>
            <a:ext cx="4193149" cy="1325563"/>
          </a:xfrm>
          <a:prstGeom prst="rect">
            <a:avLst/>
          </a:prstGeom>
        </p:spPr>
      </p:pic>
    </p:spTree>
    <p:extLst>
      <p:ext uri="{BB962C8B-B14F-4D97-AF65-F5344CB8AC3E}">
        <p14:creationId xmlns:p14="http://schemas.microsoft.com/office/powerpoint/2010/main" val="292202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5">
            <a:extLst>
              <a:ext uri="{FF2B5EF4-FFF2-40B4-BE49-F238E27FC236}">
                <a16:creationId xmlns:a16="http://schemas.microsoft.com/office/drawing/2014/main" id="{F02B3F3F-9BFA-7E5A-2943-7F334B9DE8CA}"/>
              </a:ext>
            </a:extLst>
          </p:cNvPr>
          <p:cNvSpPr txBox="1">
            <a:spLocks/>
          </p:cNvSpPr>
          <p:nvPr/>
        </p:nvSpPr>
        <p:spPr>
          <a:xfrm>
            <a:off x="3714750" y="365125"/>
            <a:ext cx="76962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t>MOCRAF Workshop</a:t>
            </a:r>
            <a:endParaRPr lang="en-GB" dirty="0"/>
          </a:p>
        </p:txBody>
      </p:sp>
      <p:graphicFrame>
        <p:nvGraphicFramePr>
          <p:cNvPr id="10" name="Diagramme 5">
            <a:extLst>
              <a:ext uri="{FF2B5EF4-FFF2-40B4-BE49-F238E27FC236}">
                <a16:creationId xmlns:a16="http://schemas.microsoft.com/office/drawing/2014/main" id="{A8037A44-32D7-B335-59CB-BFDDBCBFD97B}"/>
              </a:ext>
            </a:extLst>
          </p:cNvPr>
          <p:cNvGraphicFramePr/>
          <p:nvPr/>
        </p:nvGraphicFramePr>
        <p:xfrm>
          <a:off x="361951" y="252127"/>
          <a:ext cx="3307662" cy="2142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 1">
            <a:extLst>
              <a:ext uri="{FF2B5EF4-FFF2-40B4-BE49-F238E27FC236}">
                <a16:creationId xmlns:a16="http://schemas.microsoft.com/office/drawing/2014/main" id="{3A8A0734-9DD0-C42F-D7E8-683261463B32}"/>
              </a:ext>
            </a:extLst>
          </p:cNvPr>
          <p:cNvPicPr>
            <a:picLocks noChangeAspect="1"/>
          </p:cNvPicPr>
          <p:nvPr/>
        </p:nvPicPr>
        <p:blipFill>
          <a:blip r:embed="rId7"/>
          <a:stretch>
            <a:fillRect/>
          </a:stretch>
        </p:blipFill>
        <p:spPr>
          <a:xfrm>
            <a:off x="8207129" y="12434"/>
            <a:ext cx="3984871" cy="1259721"/>
          </a:xfrm>
          <a:prstGeom prst="rect">
            <a:avLst/>
          </a:prstGeom>
        </p:spPr>
      </p:pic>
      <p:pic>
        <p:nvPicPr>
          <p:cNvPr id="6" name="Image 5">
            <a:extLst>
              <a:ext uri="{FF2B5EF4-FFF2-40B4-BE49-F238E27FC236}">
                <a16:creationId xmlns:a16="http://schemas.microsoft.com/office/drawing/2014/main" id="{65660A03-2CA8-A016-5721-D8087DCF5217}"/>
              </a:ext>
            </a:extLst>
          </p:cNvPr>
          <p:cNvPicPr>
            <a:picLocks noChangeAspect="1"/>
          </p:cNvPicPr>
          <p:nvPr/>
        </p:nvPicPr>
        <p:blipFill>
          <a:blip r:embed="rId8"/>
          <a:stretch>
            <a:fillRect/>
          </a:stretch>
        </p:blipFill>
        <p:spPr>
          <a:xfrm>
            <a:off x="4705008" y="1407226"/>
            <a:ext cx="7125041" cy="5325626"/>
          </a:xfrm>
          <a:prstGeom prst="rect">
            <a:avLst/>
          </a:prstGeom>
        </p:spPr>
      </p:pic>
      <p:sp>
        <p:nvSpPr>
          <p:cNvPr id="8" name="ZoneTexte 7">
            <a:extLst>
              <a:ext uri="{FF2B5EF4-FFF2-40B4-BE49-F238E27FC236}">
                <a16:creationId xmlns:a16="http://schemas.microsoft.com/office/drawing/2014/main" id="{920F7C14-507B-9DE7-0655-2AC35D36E769}"/>
              </a:ext>
            </a:extLst>
          </p:cNvPr>
          <p:cNvSpPr txBox="1"/>
          <p:nvPr/>
        </p:nvSpPr>
        <p:spPr>
          <a:xfrm>
            <a:off x="1535604" y="2609444"/>
            <a:ext cx="1917889" cy="3539430"/>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algn="l">
              <a:buFont typeface="+mj-lt"/>
              <a:buAutoNum type="arabicPeriod"/>
            </a:pPr>
            <a:r>
              <a:rPr lang="fr-FR" sz="1400" b="0" i="0" dirty="0">
                <a:solidFill>
                  <a:srgbClr val="555555"/>
                </a:solidFill>
                <a:effectLst/>
                <a:latin typeface="Roboto" panose="02000000000000000000" pitchFamily="2" charset="0"/>
              </a:rPr>
              <a:t>ALBA</a:t>
            </a:r>
          </a:p>
          <a:p>
            <a:pPr algn="l">
              <a:buFont typeface="+mj-lt"/>
              <a:buAutoNum type="arabicPeriod"/>
            </a:pPr>
            <a:r>
              <a:rPr lang="fr-FR" sz="1400" b="0" i="0" dirty="0">
                <a:solidFill>
                  <a:srgbClr val="555555"/>
                </a:solidFill>
                <a:effectLst/>
                <a:latin typeface="Roboto" panose="02000000000000000000" pitchFamily="2" charset="0"/>
              </a:rPr>
              <a:t>ANL/APS</a:t>
            </a:r>
          </a:p>
          <a:p>
            <a:pPr algn="l">
              <a:buFont typeface="+mj-lt"/>
              <a:buAutoNum type="arabicPeriod"/>
            </a:pPr>
            <a:r>
              <a:rPr lang="fr-FR" sz="1400" b="0" i="0" dirty="0">
                <a:solidFill>
                  <a:srgbClr val="555555"/>
                </a:solidFill>
                <a:effectLst/>
                <a:latin typeface="Roboto" panose="02000000000000000000" pitchFamily="2" charset="0"/>
              </a:rPr>
              <a:t>BNL/NSLS2</a:t>
            </a:r>
          </a:p>
          <a:p>
            <a:pPr algn="l">
              <a:buFont typeface="+mj-lt"/>
              <a:buAutoNum type="arabicPeriod"/>
            </a:pPr>
            <a:r>
              <a:rPr lang="fr-FR" sz="1400" b="0" i="0" dirty="0">
                <a:solidFill>
                  <a:srgbClr val="555555"/>
                </a:solidFill>
                <a:effectLst/>
                <a:latin typeface="Roboto" panose="02000000000000000000" pitchFamily="2" charset="0"/>
              </a:rPr>
              <a:t>CERN</a:t>
            </a:r>
          </a:p>
          <a:p>
            <a:pPr algn="l">
              <a:buFont typeface="+mj-lt"/>
              <a:buAutoNum type="arabicPeriod"/>
            </a:pPr>
            <a:r>
              <a:rPr lang="fr-FR" sz="1400" b="0" i="0" dirty="0">
                <a:solidFill>
                  <a:srgbClr val="555555"/>
                </a:solidFill>
                <a:effectLst/>
                <a:latin typeface="Roboto" panose="02000000000000000000" pitchFamily="2" charset="0"/>
              </a:rPr>
              <a:t>CLS</a:t>
            </a:r>
          </a:p>
          <a:p>
            <a:pPr algn="l">
              <a:buFont typeface="+mj-lt"/>
              <a:buAutoNum type="arabicPeriod"/>
            </a:pPr>
            <a:r>
              <a:rPr lang="fr-FR" sz="1400" b="0" i="0" dirty="0">
                <a:solidFill>
                  <a:srgbClr val="555555"/>
                </a:solidFill>
                <a:effectLst/>
                <a:latin typeface="Roboto" panose="02000000000000000000" pitchFamily="2" charset="0"/>
              </a:rPr>
              <a:t>DLS</a:t>
            </a:r>
          </a:p>
          <a:p>
            <a:pPr algn="l">
              <a:buFont typeface="+mj-lt"/>
              <a:buAutoNum type="arabicPeriod"/>
            </a:pPr>
            <a:r>
              <a:rPr lang="fr-FR" sz="1400" b="0" i="0" dirty="0">
                <a:solidFill>
                  <a:srgbClr val="555555"/>
                </a:solidFill>
                <a:effectLst/>
                <a:latin typeface="Roboto" panose="02000000000000000000" pitchFamily="2" charset="0"/>
              </a:rPr>
              <a:t>ESRF</a:t>
            </a:r>
          </a:p>
          <a:p>
            <a:pPr algn="l">
              <a:buFont typeface="+mj-lt"/>
              <a:buAutoNum type="arabicPeriod"/>
            </a:pPr>
            <a:r>
              <a:rPr lang="fr-FR" sz="1400" b="0" i="0" dirty="0">
                <a:solidFill>
                  <a:srgbClr val="555555"/>
                </a:solidFill>
                <a:effectLst/>
                <a:latin typeface="Roboto" panose="02000000000000000000" pitchFamily="2" charset="0"/>
              </a:rPr>
              <a:t>JCNS</a:t>
            </a:r>
          </a:p>
          <a:p>
            <a:pPr algn="l">
              <a:buFont typeface="+mj-lt"/>
              <a:buAutoNum type="arabicPeriod"/>
            </a:pPr>
            <a:r>
              <a:rPr lang="fr-FR" sz="1400" b="0" i="0" dirty="0">
                <a:solidFill>
                  <a:srgbClr val="555555"/>
                </a:solidFill>
                <a:effectLst/>
                <a:latin typeface="Roboto" panose="02000000000000000000" pitchFamily="2" charset="0"/>
              </a:rPr>
              <a:t>HZB</a:t>
            </a:r>
          </a:p>
          <a:p>
            <a:pPr algn="l">
              <a:buFont typeface="+mj-lt"/>
              <a:buAutoNum type="arabicPeriod"/>
            </a:pPr>
            <a:r>
              <a:rPr lang="fr-FR" sz="1400" b="0" i="0" dirty="0" err="1">
                <a:solidFill>
                  <a:srgbClr val="555555"/>
                </a:solidFill>
                <a:effectLst/>
                <a:latin typeface="Roboto" panose="02000000000000000000" pitchFamily="2" charset="0"/>
              </a:rPr>
              <a:t>MaxIV</a:t>
            </a:r>
            <a:endParaRPr lang="fr-FR" sz="1400" b="0" i="0" dirty="0">
              <a:solidFill>
                <a:srgbClr val="555555"/>
              </a:solidFill>
              <a:effectLst/>
              <a:latin typeface="Roboto" panose="02000000000000000000" pitchFamily="2" charset="0"/>
            </a:endParaRPr>
          </a:p>
          <a:p>
            <a:pPr algn="l">
              <a:buFont typeface="+mj-lt"/>
              <a:buAutoNum type="arabicPeriod"/>
            </a:pPr>
            <a:r>
              <a:rPr lang="fr-FR" sz="1400" b="0" i="0" dirty="0">
                <a:solidFill>
                  <a:srgbClr val="555555"/>
                </a:solidFill>
                <a:effectLst/>
                <a:latin typeface="Roboto" panose="02000000000000000000" pitchFamily="2" charset="0"/>
              </a:rPr>
              <a:t>PSI</a:t>
            </a:r>
          </a:p>
          <a:p>
            <a:pPr algn="l">
              <a:buFont typeface="+mj-lt"/>
              <a:buAutoNum type="arabicPeriod"/>
            </a:pPr>
            <a:r>
              <a:rPr lang="fr-FR" sz="1400" b="0" i="0" dirty="0">
                <a:solidFill>
                  <a:srgbClr val="555555"/>
                </a:solidFill>
                <a:effectLst/>
                <a:latin typeface="Roboto" panose="02000000000000000000" pitchFamily="2" charset="0"/>
              </a:rPr>
              <a:t>SLAC</a:t>
            </a:r>
          </a:p>
          <a:p>
            <a:pPr algn="l">
              <a:buFont typeface="+mj-lt"/>
              <a:buAutoNum type="arabicPeriod"/>
            </a:pPr>
            <a:r>
              <a:rPr lang="fr-FR" sz="1400" b="0" i="0" dirty="0">
                <a:solidFill>
                  <a:srgbClr val="555555"/>
                </a:solidFill>
                <a:effectLst/>
                <a:latin typeface="Roboto" panose="02000000000000000000" pitchFamily="2" charset="0"/>
              </a:rPr>
              <a:t>Soleil</a:t>
            </a:r>
          </a:p>
          <a:p>
            <a:pPr algn="l">
              <a:buFont typeface="+mj-lt"/>
              <a:buAutoNum type="arabicPeriod"/>
            </a:pPr>
            <a:r>
              <a:rPr lang="fr-FR" sz="1400" b="0" i="0" dirty="0">
                <a:solidFill>
                  <a:srgbClr val="555555"/>
                </a:solidFill>
                <a:effectLst/>
                <a:latin typeface="Roboto" panose="02000000000000000000" pitchFamily="2" charset="0"/>
              </a:rPr>
              <a:t>Spring-8</a:t>
            </a:r>
          </a:p>
          <a:p>
            <a:pPr algn="l">
              <a:buFont typeface="+mj-lt"/>
              <a:buAutoNum type="arabicPeriod"/>
            </a:pPr>
            <a:r>
              <a:rPr lang="fr-FR" sz="1400" b="0" i="0" dirty="0" err="1">
                <a:solidFill>
                  <a:srgbClr val="555555"/>
                </a:solidFill>
                <a:effectLst/>
                <a:latin typeface="Roboto" panose="02000000000000000000" pitchFamily="2" charset="0"/>
              </a:rPr>
              <a:t>Tekniker</a:t>
            </a:r>
            <a:endParaRPr lang="fr-FR" sz="1400" b="0" i="0" dirty="0">
              <a:solidFill>
                <a:srgbClr val="555555"/>
              </a:solidFill>
              <a:effectLst/>
              <a:latin typeface="Roboto" panose="02000000000000000000" pitchFamily="2" charset="0"/>
            </a:endParaRPr>
          </a:p>
          <a:p>
            <a:pPr algn="l">
              <a:buFont typeface="+mj-lt"/>
              <a:buAutoNum type="arabicPeriod"/>
            </a:pPr>
            <a:r>
              <a:rPr lang="fr-FR" sz="1400" b="0" i="0" dirty="0">
                <a:solidFill>
                  <a:srgbClr val="555555"/>
                </a:solidFill>
                <a:effectLst/>
                <a:latin typeface="Roboto" panose="02000000000000000000" pitchFamily="2" charset="0"/>
              </a:rPr>
              <a:t>XFEL</a:t>
            </a:r>
          </a:p>
        </p:txBody>
      </p:sp>
      <p:cxnSp>
        <p:nvCxnSpPr>
          <p:cNvPr id="11" name="Connecteur droit 10">
            <a:extLst>
              <a:ext uri="{FF2B5EF4-FFF2-40B4-BE49-F238E27FC236}">
                <a16:creationId xmlns:a16="http://schemas.microsoft.com/office/drawing/2014/main" id="{8D26DE5F-2944-476A-2DB5-2650F7CDAA06}"/>
              </a:ext>
            </a:extLst>
          </p:cNvPr>
          <p:cNvCxnSpPr>
            <a:cxnSpLocks/>
          </p:cNvCxnSpPr>
          <p:nvPr/>
        </p:nvCxnSpPr>
        <p:spPr>
          <a:xfrm flipV="1">
            <a:off x="3453493" y="1996751"/>
            <a:ext cx="1883617" cy="61269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0A2F9A9A-D63B-BA43-8F6F-6A96E4D19686}"/>
              </a:ext>
            </a:extLst>
          </p:cNvPr>
          <p:cNvCxnSpPr>
            <a:cxnSpLocks/>
          </p:cNvCxnSpPr>
          <p:nvPr/>
        </p:nvCxnSpPr>
        <p:spPr>
          <a:xfrm flipV="1">
            <a:off x="3453493" y="3760237"/>
            <a:ext cx="1883617" cy="2388637"/>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044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5">
            <a:extLst>
              <a:ext uri="{FF2B5EF4-FFF2-40B4-BE49-F238E27FC236}">
                <a16:creationId xmlns:a16="http://schemas.microsoft.com/office/drawing/2014/main" id="{F02B3F3F-9BFA-7E5A-2943-7F334B9DE8CA}"/>
              </a:ext>
            </a:extLst>
          </p:cNvPr>
          <p:cNvSpPr txBox="1">
            <a:spLocks/>
          </p:cNvSpPr>
          <p:nvPr/>
        </p:nvSpPr>
        <p:spPr>
          <a:xfrm>
            <a:off x="3714750" y="365125"/>
            <a:ext cx="76962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t>MOCRAF Workshop</a:t>
            </a:r>
            <a:endParaRPr lang="en-GB" dirty="0"/>
          </a:p>
        </p:txBody>
      </p:sp>
      <p:graphicFrame>
        <p:nvGraphicFramePr>
          <p:cNvPr id="10" name="Diagramme 5">
            <a:extLst>
              <a:ext uri="{FF2B5EF4-FFF2-40B4-BE49-F238E27FC236}">
                <a16:creationId xmlns:a16="http://schemas.microsoft.com/office/drawing/2014/main" id="{A8037A44-32D7-B335-59CB-BFDDBCBFD97B}"/>
              </a:ext>
            </a:extLst>
          </p:cNvPr>
          <p:cNvGraphicFramePr/>
          <p:nvPr/>
        </p:nvGraphicFramePr>
        <p:xfrm>
          <a:off x="361951" y="252127"/>
          <a:ext cx="3307662" cy="2142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 1">
            <a:extLst>
              <a:ext uri="{FF2B5EF4-FFF2-40B4-BE49-F238E27FC236}">
                <a16:creationId xmlns:a16="http://schemas.microsoft.com/office/drawing/2014/main" id="{3B19F2C6-1879-D1AF-75D9-C6E7AE51DDFA}"/>
              </a:ext>
            </a:extLst>
          </p:cNvPr>
          <p:cNvPicPr>
            <a:picLocks noChangeAspect="1"/>
          </p:cNvPicPr>
          <p:nvPr/>
        </p:nvPicPr>
        <p:blipFill>
          <a:blip r:embed="rId7"/>
          <a:stretch>
            <a:fillRect/>
          </a:stretch>
        </p:blipFill>
        <p:spPr>
          <a:xfrm>
            <a:off x="8207129" y="12434"/>
            <a:ext cx="3984871" cy="1259721"/>
          </a:xfrm>
          <a:prstGeom prst="rect">
            <a:avLst/>
          </a:prstGeom>
        </p:spPr>
      </p:pic>
      <p:pic>
        <p:nvPicPr>
          <p:cNvPr id="7" name="Image 6">
            <a:extLst>
              <a:ext uri="{FF2B5EF4-FFF2-40B4-BE49-F238E27FC236}">
                <a16:creationId xmlns:a16="http://schemas.microsoft.com/office/drawing/2014/main" id="{DE3CCCE6-66BD-27D3-FAA6-7E76A67D4E80}"/>
              </a:ext>
            </a:extLst>
          </p:cNvPr>
          <p:cNvPicPr>
            <a:picLocks noChangeAspect="1"/>
          </p:cNvPicPr>
          <p:nvPr/>
        </p:nvPicPr>
        <p:blipFill>
          <a:blip r:embed="rId8"/>
          <a:stretch>
            <a:fillRect/>
          </a:stretch>
        </p:blipFill>
        <p:spPr>
          <a:xfrm>
            <a:off x="4365455" y="1402274"/>
            <a:ext cx="7090632" cy="5310025"/>
          </a:xfrm>
          <a:prstGeom prst="rect">
            <a:avLst/>
          </a:prstGeom>
        </p:spPr>
      </p:pic>
    </p:spTree>
    <p:extLst>
      <p:ext uri="{BB962C8B-B14F-4D97-AF65-F5344CB8AC3E}">
        <p14:creationId xmlns:p14="http://schemas.microsoft.com/office/powerpoint/2010/main" val="817774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3DF52-36F1-C019-ABA4-4EF2B1B0785D}"/>
              </a:ext>
            </a:extLst>
          </p:cNvPr>
          <p:cNvSpPr>
            <a:spLocks noGrp="1"/>
          </p:cNvSpPr>
          <p:nvPr>
            <p:ph type="title"/>
          </p:nvPr>
        </p:nvSpPr>
        <p:spPr/>
        <p:txBody>
          <a:bodyPr/>
          <a:lstStyle/>
          <a:p>
            <a:endParaRPr lang="en-GB"/>
          </a:p>
        </p:txBody>
      </p:sp>
      <p:pic>
        <p:nvPicPr>
          <p:cNvPr id="14" name="Picture 17" descr="http://www.blogcdn.com/www.urlesque.com/media/2009/10/6-gif-anime.gif">
            <a:extLst>
              <a:ext uri="{FF2B5EF4-FFF2-40B4-BE49-F238E27FC236}">
                <a16:creationId xmlns:a16="http://schemas.microsoft.com/office/drawing/2014/main" id="{00D4582F-3D5F-7485-630F-1D6F207B9997}"/>
              </a:ext>
            </a:extLst>
          </p:cNvPr>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9550" y="4184855"/>
            <a:ext cx="28575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D255152-0FA2-3BDB-1300-1EAB6454389D}"/>
              </a:ext>
            </a:extLst>
          </p:cNvPr>
          <p:cNvSpPr txBox="1"/>
          <p:nvPr/>
        </p:nvSpPr>
        <p:spPr>
          <a:xfrm>
            <a:off x="3350663" y="4284731"/>
            <a:ext cx="8565112" cy="2246769"/>
          </a:xfrm>
          <a:prstGeom prst="rect">
            <a:avLst/>
          </a:prstGeom>
          <a:noFill/>
        </p:spPr>
        <p:txBody>
          <a:bodyPr wrap="square" rtlCol="0">
            <a:spAutoFit/>
          </a:bodyPr>
          <a:lstStyle/>
          <a:p>
            <a:pPr algn="ctr"/>
            <a:r>
              <a:rPr lang="en-AU" sz="2800" b="1" dirty="0">
                <a:solidFill>
                  <a:schemeClr val="accent5"/>
                </a:solidFill>
                <a:latin typeface="Arial" panose="020B0604020202020204" pitchFamily="34" charset="0"/>
                <a:cs typeface="Arial" panose="020B0604020202020204" pitchFamily="34" charset="0"/>
              </a:rPr>
              <a:t>Contribute to this collaborative atmosphere</a:t>
            </a:r>
          </a:p>
          <a:p>
            <a:pPr algn="ctr"/>
            <a:endParaRPr lang="en-GB" sz="2800" b="1" dirty="0">
              <a:solidFill>
                <a:schemeClr val="accent1">
                  <a:lumMod val="75000"/>
                </a:schemeClr>
              </a:solidFill>
            </a:endParaRPr>
          </a:p>
          <a:p>
            <a:pPr algn="ctr"/>
            <a:r>
              <a:rPr lang="en-GB" sz="2800" b="1" dirty="0">
                <a:solidFill>
                  <a:schemeClr val="accent5"/>
                </a:solidFill>
                <a:latin typeface="Arial" panose="020B0604020202020204" pitchFamily="34" charset="0"/>
                <a:cs typeface="Arial" panose="020B0604020202020204" pitchFamily="34" charset="0"/>
              </a:rPr>
              <a:t>Thanks for your contribution and participation!</a:t>
            </a:r>
          </a:p>
          <a:p>
            <a:pPr algn="ctr"/>
            <a:endParaRPr lang="en-AU" sz="2800" b="1" dirty="0">
              <a:solidFill>
                <a:schemeClr val="accent5"/>
              </a:solidFill>
              <a:latin typeface="Arial" panose="020B0604020202020204" pitchFamily="34" charset="0"/>
              <a:cs typeface="Arial" panose="020B0604020202020204" pitchFamily="34" charset="0"/>
            </a:endParaRPr>
          </a:p>
          <a:p>
            <a:pPr algn="ctr"/>
            <a:r>
              <a:rPr lang="en-AU" sz="2800" b="1" dirty="0">
                <a:solidFill>
                  <a:schemeClr val="accent5"/>
                </a:solidFill>
                <a:latin typeface="Arial" panose="020B0604020202020204" pitchFamily="34" charset="0"/>
                <a:cs typeface="Arial" panose="020B0604020202020204" pitchFamily="34" charset="0"/>
              </a:rPr>
              <a:t>Enjoy the workshop !</a:t>
            </a:r>
            <a:endParaRPr lang="en-AU" sz="2800" b="1" dirty="0">
              <a:solidFill>
                <a:prstClr val="black"/>
              </a:solidFill>
              <a:latin typeface="Arial" panose="020B0604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id="{28F0873B-BF4F-99AA-B80A-D32A87826475}"/>
              </a:ext>
            </a:extLst>
          </p:cNvPr>
          <p:cNvPicPr>
            <a:picLocks noChangeAspect="1"/>
          </p:cNvPicPr>
          <p:nvPr/>
        </p:nvPicPr>
        <p:blipFill>
          <a:blip r:embed="rId3"/>
          <a:stretch>
            <a:fillRect/>
          </a:stretch>
        </p:blipFill>
        <p:spPr>
          <a:xfrm>
            <a:off x="-211015" y="12434"/>
            <a:ext cx="12403015" cy="3920914"/>
          </a:xfrm>
          <a:prstGeom prst="rect">
            <a:avLst/>
          </a:prstGeom>
        </p:spPr>
      </p:pic>
    </p:spTree>
    <p:extLst>
      <p:ext uri="{BB962C8B-B14F-4D97-AF65-F5344CB8AC3E}">
        <p14:creationId xmlns:p14="http://schemas.microsoft.com/office/powerpoint/2010/main" val="269443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000"/>
                                  </p:stCondLst>
                                  <p:childTnLst>
                                    <p:set>
                                      <p:cBhvr>
                                        <p:cTn id="6" dur="1" fill="hold">
                                          <p:stCondLst>
                                            <p:cond delay="0"/>
                                          </p:stCondLst>
                                        </p:cTn>
                                        <p:tgtEl>
                                          <p:spTgt spid="14"/>
                                        </p:tgtEl>
                                        <p:attrNameLst>
                                          <p:attrName>style.visibility</p:attrName>
                                        </p:attrNameLst>
                                      </p:cBhvr>
                                      <p:to>
                                        <p:strVal val="visible"/>
                                      </p:to>
                                    </p:set>
                                    <p:anim calcmode="lin" valueType="num">
                                      <p:cBhvr>
                                        <p:cTn id="7" dur="2000" fill="hold"/>
                                        <p:tgtEl>
                                          <p:spTgt spid="14"/>
                                        </p:tgtEl>
                                        <p:attrNameLst>
                                          <p:attrName>ppt_w</p:attrName>
                                        </p:attrNameLst>
                                      </p:cBhvr>
                                      <p:tavLst>
                                        <p:tav tm="0">
                                          <p:val>
                                            <p:fltVal val="0"/>
                                          </p:val>
                                        </p:tav>
                                        <p:tav tm="100000">
                                          <p:val>
                                            <p:strVal val="#ppt_w"/>
                                          </p:val>
                                        </p:tav>
                                      </p:tavLst>
                                    </p:anim>
                                    <p:anim calcmode="lin" valueType="num">
                                      <p:cBhvr>
                                        <p:cTn id="8" dur="2000" fill="hold"/>
                                        <p:tgtEl>
                                          <p:spTgt spid="14"/>
                                        </p:tgtEl>
                                        <p:attrNameLst>
                                          <p:attrName>ppt_h</p:attrName>
                                        </p:attrNameLst>
                                      </p:cBhvr>
                                      <p:tavLst>
                                        <p:tav tm="0">
                                          <p:val>
                                            <p:fltVal val="0"/>
                                          </p:val>
                                        </p:tav>
                                        <p:tav tm="100000">
                                          <p:val>
                                            <p:strVal val="#ppt_h"/>
                                          </p:val>
                                        </p:tav>
                                      </p:tavLst>
                                    </p:anim>
                                    <p:animEffect transition="in" filter="fade">
                                      <p:cBhvr>
                                        <p:cTn id="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TotalTime>
  <Words>593</Words>
  <Application>Microsoft Office PowerPoint</Application>
  <PresentationFormat>Grand écran</PresentationFormat>
  <Paragraphs>93</Paragraphs>
  <Slides>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Arial</vt:lpstr>
      <vt:lpstr>Calibri</vt:lpstr>
      <vt:lpstr>Calibri Light</vt:lpstr>
      <vt:lpstr>Roboto</vt:lpstr>
      <vt:lpstr>Symbol</vt:lpstr>
      <vt:lpstr>Office Theme</vt:lpstr>
      <vt:lpstr>Présentation PowerPoint</vt:lpstr>
      <vt:lpstr>Présentation PowerPoint</vt:lpstr>
      <vt:lpstr>MOCRAF Workshop</vt:lpstr>
      <vt:lpstr>MOCRAF Workshop</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ABIVEN Yves-Marie</dc:creator>
  <cp:lastModifiedBy>ABIVEN Yves-Marie</cp:lastModifiedBy>
  <cp:revision>9</cp:revision>
  <dcterms:created xsi:type="dcterms:W3CDTF">2023-10-07T15:05:23Z</dcterms:created>
  <dcterms:modified xsi:type="dcterms:W3CDTF">2025-09-19T22:01:57Z</dcterms:modified>
</cp:coreProperties>
</file>