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2"/>
  </p:notesMasterIdLst>
  <p:sldIdLst>
    <p:sldId id="256" r:id="rId5"/>
    <p:sldId id="303" r:id="rId6"/>
    <p:sldId id="324" r:id="rId7"/>
    <p:sldId id="258" r:id="rId8"/>
    <p:sldId id="333" r:id="rId9"/>
    <p:sldId id="334" r:id="rId10"/>
    <p:sldId id="2126987876" r:id="rId11"/>
    <p:sldId id="338" r:id="rId12"/>
    <p:sldId id="337" r:id="rId13"/>
    <p:sldId id="257" r:id="rId14"/>
    <p:sldId id="336" r:id="rId15"/>
    <p:sldId id="300" r:id="rId16"/>
    <p:sldId id="335" r:id="rId17"/>
    <p:sldId id="325" r:id="rId18"/>
    <p:sldId id="259" r:id="rId19"/>
    <p:sldId id="277" r:id="rId20"/>
    <p:sldId id="989" r:id="rId21"/>
    <p:sldId id="985" r:id="rId22"/>
    <p:sldId id="991" r:id="rId23"/>
    <p:sldId id="320" r:id="rId24"/>
    <p:sldId id="344" r:id="rId25"/>
    <p:sldId id="343" r:id="rId26"/>
    <p:sldId id="411" r:id="rId27"/>
    <p:sldId id="312" r:id="rId28"/>
    <p:sldId id="313" r:id="rId29"/>
    <p:sldId id="262" r:id="rId30"/>
    <p:sldId id="990" r:id="rId31"/>
    <p:sldId id="287" r:id="rId32"/>
    <p:sldId id="332" r:id="rId33"/>
    <p:sldId id="326" r:id="rId34"/>
    <p:sldId id="987" r:id="rId35"/>
    <p:sldId id="2126987875" r:id="rId36"/>
    <p:sldId id="301" r:id="rId37"/>
    <p:sldId id="440" r:id="rId38"/>
    <p:sldId id="342" r:id="rId39"/>
    <p:sldId id="345" r:id="rId40"/>
    <p:sldId id="346" r:id="rId41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rison, Andrew (DLSLtd,RAL,CEO)" initials="HA(" lastIdx="2" clrIdx="0">
    <p:extLst>
      <p:ext uri="{19B8F6BF-5375-455C-9EA6-DF929625EA0E}">
        <p15:presenceInfo xmlns:p15="http://schemas.microsoft.com/office/powerpoint/2012/main" userId="S::andrew.harrison@diamond.ac.uk::cbc88a90-b110-41e2-a069-18a49e6e3433" providerId="AD"/>
      </p:ext>
    </p:extLst>
  </p:cmAuthor>
  <p:cmAuthor id="2" name="Walker, Richard (DLSLtd,RAL,TEC)" initials="RPW" lastIdx="9" clrIdx="1">
    <p:extLst>
      <p:ext uri="{19B8F6BF-5375-455C-9EA6-DF929625EA0E}">
        <p15:presenceInfo xmlns:p15="http://schemas.microsoft.com/office/powerpoint/2012/main" userId="Walker, Richard (DLSLtd,RAL,TEC)" providerId="None"/>
      </p:ext>
    </p:extLst>
  </p:cmAuthor>
  <p:cmAuthor id="3" name="Ward, Andrea (DLSLtd,RAL,FCS)" initials="WA(" lastIdx="2" clrIdx="2">
    <p:extLst>
      <p:ext uri="{19B8F6BF-5375-455C-9EA6-DF929625EA0E}">
        <p15:presenceInfo xmlns:p15="http://schemas.microsoft.com/office/powerpoint/2012/main" userId="S::andrea.ward@diamond.ac.uk::cbd0f11d-7c28-4333-8149-d74bc4ff15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71076D-6899-4CE2-976B-113E9AA5014E}" v="686" dt="2025-10-28T10:00:11.4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94694"/>
  </p:normalViewPr>
  <p:slideViewPr>
    <p:cSldViewPr snapToGrid="0" snapToObjects="1">
      <p:cViewPr>
        <p:scale>
          <a:sx n="100" d="100"/>
          <a:sy n="100" d="100"/>
        </p:scale>
        <p:origin x="103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elder, Richard (DLSLtd,RAL,TEC)" userId="00f66109-a01b-43c1-a9dd-dbbe46e84c86" providerId="ADAL" clId="{AC7C1443-7063-4132-B93D-FC5DD2630AF6}"/>
    <pc:docChg chg="undo redo custSel addSld delSld modSld sldOrd">
      <pc:chgData name="Fielder, Richard (DLSLtd,RAL,TEC)" userId="00f66109-a01b-43c1-a9dd-dbbe46e84c86" providerId="ADAL" clId="{AC7C1443-7063-4132-B93D-FC5DD2630AF6}" dt="2025-10-28T11:39:57.830" v="4992" actId="20577"/>
      <pc:docMkLst>
        <pc:docMk/>
      </pc:docMkLst>
      <pc:sldChg chg="addSp delSp modSp mod">
        <pc:chgData name="Fielder, Richard (DLSLtd,RAL,TEC)" userId="00f66109-a01b-43c1-a9dd-dbbe46e84c86" providerId="ADAL" clId="{AC7C1443-7063-4132-B93D-FC5DD2630AF6}" dt="2025-10-27T10:08:28.625" v="1760" actId="313"/>
        <pc:sldMkLst>
          <pc:docMk/>
          <pc:sldMk cId="2525406374" sldId="257"/>
        </pc:sldMkLst>
        <pc:spChg chg="add mod ord">
          <ac:chgData name="Fielder, Richard (DLSLtd,RAL,TEC)" userId="00f66109-a01b-43c1-a9dd-dbbe46e84c86" providerId="ADAL" clId="{AC7C1443-7063-4132-B93D-FC5DD2630AF6}" dt="2025-10-24T09:22:35.377" v="738" actId="167"/>
          <ac:spMkLst>
            <pc:docMk/>
            <pc:sldMk cId="2525406374" sldId="257"/>
            <ac:spMk id="2" creationId="{478ABF27-F8FF-ABF7-3E97-9D96006ABE26}"/>
          </ac:spMkLst>
        </pc:spChg>
        <pc:spChg chg="add mod">
          <ac:chgData name="Fielder, Richard (DLSLtd,RAL,TEC)" userId="00f66109-a01b-43c1-a9dd-dbbe46e84c86" providerId="ADAL" clId="{AC7C1443-7063-4132-B93D-FC5DD2630AF6}" dt="2025-10-24T09:23:00.114" v="752"/>
          <ac:spMkLst>
            <pc:docMk/>
            <pc:sldMk cId="2525406374" sldId="257"/>
            <ac:spMk id="3" creationId="{CCF2505C-B6C0-20A5-D4A1-9C3CCBE696C5}"/>
          </ac:spMkLst>
        </pc:spChg>
        <pc:spChg chg="add mod">
          <ac:chgData name="Fielder, Richard (DLSLtd,RAL,TEC)" userId="00f66109-a01b-43c1-a9dd-dbbe46e84c86" providerId="ADAL" clId="{AC7C1443-7063-4132-B93D-FC5DD2630AF6}" dt="2025-10-24T09:23:05.253" v="753"/>
          <ac:spMkLst>
            <pc:docMk/>
            <pc:sldMk cId="2525406374" sldId="257"/>
            <ac:spMk id="4" creationId="{A5246018-7A20-ADE7-7E95-DA56526BFEC3}"/>
          </ac:spMkLst>
        </pc:spChg>
        <pc:spChg chg="add mod">
          <ac:chgData name="Fielder, Richard (DLSLtd,RAL,TEC)" userId="00f66109-a01b-43c1-a9dd-dbbe46e84c86" providerId="ADAL" clId="{AC7C1443-7063-4132-B93D-FC5DD2630AF6}" dt="2025-10-27T10:08:26.788" v="1759" actId="1076"/>
          <ac:spMkLst>
            <pc:docMk/>
            <pc:sldMk cId="2525406374" sldId="257"/>
            <ac:spMk id="8" creationId="{60067817-CE12-FFE8-09F6-4845415C1C6F}"/>
          </ac:spMkLst>
        </pc:spChg>
        <pc:spChg chg="add mod">
          <ac:chgData name="Fielder, Richard (DLSLtd,RAL,TEC)" userId="00f66109-a01b-43c1-a9dd-dbbe46e84c86" providerId="ADAL" clId="{AC7C1443-7063-4132-B93D-FC5DD2630AF6}" dt="2025-10-27T10:08:26.788" v="1759" actId="1076"/>
          <ac:spMkLst>
            <pc:docMk/>
            <pc:sldMk cId="2525406374" sldId="257"/>
            <ac:spMk id="12" creationId="{85328F43-7EF8-4C7B-41C3-19A4FD5E7BBA}"/>
          </ac:spMkLst>
        </pc:spChg>
        <pc:spChg chg="mod">
          <ac:chgData name="Fielder, Richard (DLSLtd,RAL,TEC)" userId="00f66109-a01b-43c1-a9dd-dbbe46e84c86" providerId="ADAL" clId="{AC7C1443-7063-4132-B93D-FC5DD2630AF6}" dt="2025-10-27T10:08:28.625" v="1760" actId="313"/>
          <ac:spMkLst>
            <pc:docMk/>
            <pc:sldMk cId="2525406374" sldId="257"/>
            <ac:spMk id="13" creationId="{C208203E-C176-DE69-9A68-A3F8FEBF89CE}"/>
          </ac:spMkLst>
        </pc:spChg>
        <pc:picChg chg="add del mod">
          <ac:chgData name="Fielder, Richard (DLSLtd,RAL,TEC)" userId="00f66109-a01b-43c1-a9dd-dbbe46e84c86" providerId="ADAL" clId="{AC7C1443-7063-4132-B93D-FC5DD2630AF6}" dt="2025-10-27T10:06:07.396" v="1702" actId="21"/>
          <ac:picMkLst>
            <pc:docMk/>
            <pc:sldMk cId="2525406374" sldId="257"/>
            <ac:picMk id="5" creationId="{DBB32459-5533-548B-1CF8-00B9A9F7ECA9}"/>
          </ac:picMkLst>
        </pc:picChg>
        <pc:picChg chg="del mod">
          <ac:chgData name="Fielder, Richard (DLSLtd,RAL,TEC)" userId="00f66109-a01b-43c1-a9dd-dbbe46e84c86" providerId="ADAL" clId="{AC7C1443-7063-4132-B93D-FC5DD2630AF6}" dt="2025-10-27T10:05:04.618" v="1685" actId="21"/>
          <ac:picMkLst>
            <pc:docMk/>
            <pc:sldMk cId="2525406374" sldId="257"/>
            <ac:picMk id="6" creationId="{B9D41CA3-49DE-AF46-E09B-42F2F5F4C200}"/>
          </ac:picMkLst>
        </pc:picChg>
        <pc:picChg chg="add mod">
          <ac:chgData name="Fielder, Richard (DLSLtd,RAL,TEC)" userId="00f66109-a01b-43c1-a9dd-dbbe46e84c86" providerId="ADAL" clId="{AC7C1443-7063-4132-B93D-FC5DD2630AF6}" dt="2025-10-27T10:08:26.788" v="1759" actId="1076"/>
          <ac:picMkLst>
            <pc:docMk/>
            <pc:sldMk cId="2525406374" sldId="257"/>
            <ac:picMk id="7" creationId="{C81DD92B-2E03-B07D-8802-70AC3BC5E4DA}"/>
          </ac:picMkLst>
        </pc:picChg>
        <pc:picChg chg="add mod">
          <ac:chgData name="Fielder, Richard (DLSLtd,RAL,TEC)" userId="00f66109-a01b-43c1-a9dd-dbbe46e84c86" providerId="ADAL" clId="{AC7C1443-7063-4132-B93D-FC5DD2630AF6}" dt="2025-10-27T10:07:31.995" v="1724" actId="1076"/>
          <ac:picMkLst>
            <pc:docMk/>
            <pc:sldMk cId="2525406374" sldId="257"/>
            <ac:picMk id="11" creationId="{EEDB9B5F-0909-0FEC-C994-42F95E518D5F}"/>
          </ac:picMkLst>
        </pc:picChg>
        <pc:picChg chg="del mod">
          <ac:chgData name="Fielder, Richard (DLSLtd,RAL,TEC)" userId="00f66109-a01b-43c1-a9dd-dbbe46e84c86" providerId="ADAL" clId="{AC7C1443-7063-4132-B93D-FC5DD2630AF6}" dt="2025-10-27T10:05:04.618" v="1685" actId="21"/>
          <ac:picMkLst>
            <pc:docMk/>
            <pc:sldMk cId="2525406374" sldId="257"/>
            <ac:picMk id="16" creationId="{C9FC3745-C02F-348C-47F0-7B279572CB0B}"/>
          </ac:picMkLst>
        </pc:picChg>
      </pc:sldChg>
      <pc:sldChg chg="modSp mod">
        <pc:chgData name="Fielder, Richard (DLSLtd,RAL,TEC)" userId="00f66109-a01b-43c1-a9dd-dbbe46e84c86" providerId="ADAL" clId="{AC7C1443-7063-4132-B93D-FC5DD2630AF6}" dt="2025-10-24T09:25:14.331" v="800" actId="20577"/>
        <pc:sldMkLst>
          <pc:docMk/>
          <pc:sldMk cId="2775385816" sldId="258"/>
        </pc:sldMkLst>
        <pc:spChg chg="mod">
          <ac:chgData name="Fielder, Richard (DLSLtd,RAL,TEC)" userId="00f66109-a01b-43c1-a9dd-dbbe46e84c86" providerId="ADAL" clId="{AC7C1443-7063-4132-B93D-FC5DD2630AF6}" dt="2025-10-24T09:25:14.331" v="800" actId="20577"/>
          <ac:spMkLst>
            <pc:docMk/>
            <pc:sldMk cId="2775385816" sldId="258"/>
            <ac:spMk id="8" creationId="{1E94E717-700D-490B-7BCD-8BACDA00555B}"/>
          </ac:spMkLst>
        </pc:spChg>
      </pc:sldChg>
      <pc:sldChg chg="modSp add del mod">
        <pc:chgData name="Fielder, Richard (DLSLtd,RAL,TEC)" userId="00f66109-a01b-43c1-a9dd-dbbe46e84c86" providerId="ADAL" clId="{AC7C1443-7063-4132-B93D-FC5DD2630AF6}" dt="2025-10-27T10:10:45.191" v="1840" actId="20577"/>
        <pc:sldMkLst>
          <pc:docMk/>
          <pc:sldMk cId="1488397778" sldId="259"/>
        </pc:sldMkLst>
        <pc:spChg chg="mod">
          <ac:chgData name="Fielder, Richard (DLSLtd,RAL,TEC)" userId="00f66109-a01b-43c1-a9dd-dbbe46e84c86" providerId="ADAL" clId="{AC7C1443-7063-4132-B93D-FC5DD2630AF6}" dt="2025-10-24T14:12:14.334" v="1427" actId="6549"/>
          <ac:spMkLst>
            <pc:docMk/>
            <pc:sldMk cId="1488397778" sldId="259"/>
            <ac:spMk id="3" creationId="{CB00ED15-43CE-D018-4A60-998F34D0085E}"/>
          </ac:spMkLst>
        </pc:spChg>
        <pc:spChg chg="mod">
          <ac:chgData name="Fielder, Richard (DLSLtd,RAL,TEC)" userId="00f66109-a01b-43c1-a9dd-dbbe46e84c86" providerId="ADAL" clId="{AC7C1443-7063-4132-B93D-FC5DD2630AF6}" dt="2025-10-27T10:10:45.191" v="1840" actId="20577"/>
          <ac:spMkLst>
            <pc:docMk/>
            <pc:sldMk cId="1488397778" sldId="259"/>
            <ac:spMk id="6" creationId="{5DB6C605-C5B9-57B5-8C48-8EE7415518F5}"/>
          </ac:spMkLst>
        </pc:spChg>
      </pc:sldChg>
      <pc:sldChg chg="addSp delSp modSp mod delAnim modAnim">
        <pc:chgData name="Fielder, Richard (DLSLtd,RAL,TEC)" userId="00f66109-a01b-43c1-a9dd-dbbe46e84c86" providerId="ADAL" clId="{AC7C1443-7063-4132-B93D-FC5DD2630AF6}" dt="2025-10-27T13:17:24.802" v="4242"/>
        <pc:sldMkLst>
          <pc:docMk/>
          <pc:sldMk cId="1926072391" sldId="262"/>
        </pc:sldMkLst>
        <pc:spChg chg="mod">
          <ac:chgData name="Fielder, Richard (DLSLtd,RAL,TEC)" userId="00f66109-a01b-43c1-a9dd-dbbe46e84c86" providerId="ADAL" clId="{AC7C1443-7063-4132-B93D-FC5DD2630AF6}" dt="2025-10-27T11:15:38.260" v="3019" actId="6549"/>
          <ac:spMkLst>
            <pc:docMk/>
            <pc:sldMk cId="1926072391" sldId="262"/>
            <ac:spMk id="3" creationId="{CA923771-E88E-282F-585F-23235FBFDE85}"/>
          </ac:spMkLst>
        </pc:spChg>
        <pc:spChg chg="mod ord">
          <ac:chgData name="Fielder, Richard (DLSLtd,RAL,TEC)" userId="00f66109-a01b-43c1-a9dd-dbbe46e84c86" providerId="ADAL" clId="{AC7C1443-7063-4132-B93D-FC5DD2630AF6}" dt="2025-10-27T11:16:45.376" v="3031" actId="1076"/>
          <ac:spMkLst>
            <pc:docMk/>
            <pc:sldMk cId="1926072391" sldId="262"/>
            <ac:spMk id="6" creationId="{E23F916C-0C26-1E4B-C0F5-21A00D4542A9}"/>
          </ac:spMkLst>
        </pc:spChg>
        <pc:spChg chg="add mod topLvl">
          <ac:chgData name="Fielder, Richard (DLSLtd,RAL,TEC)" userId="00f66109-a01b-43c1-a9dd-dbbe46e84c86" providerId="ADAL" clId="{AC7C1443-7063-4132-B93D-FC5DD2630AF6}" dt="2025-10-27T11:16:40.298" v="3030" actId="1076"/>
          <ac:spMkLst>
            <pc:docMk/>
            <pc:sldMk cId="1926072391" sldId="262"/>
            <ac:spMk id="7" creationId="{5F766AB5-79C3-FF7E-45E3-FA646DDD1EA1}"/>
          </ac:spMkLst>
        </pc:spChg>
        <pc:grpChg chg="mod ord">
          <ac:chgData name="Fielder, Richard (DLSLtd,RAL,TEC)" userId="00f66109-a01b-43c1-a9dd-dbbe46e84c86" providerId="ADAL" clId="{AC7C1443-7063-4132-B93D-FC5DD2630AF6}" dt="2025-10-27T11:16:45.376" v="3031" actId="1076"/>
          <ac:grpSpMkLst>
            <pc:docMk/>
            <pc:sldMk cId="1926072391" sldId="262"/>
            <ac:grpSpMk id="18" creationId="{E615D0C0-71D0-7660-60C1-41DEBE7C3FD6}"/>
          </ac:grpSpMkLst>
        </pc:grpChg>
        <pc:grpChg chg="del">
          <ac:chgData name="Fielder, Richard (DLSLtd,RAL,TEC)" userId="00f66109-a01b-43c1-a9dd-dbbe46e84c86" providerId="ADAL" clId="{AC7C1443-7063-4132-B93D-FC5DD2630AF6}" dt="2025-10-27T11:15:51.036" v="3020" actId="478"/>
          <ac:grpSpMkLst>
            <pc:docMk/>
            <pc:sldMk cId="1926072391" sldId="262"/>
            <ac:grpSpMk id="19" creationId="{4A598CF1-C9CB-8C00-671B-261E6E08E6D7}"/>
          </ac:grpSpMkLst>
        </pc:grpChg>
        <pc:grpChg chg="add del mod">
          <ac:chgData name="Fielder, Richard (DLSLtd,RAL,TEC)" userId="00f66109-a01b-43c1-a9dd-dbbe46e84c86" providerId="ADAL" clId="{AC7C1443-7063-4132-B93D-FC5DD2630AF6}" dt="2025-10-27T11:16:34.129" v="3029" actId="165"/>
          <ac:grpSpMkLst>
            <pc:docMk/>
            <pc:sldMk cId="1926072391" sldId="262"/>
            <ac:grpSpMk id="21" creationId="{98042FE9-4247-89A7-9649-1E9B4E58E6DD}"/>
          </ac:grpSpMkLst>
        </pc:grpChg>
        <pc:picChg chg="add mod topLvl">
          <ac:chgData name="Fielder, Richard (DLSLtd,RAL,TEC)" userId="00f66109-a01b-43c1-a9dd-dbbe46e84c86" providerId="ADAL" clId="{AC7C1443-7063-4132-B93D-FC5DD2630AF6}" dt="2025-10-27T11:16:40.298" v="3030" actId="1076"/>
          <ac:picMkLst>
            <pc:docMk/>
            <pc:sldMk cId="1926072391" sldId="262"/>
            <ac:picMk id="9" creationId="{8A1654EF-1CD7-DA83-4401-D84779CE5D98}"/>
          </ac:picMkLst>
        </pc:picChg>
        <pc:picChg chg="mod ord">
          <ac:chgData name="Fielder, Richard (DLSLtd,RAL,TEC)" userId="00f66109-a01b-43c1-a9dd-dbbe46e84c86" providerId="ADAL" clId="{AC7C1443-7063-4132-B93D-FC5DD2630AF6}" dt="2025-10-27T11:16:45.376" v="3031" actId="1076"/>
          <ac:picMkLst>
            <pc:docMk/>
            <pc:sldMk cId="1926072391" sldId="262"/>
            <ac:picMk id="10" creationId="{9F9DAE8E-3C6E-734B-A6CE-C0644C85A8DE}"/>
          </ac:picMkLst>
        </pc:picChg>
        <pc:picChg chg="add mod topLvl">
          <ac:chgData name="Fielder, Richard (DLSLtd,RAL,TEC)" userId="00f66109-a01b-43c1-a9dd-dbbe46e84c86" providerId="ADAL" clId="{AC7C1443-7063-4132-B93D-FC5DD2630AF6}" dt="2025-10-27T11:16:40.298" v="3030" actId="1076"/>
          <ac:picMkLst>
            <pc:docMk/>
            <pc:sldMk cId="1926072391" sldId="262"/>
            <ac:picMk id="20" creationId="{C5F4D551-EC23-4B97-E4CF-DF58E55117E2}"/>
          </ac:picMkLst>
        </pc:picChg>
      </pc:sldChg>
      <pc:sldChg chg="addSp modSp mod">
        <pc:chgData name="Fielder, Richard (DLSLtd,RAL,TEC)" userId="00f66109-a01b-43c1-a9dd-dbbe46e84c86" providerId="ADAL" clId="{AC7C1443-7063-4132-B93D-FC5DD2630AF6}" dt="2025-10-27T10:11:12.388" v="1845" actId="20577"/>
        <pc:sldMkLst>
          <pc:docMk/>
          <pc:sldMk cId="3113609501" sldId="277"/>
        </pc:sldMkLst>
        <pc:spChg chg="mod">
          <ac:chgData name="Fielder, Richard (DLSLtd,RAL,TEC)" userId="00f66109-a01b-43c1-a9dd-dbbe46e84c86" providerId="ADAL" clId="{AC7C1443-7063-4132-B93D-FC5DD2630AF6}" dt="2025-10-24T09:38:25.023" v="1018" actId="1076"/>
          <ac:spMkLst>
            <pc:docMk/>
            <pc:sldMk cId="3113609501" sldId="277"/>
            <ac:spMk id="4" creationId="{4A0FBD52-1449-8AC2-8FF7-C07C54D804FD}"/>
          </ac:spMkLst>
        </pc:spChg>
        <pc:spChg chg="mod">
          <ac:chgData name="Fielder, Richard (DLSLtd,RAL,TEC)" userId="00f66109-a01b-43c1-a9dd-dbbe46e84c86" providerId="ADAL" clId="{AC7C1443-7063-4132-B93D-FC5DD2630AF6}" dt="2025-10-27T10:11:09.153" v="1843" actId="20577"/>
          <ac:spMkLst>
            <pc:docMk/>
            <pc:sldMk cId="3113609501" sldId="277"/>
            <ac:spMk id="48" creationId="{D2A8AB25-351B-3B77-A8E7-21BE4DA2FA47}"/>
          </ac:spMkLst>
        </pc:spChg>
        <pc:spChg chg="add mod">
          <ac:chgData name="Fielder, Richard (DLSLtd,RAL,TEC)" userId="00f66109-a01b-43c1-a9dd-dbbe46e84c86" providerId="ADAL" clId="{AC7C1443-7063-4132-B93D-FC5DD2630AF6}" dt="2025-10-24T08:49:45.847" v="2"/>
          <ac:spMkLst>
            <pc:docMk/>
            <pc:sldMk cId="3113609501" sldId="277"/>
            <ac:spMk id="71" creationId="{7977BE2C-C7CE-C7B1-0AE7-659F6B9E2EEA}"/>
          </ac:spMkLst>
        </pc:spChg>
        <pc:spChg chg="add mod">
          <ac:chgData name="Fielder, Richard (DLSLtd,RAL,TEC)" userId="00f66109-a01b-43c1-a9dd-dbbe46e84c86" providerId="ADAL" clId="{AC7C1443-7063-4132-B93D-FC5DD2630AF6}" dt="2025-10-27T10:11:12.388" v="1845" actId="20577"/>
          <ac:spMkLst>
            <pc:docMk/>
            <pc:sldMk cId="3113609501" sldId="277"/>
            <ac:spMk id="75" creationId="{B3FD1F04-B8BD-1902-65F5-A0D1475FA87D}"/>
          </ac:spMkLst>
        </pc:spChg>
        <pc:spChg chg="add mod">
          <ac:chgData name="Fielder, Richard (DLSLtd,RAL,TEC)" userId="00f66109-a01b-43c1-a9dd-dbbe46e84c86" providerId="ADAL" clId="{AC7C1443-7063-4132-B93D-FC5DD2630AF6}" dt="2025-10-24T09:38:00.549" v="1013" actId="14100"/>
          <ac:spMkLst>
            <pc:docMk/>
            <pc:sldMk cId="3113609501" sldId="277"/>
            <ac:spMk id="76" creationId="{0C851735-4C82-1F4B-53F2-2CF73ED35E5D}"/>
          </ac:spMkLst>
        </pc:spChg>
      </pc:sldChg>
      <pc:sldChg chg="modSp mod">
        <pc:chgData name="Fielder, Richard (DLSLtd,RAL,TEC)" userId="00f66109-a01b-43c1-a9dd-dbbe46e84c86" providerId="ADAL" clId="{AC7C1443-7063-4132-B93D-FC5DD2630AF6}" dt="2025-10-27T13:36:35.561" v="4326" actId="20577"/>
        <pc:sldMkLst>
          <pc:docMk/>
          <pc:sldMk cId="120901830" sldId="287"/>
        </pc:sldMkLst>
        <pc:spChg chg="mod">
          <ac:chgData name="Fielder, Richard (DLSLtd,RAL,TEC)" userId="00f66109-a01b-43c1-a9dd-dbbe46e84c86" providerId="ADAL" clId="{AC7C1443-7063-4132-B93D-FC5DD2630AF6}" dt="2025-10-27T13:36:35.561" v="4326" actId="20577"/>
          <ac:spMkLst>
            <pc:docMk/>
            <pc:sldMk cId="120901830" sldId="287"/>
            <ac:spMk id="6" creationId="{DA940AE4-EBB1-08FF-7791-30B409232718}"/>
          </ac:spMkLst>
        </pc:spChg>
      </pc:sldChg>
      <pc:sldChg chg="modSp del mod">
        <pc:chgData name="Fielder, Richard (DLSLtd,RAL,TEC)" userId="00f66109-a01b-43c1-a9dd-dbbe46e84c86" providerId="ADAL" clId="{AC7C1443-7063-4132-B93D-FC5DD2630AF6}" dt="2025-10-27T11:44:57.944" v="3313" actId="47"/>
        <pc:sldMkLst>
          <pc:docMk/>
          <pc:sldMk cId="2179730689" sldId="297"/>
        </pc:sldMkLst>
      </pc:sldChg>
      <pc:sldChg chg="del">
        <pc:chgData name="Fielder, Richard (DLSLtd,RAL,TEC)" userId="00f66109-a01b-43c1-a9dd-dbbe46e84c86" providerId="ADAL" clId="{AC7C1443-7063-4132-B93D-FC5DD2630AF6}" dt="2025-10-27T11:44:59.072" v="3314" actId="47"/>
        <pc:sldMkLst>
          <pc:docMk/>
          <pc:sldMk cId="1892349463" sldId="298"/>
        </pc:sldMkLst>
      </pc:sldChg>
      <pc:sldChg chg="addSp modSp">
        <pc:chgData name="Fielder, Richard (DLSLtd,RAL,TEC)" userId="00f66109-a01b-43c1-a9dd-dbbe46e84c86" providerId="ADAL" clId="{AC7C1443-7063-4132-B93D-FC5DD2630AF6}" dt="2025-10-24T09:41:28.921" v="1021"/>
        <pc:sldMkLst>
          <pc:docMk/>
          <pc:sldMk cId="876283194" sldId="300"/>
        </pc:sldMkLst>
        <pc:spChg chg="add mod">
          <ac:chgData name="Fielder, Richard (DLSLtd,RAL,TEC)" userId="00f66109-a01b-43c1-a9dd-dbbe46e84c86" providerId="ADAL" clId="{AC7C1443-7063-4132-B93D-FC5DD2630AF6}" dt="2025-10-24T09:19:53.205" v="707"/>
          <ac:spMkLst>
            <pc:docMk/>
            <pc:sldMk cId="876283194" sldId="300"/>
            <ac:spMk id="3" creationId="{5863DA3C-9254-ED48-2D9E-54F7ACE04286}"/>
          </ac:spMkLst>
        </pc:spChg>
        <pc:spChg chg="add mod">
          <ac:chgData name="Fielder, Richard (DLSLtd,RAL,TEC)" userId="00f66109-a01b-43c1-a9dd-dbbe46e84c86" providerId="ADAL" clId="{AC7C1443-7063-4132-B93D-FC5DD2630AF6}" dt="2025-10-24T09:41:28.921" v="1021"/>
          <ac:spMkLst>
            <pc:docMk/>
            <pc:sldMk cId="876283194" sldId="300"/>
            <ac:spMk id="4" creationId="{BD89566B-3718-725A-E51F-CD1DFBD443A6}"/>
          </ac:spMkLst>
        </pc:spChg>
      </pc:sldChg>
      <pc:sldChg chg="modSp mod ord">
        <pc:chgData name="Fielder, Richard (DLSLtd,RAL,TEC)" userId="00f66109-a01b-43c1-a9dd-dbbe46e84c86" providerId="ADAL" clId="{AC7C1443-7063-4132-B93D-FC5DD2630AF6}" dt="2025-10-24T14:11:24.643" v="1426" actId="1076"/>
        <pc:sldMkLst>
          <pc:docMk/>
          <pc:sldMk cId="568683865" sldId="301"/>
        </pc:sldMkLst>
        <pc:spChg chg="mod">
          <ac:chgData name="Fielder, Richard (DLSLtd,RAL,TEC)" userId="00f66109-a01b-43c1-a9dd-dbbe46e84c86" providerId="ADAL" clId="{AC7C1443-7063-4132-B93D-FC5DD2630AF6}" dt="2025-10-24T14:11:24.643" v="1426" actId="1076"/>
          <ac:spMkLst>
            <pc:docMk/>
            <pc:sldMk cId="568683865" sldId="301"/>
            <ac:spMk id="15" creationId="{3219B189-DCE0-769E-10D3-05057DEF3366}"/>
          </ac:spMkLst>
        </pc:spChg>
      </pc:sldChg>
      <pc:sldChg chg="modSp mod">
        <pc:chgData name="Fielder, Richard (DLSLtd,RAL,TEC)" userId="00f66109-a01b-43c1-a9dd-dbbe46e84c86" providerId="ADAL" clId="{AC7C1443-7063-4132-B93D-FC5DD2630AF6}" dt="2025-10-27T13:15:08.638" v="4222" actId="1076"/>
        <pc:sldMkLst>
          <pc:docMk/>
          <pc:sldMk cId="1729936866" sldId="303"/>
        </pc:sldMkLst>
        <pc:spChg chg="mod">
          <ac:chgData name="Fielder, Richard (DLSLtd,RAL,TEC)" userId="00f66109-a01b-43c1-a9dd-dbbe46e84c86" providerId="ADAL" clId="{AC7C1443-7063-4132-B93D-FC5DD2630AF6}" dt="2025-10-27T13:15:08.638" v="4222" actId="1076"/>
          <ac:spMkLst>
            <pc:docMk/>
            <pc:sldMk cId="1729936866" sldId="303"/>
            <ac:spMk id="6" creationId="{671B5EF4-82C8-492C-A44D-88483E2BC7B9}"/>
          </ac:spMkLst>
        </pc:spChg>
      </pc:sldChg>
      <pc:sldChg chg="addSp modSp mod">
        <pc:chgData name="Fielder, Richard (DLSLtd,RAL,TEC)" userId="00f66109-a01b-43c1-a9dd-dbbe46e84c86" providerId="ADAL" clId="{AC7C1443-7063-4132-B93D-FC5DD2630AF6}" dt="2025-10-27T11:03:20.415" v="2767" actId="20577"/>
        <pc:sldMkLst>
          <pc:docMk/>
          <pc:sldMk cId="1440464068" sldId="312"/>
        </pc:sldMkLst>
        <pc:spChg chg="mod">
          <ac:chgData name="Fielder, Richard (DLSLtd,RAL,TEC)" userId="00f66109-a01b-43c1-a9dd-dbbe46e84c86" providerId="ADAL" clId="{AC7C1443-7063-4132-B93D-FC5DD2630AF6}" dt="2025-10-27T11:03:20.415" v="2767" actId="20577"/>
          <ac:spMkLst>
            <pc:docMk/>
            <pc:sldMk cId="1440464068" sldId="312"/>
            <ac:spMk id="3" creationId="{CB00ED15-43CE-D018-4A60-998F34D0085E}"/>
          </ac:spMkLst>
        </pc:spChg>
        <pc:spChg chg="add mod">
          <ac:chgData name="Fielder, Richard (DLSLtd,RAL,TEC)" userId="00f66109-a01b-43c1-a9dd-dbbe46e84c86" providerId="ADAL" clId="{AC7C1443-7063-4132-B93D-FC5DD2630AF6}" dt="2025-10-24T09:20:07.776" v="711"/>
          <ac:spMkLst>
            <pc:docMk/>
            <pc:sldMk cId="1440464068" sldId="312"/>
            <ac:spMk id="4" creationId="{8A58D12F-01BA-BBEC-3B22-62B8E41E1ABD}"/>
          </ac:spMkLst>
        </pc:spChg>
        <pc:spChg chg="add mod">
          <ac:chgData name="Fielder, Richard (DLSLtd,RAL,TEC)" userId="00f66109-a01b-43c1-a9dd-dbbe46e84c86" providerId="ADAL" clId="{AC7C1443-7063-4132-B93D-FC5DD2630AF6}" dt="2025-10-24T09:21:14.755" v="727" actId="20577"/>
          <ac:spMkLst>
            <pc:docMk/>
            <pc:sldMk cId="1440464068" sldId="312"/>
            <ac:spMk id="6" creationId="{1D1061C0-2709-2FDA-0F71-E6A5BC86B4E4}"/>
          </ac:spMkLst>
        </pc:spChg>
      </pc:sldChg>
      <pc:sldChg chg="addSp modSp mod">
        <pc:chgData name="Fielder, Richard (DLSLtd,RAL,TEC)" userId="00f66109-a01b-43c1-a9dd-dbbe46e84c86" providerId="ADAL" clId="{AC7C1443-7063-4132-B93D-FC5DD2630AF6}" dt="2025-10-27T13:31:30.368" v="4259" actId="1076"/>
        <pc:sldMkLst>
          <pc:docMk/>
          <pc:sldMk cId="412676008" sldId="313"/>
        </pc:sldMkLst>
        <pc:spChg chg="mod">
          <ac:chgData name="Fielder, Richard (DLSLtd,RAL,TEC)" userId="00f66109-a01b-43c1-a9dd-dbbe46e84c86" providerId="ADAL" clId="{AC7C1443-7063-4132-B93D-FC5DD2630AF6}" dt="2025-10-27T11:03:26.100" v="2773" actId="20577"/>
          <ac:spMkLst>
            <pc:docMk/>
            <pc:sldMk cId="412676008" sldId="313"/>
            <ac:spMk id="3" creationId="{1DC73E83-B4AB-70E5-8C73-9BE912AB5189}"/>
          </ac:spMkLst>
        </pc:spChg>
        <pc:spChg chg="add mod">
          <ac:chgData name="Fielder, Richard (DLSLtd,RAL,TEC)" userId="00f66109-a01b-43c1-a9dd-dbbe46e84c86" providerId="ADAL" clId="{AC7C1443-7063-4132-B93D-FC5DD2630AF6}" dt="2025-10-24T09:20:10.436" v="712"/>
          <ac:spMkLst>
            <pc:docMk/>
            <pc:sldMk cId="412676008" sldId="313"/>
            <ac:spMk id="8" creationId="{B48214B6-292F-EE1C-0614-69AE25B11F1F}"/>
          </ac:spMkLst>
        </pc:spChg>
        <pc:spChg chg="mod">
          <ac:chgData name="Fielder, Richard (DLSLtd,RAL,TEC)" userId="00f66109-a01b-43c1-a9dd-dbbe46e84c86" providerId="ADAL" clId="{AC7C1443-7063-4132-B93D-FC5DD2630AF6}" dt="2025-10-27T13:31:30.368" v="4259" actId="1076"/>
          <ac:spMkLst>
            <pc:docMk/>
            <pc:sldMk cId="412676008" sldId="313"/>
            <ac:spMk id="10" creationId="{0F494DEE-879A-E76B-FD8E-6336D2D788CC}"/>
          </ac:spMkLst>
        </pc:spChg>
        <pc:spChg chg="add mod">
          <ac:chgData name="Fielder, Richard (DLSLtd,RAL,TEC)" userId="00f66109-a01b-43c1-a9dd-dbbe46e84c86" providerId="ADAL" clId="{AC7C1443-7063-4132-B93D-FC5DD2630AF6}" dt="2025-10-24T09:21:17.701" v="728"/>
          <ac:spMkLst>
            <pc:docMk/>
            <pc:sldMk cId="412676008" sldId="313"/>
            <ac:spMk id="11" creationId="{440E3DF4-8A5D-3E45-E4A2-397ABDD296E1}"/>
          </ac:spMkLst>
        </pc:spChg>
        <pc:spChg chg="mod">
          <ac:chgData name="Fielder, Richard (DLSLtd,RAL,TEC)" userId="00f66109-a01b-43c1-a9dd-dbbe46e84c86" providerId="ADAL" clId="{AC7C1443-7063-4132-B93D-FC5DD2630AF6}" dt="2025-10-27T13:31:26.311" v="4258" actId="1076"/>
          <ac:spMkLst>
            <pc:docMk/>
            <pc:sldMk cId="412676008" sldId="313"/>
            <ac:spMk id="14" creationId="{DD41CE09-78C8-7886-7DC3-96F464297BBF}"/>
          </ac:spMkLst>
        </pc:spChg>
      </pc:sldChg>
      <pc:sldChg chg="del">
        <pc:chgData name="Fielder, Richard (DLSLtd,RAL,TEC)" userId="00f66109-a01b-43c1-a9dd-dbbe46e84c86" providerId="ADAL" clId="{AC7C1443-7063-4132-B93D-FC5DD2630AF6}" dt="2025-10-27T11:45:01.175" v="3315" actId="47"/>
        <pc:sldMkLst>
          <pc:docMk/>
          <pc:sldMk cId="2812049644" sldId="316"/>
        </pc:sldMkLst>
      </pc:sldChg>
      <pc:sldChg chg="modSp del mod ord">
        <pc:chgData name="Fielder, Richard (DLSLtd,RAL,TEC)" userId="00f66109-a01b-43c1-a9dd-dbbe46e84c86" providerId="ADAL" clId="{AC7C1443-7063-4132-B93D-FC5DD2630AF6}" dt="2025-10-27T11:38:32.932" v="3271" actId="47"/>
        <pc:sldMkLst>
          <pc:docMk/>
          <pc:sldMk cId="992336450" sldId="318"/>
        </pc:sldMkLst>
        <pc:spChg chg="mod">
          <ac:chgData name="Fielder, Richard (DLSLtd,RAL,TEC)" userId="00f66109-a01b-43c1-a9dd-dbbe46e84c86" providerId="ADAL" clId="{AC7C1443-7063-4132-B93D-FC5DD2630AF6}" dt="2025-10-27T10:03:38.050" v="1670" actId="20577"/>
          <ac:spMkLst>
            <pc:docMk/>
            <pc:sldMk cId="992336450" sldId="318"/>
            <ac:spMk id="4" creationId="{F16BDF2C-6577-6ADD-0862-F8137992E309}"/>
          </ac:spMkLst>
        </pc:spChg>
      </pc:sldChg>
      <pc:sldChg chg="modSp mod">
        <pc:chgData name="Fielder, Richard (DLSLtd,RAL,TEC)" userId="00f66109-a01b-43c1-a9dd-dbbe46e84c86" providerId="ADAL" clId="{AC7C1443-7063-4132-B93D-FC5DD2630AF6}" dt="2025-10-27T13:21:09.824" v="4257" actId="1076"/>
        <pc:sldMkLst>
          <pc:docMk/>
          <pc:sldMk cId="1236661171" sldId="320"/>
        </pc:sldMkLst>
        <pc:picChg chg="mod">
          <ac:chgData name="Fielder, Richard (DLSLtd,RAL,TEC)" userId="00f66109-a01b-43c1-a9dd-dbbe46e84c86" providerId="ADAL" clId="{AC7C1443-7063-4132-B93D-FC5DD2630AF6}" dt="2025-10-27T13:20:49.163" v="4256" actId="1076"/>
          <ac:picMkLst>
            <pc:docMk/>
            <pc:sldMk cId="1236661171" sldId="320"/>
            <ac:picMk id="10" creationId="{E3EFA354-063B-0360-6977-836EC4439301}"/>
          </ac:picMkLst>
        </pc:picChg>
        <pc:picChg chg="mod">
          <ac:chgData name="Fielder, Richard (DLSLtd,RAL,TEC)" userId="00f66109-a01b-43c1-a9dd-dbbe46e84c86" providerId="ADAL" clId="{AC7C1443-7063-4132-B93D-FC5DD2630AF6}" dt="2025-10-27T13:21:09.824" v="4257" actId="1076"/>
          <ac:picMkLst>
            <pc:docMk/>
            <pc:sldMk cId="1236661171" sldId="320"/>
            <ac:picMk id="13" creationId="{BCBF2A07-C66C-89D7-2F15-9FDF508ABA65}"/>
          </ac:picMkLst>
        </pc:picChg>
      </pc:sldChg>
      <pc:sldChg chg="modSp mod">
        <pc:chgData name="Fielder, Richard (DLSLtd,RAL,TEC)" userId="00f66109-a01b-43c1-a9dd-dbbe46e84c86" providerId="ADAL" clId="{AC7C1443-7063-4132-B93D-FC5DD2630AF6}" dt="2025-10-27T13:18:19.721" v="4254" actId="20577"/>
        <pc:sldMkLst>
          <pc:docMk/>
          <pc:sldMk cId="1082378309" sldId="332"/>
        </pc:sldMkLst>
        <pc:spChg chg="mod">
          <ac:chgData name="Fielder, Richard (DLSLtd,RAL,TEC)" userId="00f66109-a01b-43c1-a9dd-dbbe46e84c86" providerId="ADAL" clId="{AC7C1443-7063-4132-B93D-FC5DD2630AF6}" dt="2025-10-27T13:18:19.721" v="4254" actId="20577"/>
          <ac:spMkLst>
            <pc:docMk/>
            <pc:sldMk cId="1082378309" sldId="332"/>
            <ac:spMk id="6" creationId="{DA940AE4-EBB1-08FF-7791-30B409232718}"/>
          </ac:spMkLst>
        </pc:spChg>
      </pc:sldChg>
      <pc:sldChg chg="addSp modSp add mod">
        <pc:chgData name="Fielder, Richard (DLSLtd,RAL,TEC)" userId="00f66109-a01b-43c1-a9dd-dbbe46e84c86" providerId="ADAL" clId="{AC7C1443-7063-4132-B93D-FC5DD2630AF6}" dt="2025-10-27T11:46:46.329" v="3329" actId="20577"/>
        <pc:sldMkLst>
          <pc:docMk/>
          <pc:sldMk cId="3493040494" sldId="333"/>
        </pc:sldMkLst>
        <pc:spChg chg="mod">
          <ac:chgData name="Fielder, Richard (DLSLtd,RAL,TEC)" userId="00f66109-a01b-43c1-a9dd-dbbe46e84c86" providerId="ADAL" clId="{AC7C1443-7063-4132-B93D-FC5DD2630AF6}" dt="2025-10-27T11:46:46.329" v="3329" actId="20577"/>
          <ac:spMkLst>
            <pc:docMk/>
            <pc:sldMk cId="3493040494" sldId="333"/>
            <ac:spMk id="8" creationId="{E6035AF1-A225-D55C-EE0A-7D78A0F3EFBC}"/>
          </ac:spMkLst>
        </pc:spChg>
        <pc:spChg chg="add mod">
          <ac:chgData name="Fielder, Richard (DLSLtd,RAL,TEC)" userId="00f66109-a01b-43c1-a9dd-dbbe46e84c86" providerId="ADAL" clId="{AC7C1443-7063-4132-B93D-FC5DD2630AF6}" dt="2025-10-27T11:45:11.697" v="3316"/>
          <ac:spMkLst>
            <pc:docMk/>
            <pc:sldMk cId="3493040494" sldId="333"/>
            <ac:spMk id="10" creationId="{863B3FD8-1BD9-2AAC-7C55-BE6056776447}"/>
          </ac:spMkLst>
        </pc:spChg>
      </pc:sldChg>
      <pc:sldChg chg="addSp modSp add mod">
        <pc:chgData name="Fielder, Richard (DLSLtd,RAL,TEC)" userId="00f66109-a01b-43c1-a9dd-dbbe46e84c86" providerId="ADAL" clId="{AC7C1443-7063-4132-B93D-FC5DD2630AF6}" dt="2025-10-27T11:47:30.032" v="3332" actId="1076"/>
        <pc:sldMkLst>
          <pc:docMk/>
          <pc:sldMk cId="891857116" sldId="334"/>
        </pc:sldMkLst>
        <pc:spChg chg="add mod">
          <ac:chgData name="Fielder, Richard (DLSLtd,RAL,TEC)" userId="00f66109-a01b-43c1-a9dd-dbbe46e84c86" providerId="ADAL" clId="{AC7C1443-7063-4132-B93D-FC5DD2630AF6}" dt="2025-10-27T11:45:12.428" v="3317"/>
          <ac:spMkLst>
            <pc:docMk/>
            <pc:sldMk cId="891857116" sldId="334"/>
            <ac:spMk id="6" creationId="{CD3E7C47-E1E0-7017-199D-EAC4C7377E4F}"/>
          </ac:spMkLst>
        </pc:spChg>
        <pc:graphicFrameChg chg="mod">
          <ac:chgData name="Fielder, Richard (DLSLtd,RAL,TEC)" userId="00f66109-a01b-43c1-a9dd-dbbe46e84c86" providerId="ADAL" clId="{AC7C1443-7063-4132-B93D-FC5DD2630AF6}" dt="2025-10-27T11:47:30.032" v="3332" actId="1076"/>
          <ac:graphicFrameMkLst>
            <pc:docMk/>
            <pc:sldMk cId="891857116" sldId="334"/>
            <ac:graphicFrameMk id="3" creationId="{00000000-0008-0000-0800-000005000000}"/>
          </ac:graphicFrameMkLst>
        </pc:graphicFrameChg>
      </pc:sldChg>
      <pc:sldChg chg="modSp mod">
        <pc:chgData name="Fielder, Richard (DLSLtd,RAL,TEC)" userId="00f66109-a01b-43c1-a9dd-dbbe46e84c86" providerId="ADAL" clId="{AC7C1443-7063-4132-B93D-FC5DD2630AF6}" dt="2025-10-24T10:32:44.153" v="1381" actId="20577"/>
        <pc:sldMkLst>
          <pc:docMk/>
          <pc:sldMk cId="711765085" sldId="335"/>
        </pc:sldMkLst>
        <pc:spChg chg="mod">
          <ac:chgData name="Fielder, Richard (DLSLtd,RAL,TEC)" userId="00f66109-a01b-43c1-a9dd-dbbe46e84c86" providerId="ADAL" clId="{AC7C1443-7063-4132-B93D-FC5DD2630AF6}" dt="2025-10-24T10:32:44.153" v="1381" actId="20577"/>
          <ac:spMkLst>
            <pc:docMk/>
            <pc:sldMk cId="711765085" sldId="335"/>
            <ac:spMk id="8" creationId="{0EC542C2-CC8F-D486-CC3A-5CA6F1F4AFE8}"/>
          </ac:spMkLst>
        </pc:spChg>
      </pc:sldChg>
      <pc:sldChg chg="addSp delSp modSp mod">
        <pc:chgData name="Fielder, Richard (DLSLtd,RAL,TEC)" userId="00f66109-a01b-43c1-a9dd-dbbe46e84c86" providerId="ADAL" clId="{AC7C1443-7063-4132-B93D-FC5DD2630AF6}" dt="2025-10-28T11:32:39.389" v="4988" actId="1076"/>
        <pc:sldMkLst>
          <pc:docMk/>
          <pc:sldMk cId="1871291794" sldId="336"/>
        </pc:sldMkLst>
        <pc:spChg chg="add del mod">
          <ac:chgData name="Fielder, Richard (DLSLtd,RAL,TEC)" userId="00f66109-a01b-43c1-a9dd-dbbe46e84c86" providerId="ADAL" clId="{AC7C1443-7063-4132-B93D-FC5DD2630AF6}" dt="2025-10-24T09:41:50.760" v="1022" actId="1076"/>
          <ac:spMkLst>
            <pc:docMk/>
            <pc:sldMk cId="1871291794" sldId="336"/>
            <ac:spMk id="2" creationId="{6D0A4366-2BBF-1A2D-E895-936308A9FD51}"/>
          </ac:spMkLst>
        </pc:spChg>
        <pc:spChg chg="add mod">
          <ac:chgData name="Fielder, Richard (DLSLtd,RAL,TEC)" userId="00f66109-a01b-43c1-a9dd-dbbe46e84c86" providerId="ADAL" clId="{AC7C1443-7063-4132-B93D-FC5DD2630AF6}" dt="2025-10-24T09:19:46.643" v="706"/>
          <ac:spMkLst>
            <pc:docMk/>
            <pc:sldMk cId="1871291794" sldId="336"/>
            <ac:spMk id="5" creationId="{C7540FC8-2BDE-3917-EEA8-2569134A9EEC}"/>
          </ac:spMkLst>
        </pc:spChg>
        <pc:spChg chg="del">
          <ac:chgData name="Fielder, Richard (DLSLtd,RAL,TEC)" userId="00f66109-a01b-43c1-a9dd-dbbe46e84c86" providerId="ADAL" clId="{AC7C1443-7063-4132-B93D-FC5DD2630AF6}" dt="2025-10-27T10:05:22.114" v="1690" actId="21"/>
          <ac:spMkLst>
            <pc:docMk/>
            <pc:sldMk cId="1871291794" sldId="336"/>
            <ac:spMk id="7" creationId="{60067817-CE12-FFE8-09F6-4845415C1C6F}"/>
          </ac:spMkLst>
        </pc:spChg>
        <pc:spChg chg="del">
          <ac:chgData name="Fielder, Richard (DLSLtd,RAL,TEC)" userId="00f66109-a01b-43c1-a9dd-dbbe46e84c86" providerId="ADAL" clId="{AC7C1443-7063-4132-B93D-FC5DD2630AF6}" dt="2025-10-27T10:05:22.114" v="1690" actId="21"/>
          <ac:spMkLst>
            <pc:docMk/>
            <pc:sldMk cId="1871291794" sldId="336"/>
            <ac:spMk id="8" creationId="{85328F43-7EF8-4C7B-41C3-19A4FD5E7BBA}"/>
          </ac:spMkLst>
        </pc:spChg>
        <pc:spChg chg="add mod">
          <ac:chgData name="Fielder, Richard (DLSLtd,RAL,TEC)" userId="00f66109-a01b-43c1-a9dd-dbbe46e84c86" providerId="ADAL" clId="{AC7C1443-7063-4132-B93D-FC5DD2630AF6}" dt="2025-10-24T09:23:06.433" v="754"/>
          <ac:spMkLst>
            <pc:docMk/>
            <pc:sldMk cId="1871291794" sldId="336"/>
            <ac:spMk id="9" creationId="{E2DE324C-596A-6E0E-515E-461984AAEA59}"/>
          </ac:spMkLst>
        </pc:spChg>
        <pc:spChg chg="mod">
          <ac:chgData name="Fielder, Richard (DLSLtd,RAL,TEC)" userId="00f66109-a01b-43c1-a9dd-dbbe46e84c86" providerId="ADAL" clId="{AC7C1443-7063-4132-B93D-FC5DD2630AF6}" dt="2025-10-27T10:05:47.716" v="1695" actId="1076"/>
          <ac:spMkLst>
            <pc:docMk/>
            <pc:sldMk cId="1871291794" sldId="336"/>
            <ac:spMk id="12" creationId="{FEA895C4-7795-A515-8263-CD7249CC5B4D}"/>
          </ac:spMkLst>
        </pc:spChg>
        <pc:spChg chg="add del mod">
          <ac:chgData name="Fielder, Richard (DLSLtd,RAL,TEC)" userId="00f66109-a01b-43c1-a9dd-dbbe46e84c86" providerId="ADAL" clId="{AC7C1443-7063-4132-B93D-FC5DD2630AF6}" dt="2025-10-27T10:05:08.724" v="1686" actId="478"/>
          <ac:spMkLst>
            <pc:docMk/>
            <pc:sldMk cId="1871291794" sldId="336"/>
            <ac:spMk id="13" creationId="{21BEAE21-B54F-5122-C036-7CD816FDB4B6}"/>
          </ac:spMkLst>
        </pc:spChg>
        <pc:spChg chg="add mod">
          <ac:chgData name="Fielder, Richard (DLSLtd,RAL,TEC)" userId="00f66109-a01b-43c1-a9dd-dbbe46e84c86" providerId="ADAL" clId="{AC7C1443-7063-4132-B93D-FC5DD2630AF6}" dt="2025-10-28T11:32:35.707" v="4987" actId="1076"/>
          <ac:spMkLst>
            <pc:docMk/>
            <pc:sldMk cId="1871291794" sldId="336"/>
            <ac:spMk id="17" creationId="{2D793165-F125-E1B0-953C-DF649BA9F81A}"/>
          </ac:spMkLst>
        </pc:spChg>
        <pc:spChg chg="add mod">
          <ac:chgData name="Fielder, Richard (DLSLtd,RAL,TEC)" userId="00f66109-a01b-43c1-a9dd-dbbe46e84c86" providerId="ADAL" clId="{AC7C1443-7063-4132-B93D-FC5DD2630AF6}" dt="2025-10-27T10:09:33.876" v="1806" actId="1076"/>
          <ac:spMkLst>
            <pc:docMk/>
            <pc:sldMk cId="1871291794" sldId="336"/>
            <ac:spMk id="18" creationId="{4D66F5B8-2346-4E1A-7391-8CE50A51266D}"/>
          </ac:spMkLst>
        </pc:spChg>
        <pc:spChg chg="add mod">
          <ac:chgData name="Fielder, Richard (DLSLtd,RAL,TEC)" userId="00f66109-a01b-43c1-a9dd-dbbe46e84c86" providerId="ADAL" clId="{AC7C1443-7063-4132-B93D-FC5DD2630AF6}" dt="2025-10-28T11:32:39.389" v="4988" actId="1076"/>
          <ac:spMkLst>
            <pc:docMk/>
            <pc:sldMk cId="1871291794" sldId="336"/>
            <ac:spMk id="19" creationId="{D77CCA30-0736-24FA-BDDD-ED083B233826}"/>
          </ac:spMkLst>
        </pc:spChg>
        <pc:picChg chg="del">
          <ac:chgData name="Fielder, Richard (DLSLtd,RAL,TEC)" userId="00f66109-a01b-43c1-a9dd-dbbe46e84c86" providerId="ADAL" clId="{AC7C1443-7063-4132-B93D-FC5DD2630AF6}" dt="2025-10-27T10:04:58.986" v="1682" actId="21"/>
          <ac:picMkLst>
            <pc:docMk/>
            <pc:sldMk cId="1871291794" sldId="336"/>
            <ac:picMk id="4" creationId="{C81DD92B-2E03-B07D-8802-70AC3BC5E4DA}"/>
          </ac:picMkLst>
        </pc:picChg>
        <pc:picChg chg="del mod">
          <ac:chgData name="Fielder, Richard (DLSLtd,RAL,TEC)" userId="00f66109-a01b-43c1-a9dd-dbbe46e84c86" providerId="ADAL" clId="{AC7C1443-7063-4132-B93D-FC5DD2630AF6}" dt="2025-10-27T10:04:58.986" v="1682" actId="21"/>
          <ac:picMkLst>
            <pc:docMk/>
            <pc:sldMk cId="1871291794" sldId="336"/>
            <ac:picMk id="11" creationId="{EEDB9B5F-0909-0FEC-C994-42F95E518D5F}"/>
          </ac:picMkLst>
        </pc:picChg>
        <pc:picChg chg="add mod">
          <ac:chgData name="Fielder, Richard (DLSLtd,RAL,TEC)" userId="00f66109-a01b-43c1-a9dd-dbbe46e84c86" providerId="ADAL" clId="{AC7C1443-7063-4132-B93D-FC5DD2630AF6}" dt="2025-10-27T10:08:46.877" v="1763" actId="1076"/>
          <ac:picMkLst>
            <pc:docMk/>
            <pc:sldMk cId="1871291794" sldId="336"/>
            <ac:picMk id="14" creationId="{B9D41CA3-49DE-AF46-E09B-42F2F5F4C200}"/>
          </ac:picMkLst>
        </pc:picChg>
        <pc:picChg chg="add mod">
          <ac:chgData name="Fielder, Richard (DLSLtd,RAL,TEC)" userId="00f66109-a01b-43c1-a9dd-dbbe46e84c86" providerId="ADAL" clId="{AC7C1443-7063-4132-B93D-FC5DD2630AF6}" dt="2025-10-27T10:08:46.877" v="1763" actId="1076"/>
          <ac:picMkLst>
            <pc:docMk/>
            <pc:sldMk cId="1871291794" sldId="336"/>
            <ac:picMk id="15" creationId="{DBB32459-5533-548B-1CF8-00B9A9F7ECA9}"/>
          </ac:picMkLst>
        </pc:picChg>
        <pc:picChg chg="add mod">
          <ac:chgData name="Fielder, Richard (DLSLtd,RAL,TEC)" userId="00f66109-a01b-43c1-a9dd-dbbe46e84c86" providerId="ADAL" clId="{AC7C1443-7063-4132-B93D-FC5DD2630AF6}" dt="2025-10-27T10:08:49.041" v="1764" actId="1076"/>
          <ac:picMkLst>
            <pc:docMk/>
            <pc:sldMk cId="1871291794" sldId="336"/>
            <ac:picMk id="16" creationId="{C9FC3745-C02F-348C-47F0-7B279572CB0B}"/>
          </ac:picMkLst>
        </pc:picChg>
        <pc:cxnChg chg="add mod">
          <ac:chgData name="Fielder, Richard (DLSLtd,RAL,TEC)" userId="00f66109-a01b-43c1-a9dd-dbbe46e84c86" providerId="ADAL" clId="{AC7C1443-7063-4132-B93D-FC5DD2630AF6}" dt="2025-10-28T11:32:33.770" v="4986" actId="1076"/>
          <ac:cxnSpMkLst>
            <pc:docMk/>
            <pc:sldMk cId="1871291794" sldId="336"/>
            <ac:cxnSpMk id="21" creationId="{6EF4B9D8-6440-5EE9-28C5-DB933E1EA6B6}"/>
          </ac:cxnSpMkLst>
        </pc:cxnChg>
        <pc:cxnChg chg="add mod">
          <ac:chgData name="Fielder, Richard (DLSLtd,RAL,TEC)" userId="00f66109-a01b-43c1-a9dd-dbbe46e84c86" providerId="ADAL" clId="{AC7C1443-7063-4132-B93D-FC5DD2630AF6}" dt="2025-10-27T10:09:58.198" v="1817" actId="1076"/>
          <ac:cxnSpMkLst>
            <pc:docMk/>
            <pc:sldMk cId="1871291794" sldId="336"/>
            <ac:cxnSpMk id="22" creationId="{C2EB39E1-E83C-87F5-4F2C-9E2494D01584}"/>
          </ac:cxnSpMkLst>
        </pc:cxnChg>
        <pc:cxnChg chg="add mod">
          <ac:chgData name="Fielder, Richard (DLSLtd,RAL,TEC)" userId="00f66109-a01b-43c1-a9dd-dbbe46e84c86" providerId="ADAL" clId="{AC7C1443-7063-4132-B93D-FC5DD2630AF6}" dt="2025-10-27T10:10:02.800" v="1820" actId="14100"/>
          <ac:cxnSpMkLst>
            <pc:docMk/>
            <pc:sldMk cId="1871291794" sldId="336"/>
            <ac:cxnSpMk id="23" creationId="{0C1D270F-F0ED-1030-F88A-C43CFA3E786C}"/>
          </ac:cxnSpMkLst>
        </pc:cxnChg>
      </pc:sldChg>
      <pc:sldChg chg="addSp modSp add mod">
        <pc:chgData name="Fielder, Richard (DLSLtd,RAL,TEC)" userId="00f66109-a01b-43c1-a9dd-dbbe46e84c86" providerId="ADAL" clId="{AC7C1443-7063-4132-B93D-FC5DD2630AF6}" dt="2025-10-28T11:32:07.483" v="4985" actId="255"/>
        <pc:sldMkLst>
          <pc:docMk/>
          <pc:sldMk cId="2953623967" sldId="338"/>
        </pc:sldMkLst>
        <pc:spChg chg="add mod">
          <ac:chgData name="Fielder, Richard (DLSLtd,RAL,TEC)" userId="00f66109-a01b-43c1-a9dd-dbbe46e84c86" providerId="ADAL" clId="{AC7C1443-7063-4132-B93D-FC5DD2630AF6}" dt="2025-10-27T11:45:14.062" v="3319"/>
          <ac:spMkLst>
            <pc:docMk/>
            <pc:sldMk cId="2953623967" sldId="338"/>
            <ac:spMk id="6" creationId="{96A8EAA7-C3DE-DE9F-E4DA-1CDD6468922A}"/>
          </ac:spMkLst>
        </pc:spChg>
        <pc:spChg chg="mod">
          <ac:chgData name="Fielder, Richard (DLSLtd,RAL,TEC)" userId="00f66109-a01b-43c1-a9dd-dbbe46e84c86" providerId="ADAL" clId="{AC7C1443-7063-4132-B93D-FC5DD2630AF6}" dt="2025-10-28T11:32:07.483" v="4985" actId="255"/>
          <ac:spMkLst>
            <pc:docMk/>
            <pc:sldMk cId="2953623967" sldId="338"/>
            <ac:spMk id="9" creationId="{12A1B6AB-97E2-A4FD-8CA6-1FBD26032828}"/>
          </ac:spMkLst>
        </pc:spChg>
      </pc:sldChg>
      <pc:sldChg chg="addSp delSp modSp add mod delAnim">
        <pc:chgData name="Fielder, Richard (DLSLtd,RAL,TEC)" userId="00f66109-a01b-43c1-a9dd-dbbe46e84c86" providerId="ADAL" clId="{AC7C1443-7063-4132-B93D-FC5DD2630AF6}" dt="2025-10-27T12:46:45.494" v="4162" actId="20577"/>
        <pc:sldMkLst>
          <pc:docMk/>
          <pc:sldMk cId="3014638085" sldId="342"/>
        </pc:sldMkLst>
        <pc:spChg chg="add mod">
          <ac:chgData name="Fielder, Richard (DLSLtd,RAL,TEC)" userId="00f66109-a01b-43c1-a9dd-dbbe46e84c86" providerId="ADAL" clId="{AC7C1443-7063-4132-B93D-FC5DD2630AF6}" dt="2025-10-27T12:46:01.335" v="4139" actId="20577"/>
          <ac:spMkLst>
            <pc:docMk/>
            <pc:sldMk cId="3014638085" sldId="342"/>
            <ac:spMk id="6" creationId="{351AE6D9-6B4F-8DD7-6F12-9393DBE1B7ED}"/>
          </ac:spMkLst>
        </pc:spChg>
        <pc:spChg chg="del">
          <ac:chgData name="Fielder, Richard (DLSLtd,RAL,TEC)" userId="00f66109-a01b-43c1-a9dd-dbbe46e84c86" providerId="ADAL" clId="{AC7C1443-7063-4132-B93D-FC5DD2630AF6}" dt="2025-10-27T12:45:45.835" v="4129" actId="478"/>
          <ac:spMkLst>
            <pc:docMk/>
            <pc:sldMk cId="3014638085" sldId="342"/>
            <ac:spMk id="8" creationId="{418FD1FE-6AD6-F575-2BC0-244AE82F5E4C}"/>
          </ac:spMkLst>
        </pc:spChg>
        <pc:spChg chg="add mod">
          <ac:chgData name="Fielder, Richard (DLSLtd,RAL,TEC)" userId="00f66109-a01b-43c1-a9dd-dbbe46e84c86" providerId="ADAL" clId="{AC7C1443-7063-4132-B93D-FC5DD2630AF6}" dt="2025-10-27T12:46:17.053" v="4156" actId="1076"/>
          <ac:spMkLst>
            <pc:docMk/>
            <pc:sldMk cId="3014638085" sldId="342"/>
            <ac:spMk id="10" creationId="{68E1F811-0E7F-CDB3-19F4-96F066245014}"/>
          </ac:spMkLst>
        </pc:spChg>
        <pc:spChg chg="del">
          <ac:chgData name="Fielder, Richard (DLSLtd,RAL,TEC)" userId="00f66109-a01b-43c1-a9dd-dbbe46e84c86" providerId="ADAL" clId="{AC7C1443-7063-4132-B93D-FC5DD2630AF6}" dt="2025-10-27T12:45:47.040" v="4130" actId="478"/>
          <ac:spMkLst>
            <pc:docMk/>
            <pc:sldMk cId="3014638085" sldId="342"/>
            <ac:spMk id="12" creationId="{9A1469CF-EC5C-2A68-2FA2-A20251DA12EB}"/>
          </ac:spMkLst>
        </pc:spChg>
        <pc:spChg chg="add mod">
          <ac:chgData name="Fielder, Richard (DLSLtd,RAL,TEC)" userId="00f66109-a01b-43c1-a9dd-dbbe46e84c86" providerId="ADAL" clId="{AC7C1443-7063-4132-B93D-FC5DD2630AF6}" dt="2025-10-27T12:46:45.494" v="4162" actId="20577"/>
          <ac:spMkLst>
            <pc:docMk/>
            <pc:sldMk cId="3014638085" sldId="342"/>
            <ac:spMk id="14" creationId="{9B2FCFF7-86A5-DFAB-03C5-CB9884D27A61}"/>
          </ac:spMkLst>
        </pc:spChg>
        <pc:picChg chg="mod">
          <ac:chgData name="Fielder, Richard (DLSLtd,RAL,TEC)" userId="00f66109-a01b-43c1-a9dd-dbbe46e84c86" providerId="ADAL" clId="{AC7C1443-7063-4132-B93D-FC5DD2630AF6}" dt="2025-10-27T12:45:56.104" v="4136" actId="1076"/>
          <ac:picMkLst>
            <pc:docMk/>
            <pc:sldMk cId="3014638085" sldId="342"/>
            <ac:picMk id="3" creationId="{6E3713FD-5224-05C2-96E2-E3BFA01A5C8A}"/>
          </ac:picMkLst>
        </pc:picChg>
        <pc:picChg chg="mod">
          <ac:chgData name="Fielder, Richard (DLSLtd,RAL,TEC)" userId="00f66109-a01b-43c1-a9dd-dbbe46e84c86" providerId="ADAL" clId="{AC7C1443-7063-4132-B93D-FC5DD2630AF6}" dt="2025-10-27T12:46:17.053" v="4156" actId="1076"/>
          <ac:picMkLst>
            <pc:docMk/>
            <pc:sldMk cId="3014638085" sldId="342"/>
            <ac:picMk id="11" creationId="{202343D6-CBE9-7052-77EA-7BD0C68B472D}"/>
          </ac:picMkLst>
        </pc:picChg>
        <pc:picChg chg="add mod">
          <ac:chgData name="Fielder, Richard (DLSLtd,RAL,TEC)" userId="00f66109-a01b-43c1-a9dd-dbbe46e84c86" providerId="ADAL" clId="{AC7C1443-7063-4132-B93D-FC5DD2630AF6}" dt="2025-10-27T12:46:40.095" v="4158" actId="1076"/>
          <ac:picMkLst>
            <pc:docMk/>
            <pc:sldMk cId="3014638085" sldId="342"/>
            <ac:picMk id="13" creationId="{000B8782-005C-6FA5-70B7-840ABD13BBD6}"/>
          </ac:picMkLst>
        </pc:picChg>
      </pc:sldChg>
      <pc:sldChg chg="modSp add del mod">
        <pc:chgData name="Fielder, Richard (DLSLtd,RAL,TEC)" userId="00f66109-a01b-43c1-a9dd-dbbe46e84c86" providerId="ADAL" clId="{AC7C1443-7063-4132-B93D-FC5DD2630AF6}" dt="2025-10-27T11:02:38.570" v="2757" actId="2696"/>
        <pc:sldMkLst>
          <pc:docMk/>
          <pc:sldMk cId="4215269087" sldId="342"/>
        </pc:sldMkLst>
        <pc:spChg chg="mod">
          <ac:chgData name="Fielder, Richard (DLSLtd,RAL,TEC)" userId="00f66109-a01b-43c1-a9dd-dbbe46e84c86" providerId="ADAL" clId="{AC7C1443-7063-4132-B93D-FC5DD2630AF6}" dt="2025-10-27T10:15:22.070" v="1896" actId="20577"/>
          <ac:spMkLst>
            <pc:docMk/>
            <pc:sldMk cId="4215269087" sldId="342"/>
            <ac:spMk id="8" creationId="{418FD1FE-6AD6-F575-2BC0-244AE82F5E4C}"/>
          </ac:spMkLst>
        </pc:spChg>
        <pc:spChg chg="mod">
          <ac:chgData name="Fielder, Richard (DLSLtd,RAL,TEC)" userId="00f66109-a01b-43c1-a9dd-dbbe46e84c86" providerId="ADAL" clId="{AC7C1443-7063-4132-B93D-FC5DD2630AF6}" dt="2025-10-27T10:15:24.931" v="1897" actId="20577"/>
          <ac:spMkLst>
            <pc:docMk/>
            <pc:sldMk cId="4215269087" sldId="342"/>
            <ac:spMk id="12" creationId="{9A1469CF-EC5C-2A68-2FA2-A20251DA12EB}"/>
          </ac:spMkLst>
        </pc:spChg>
      </pc:sldChg>
      <pc:sldChg chg="addSp delSp modSp mod delAnim modAnim">
        <pc:chgData name="Fielder, Richard (DLSLtd,RAL,TEC)" userId="00f66109-a01b-43c1-a9dd-dbbe46e84c86" providerId="ADAL" clId="{AC7C1443-7063-4132-B93D-FC5DD2630AF6}" dt="2025-10-28T09:38:43.799" v="4491" actId="20577"/>
        <pc:sldMkLst>
          <pc:docMk/>
          <pc:sldMk cId="3152128427" sldId="343"/>
        </pc:sldMkLst>
        <pc:spChg chg="mod ord">
          <ac:chgData name="Fielder, Richard (DLSLtd,RAL,TEC)" userId="00f66109-a01b-43c1-a9dd-dbbe46e84c86" providerId="ADAL" clId="{AC7C1443-7063-4132-B93D-FC5DD2630AF6}" dt="2025-10-28T09:38:43.799" v="4491" actId="20577"/>
          <ac:spMkLst>
            <pc:docMk/>
            <pc:sldMk cId="3152128427" sldId="343"/>
            <ac:spMk id="24" creationId="{D5FDF85F-6040-EE52-17D6-93E2C1F1659E}"/>
          </ac:spMkLst>
        </pc:spChg>
        <pc:picChg chg="add mod">
          <ac:chgData name="Fielder, Richard (DLSLtd,RAL,TEC)" userId="00f66109-a01b-43c1-a9dd-dbbe46e84c86" providerId="ADAL" clId="{AC7C1443-7063-4132-B93D-FC5DD2630AF6}" dt="2025-10-27T10:54:48.237" v="1987" actId="1076"/>
          <ac:picMkLst>
            <pc:docMk/>
            <pc:sldMk cId="3152128427" sldId="343"/>
            <ac:picMk id="3" creationId="{DFCC1B0F-CA5A-AF3D-0A38-8A8DD4633FB5}"/>
          </ac:picMkLst>
        </pc:picChg>
        <pc:picChg chg="add mod">
          <ac:chgData name="Fielder, Richard (DLSLtd,RAL,TEC)" userId="00f66109-a01b-43c1-a9dd-dbbe46e84c86" providerId="ADAL" clId="{AC7C1443-7063-4132-B93D-FC5DD2630AF6}" dt="2025-10-27T13:16:47.522" v="4238" actId="1076"/>
          <ac:picMkLst>
            <pc:docMk/>
            <pc:sldMk cId="3152128427" sldId="343"/>
            <ac:picMk id="6" creationId="{F8FE98D4-507D-42EB-DAE9-52163E5838EA}"/>
          </ac:picMkLst>
        </pc:picChg>
        <pc:picChg chg="del">
          <ac:chgData name="Fielder, Richard (DLSLtd,RAL,TEC)" userId="00f66109-a01b-43c1-a9dd-dbbe46e84c86" providerId="ADAL" clId="{AC7C1443-7063-4132-B93D-FC5DD2630AF6}" dt="2025-10-27T10:48:51.748" v="1924" actId="478"/>
          <ac:picMkLst>
            <pc:docMk/>
            <pc:sldMk cId="3152128427" sldId="343"/>
            <ac:picMk id="22" creationId="{5989190D-8502-31F5-75AF-71B15346E393}"/>
          </ac:picMkLst>
        </pc:picChg>
      </pc:sldChg>
      <pc:sldChg chg="delSp modSp mod modAnim">
        <pc:chgData name="Fielder, Richard (DLSLtd,RAL,TEC)" userId="00f66109-a01b-43c1-a9dd-dbbe46e84c86" providerId="ADAL" clId="{AC7C1443-7063-4132-B93D-FC5DD2630AF6}" dt="2025-10-27T13:17:56.684" v="4246"/>
        <pc:sldMkLst>
          <pc:docMk/>
          <pc:sldMk cId="3062012807" sldId="344"/>
        </pc:sldMkLst>
        <pc:spChg chg="mod">
          <ac:chgData name="Fielder, Richard (DLSLtd,RAL,TEC)" userId="00f66109-a01b-43c1-a9dd-dbbe46e84c86" providerId="ADAL" clId="{AC7C1443-7063-4132-B93D-FC5DD2630AF6}" dt="2025-10-27T11:18:56.874" v="3037" actId="14100"/>
          <ac:spMkLst>
            <pc:docMk/>
            <pc:sldMk cId="3062012807" sldId="344"/>
            <ac:spMk id="8" creationId="{16B1FBBA-2B8A-C745-38E3-ED6DBC083988}"/>
          </ac:spMkLst>
        </pc:spChg>
        <pc:spChg chg="mod">
          <ac:chgData name="Fielder, Richard (DLSLtd,RAL,TEC)" userId="00f66109-a01b-43c1-a9dd-dbbe46e84c86" providerId="ADAL" clId="{AC7C1443-7063-4132-B93D-FC5DD2630AF6}" dt="2025-10-27T11:19:07.750" v="3041" actId="1076"/>
          <ac:spMkLst>
            <pc:docMk/>
            <pc:sldMk cId="3062012807" sldId="344"/>
            <ac:spMk id="15" creationId="{ADC80B58-DF7B-DDAE-22F4-73FF049691AE}"/>
          </ac:spMkLst>
        </pc:spChg>
        <pc:spChg chg="mod">
          <ac:chgData name="Fielder, Richard (DLSLtd,RAL,TEC)" userId="00f66109-a01b-43c1-a9dd-dbbe46e84c86" providerId="ADAL" clId="{AC7C1443-7063-4132-B93D-FC5DD2630AF6}" dt="2025-10-27T11:19:07.750" v="3041" actId="1076"/>
          <ac:spMkLst>
            <pc:docMk/>
            <pc:sldMk cId="3062012807" sldId="344"/>
            <ac:spMk id="16" creationId="{DC084E71-D057-2653-DE7C-1A2F1D292994}"/>
          </ac:spMkLst>
        </pc:spChg>
        <pc:spChg chg="mod">
          <ac:chgData name="Fielder, Richard (DLSLtd,RAL,TEC)" userId="00f66109-a01b-43c1-a9dd-dbbe46e84c86" providerId="ADAL" clId="{AC7C1443-7063-4132-B93D-FC5DD2630AF6}" dt="2025-10-27T11:19:11.770" v="3042" actId="1076"/>
          <ac:spMkLst>
            <pc:docMk/>
            <pc:sldMk cId="3062012807" sldId="344"/>
            <ac:spMk id="18" creationId="{8ED8E747-7F7F-1E5F-FB43-DFD1A67D170B}"/>
          </ac:spMkLst>
        </pc:spChg>
        <pc:spChg chg="mod">
          <ac:chgData name="Fielder, Richard (DLSLtd,RAL,TEC)" userId="00f66109-a01b-43c1-a9dd-dbbe46e84c86" providerId="ADAL" clId="{AC7C1443-7063-4132-B93D-FC5DD2630AF6}" dt="2025-10-27T11:22:59.333" v="3270" actId="14100"/>
          <ac:spMkLst>
            <pc:docMk/>
            <pc:sldMk cId="3062012807" sldId="344"/>
            <ac:spMk id="19" creationId="{013C514D-0984-8967-8425-CE4D95D42D03}"/>
          </ac:spMkLst>
        </pc:spChg>
        <pc:grpChg chg="mod">
          <ac:chgData name="Fielder, Richard (DLSLtd,RAL,TEC)" userId="00f66109-a01b-43c1-a9dd-dbbe46e84c86" providerId="ADAL" clId="{AC7C1443-7063-4132-B93D-FC5DD2630AF6}" dt="2025-10-27T11:19:06.332" v="3040" actId="1076"/>
          <ac:grpSpMkLst>
            <pc:docMk/>
            <pc:sldMk cId="3062012807" sldId="344"/>
            <ac:grpSpMk id="12" creationId="{4BDB6772-B18B-FDFE-FBEF-81E7C38E9545}"/>
          </ac:grpSpMkLst>
        </pc:grpChg>
        <pc:grpChg chg="mod">
          <ac:chgData name="Fielder, Richard (DLSLtd,RAL,TEC)" userId="00f66109-a01b-43c1-a9dd-dbbe46e84c86" providerId="ADAL" clId="{AC7C1443-7063-4132-B93D-FC5DD2630AF6}" dt="2025-10-27T11:19:07.750" v="3041" actId="1076"/>
          <ac:grpSpMkLst>
            <pc:docMk/>
            <pc:sldMk cId="3062012807" sldId="344"/>
            <ac:grpSpMk id="17" creationId="{7F64471B-CC6C-FBF4-F768-5FCEF5979DD1}"/>
          </ac:grpSpMkLst>
        </pc:grpChg>
        <pc:picChg chg="mod">
          <ac:chgData name="Fielder, Richard (DLSLtd,RAL,TEC)" userId="00f66109-a01b-43c1-a9dd-dbbe46e84c86" providerId="ADAL" clId="{AC7C1443-7063-4132-B93D-FC5DD2630AF6}" dt="2025-10-27T11:19:07.750" v="3041" actId="1076"/>
          <ac:picMkLst>
            <pc:docMk/>
            <pc:sldMk cId="3062012807" sldId="344"/>
            <ac:picMk id="14" creationId="{8D68EA2F-3994-7E27-20EA-F4DC31C74F97}"/>
          </ac:picMkLst>
        </pc:picChg>
        <pc:picChg chg="del">
          <ac:chgData name="Fielder, Richard (DLSLtd,RAL,TEC)" userId="00f66109-a01b-43c1-a9dd-dbbe46e84c86" providerId="ADAL" clId="{AC7C1443-7063-4132-B93D-FC5DD2630AF6}" dt="2025-10-27T11:18:45.521" v="3034" actId="478"/>
          <ac:picMkLst>
            <pc:docMk/>
            <pc:sldMk cId="3062012807" sldId="344"/>
            <ac:picMk id="1026" creationId="{AA99A429-05B3-10F0-4451-9B7EB2DBB161}"/>
          </ac:picMkLst>
        </pc:picChg>
      </pc:sldChg>
      <pc:sldChg chg="modSp del mod">
        <pc:chgData name="Fielder, Richard (DLSLtd,RAL,TEC)" userId="00f66109-a01b-43c1-a9dd-dbbe46e84c86" providerId="ADAL" clId="{AC7C1443-7063-4132-B93D-FC5DD2630AF6}" dt="2025-10-27T11:02:38.570" v="2757" actId="2696"/>
        <pc:sldMkLst>
          <pc:docMk/>
          <pc:sldMk cId="1892985726" sldId="345"/>
        </pc:sldMkLst>
        <pc:spChg chg="mod">
          <ac:chgData name="Fielder, Richard (DLSLtd,RAL,TEC)" userId="00f66109-a01b-43c1-a9dd-dbbe46e84c86" providerId="ADAL" clId="{AC7C1443-7063-4132-B93D-FC5DD2630AF6}" dt="2025-10-27T10:13:50.478" v="1879" actId="6549"/>
          <ac:spMkLst>
            <pc:docMk/>
            <pc:sldMk cId="1892985726" sldId="345"/>
            <ac:spMk id="8" creationId="{2B514AC6-FA4A-2358-599D-0CBC8CEA63FA}"/>
          </ac:spMkLst>
        </pc:spChg>
        <pc:spChg chg="mod">
          <ac:chgData name="Fielder, Richard (DLSLtd,RAL,TEC)" userId="00f66109-a01b-43c1-a9dd-dbbe46e84c86" providerId="ADAL" clId="{AC7C1443-7063-4132-B93D-FC5DD2630AF6}" dt="2025-10-27T11:01:44.568" v="2651" actId="6549"/>
          <ac:spMkLst>
            <pc:docMk/>
            <pc:sldMk cId="1892985726" sldId="345"/>
            <ac:spMk id="12" creationId="{9FCEF520-E81F-DBD5-76F1-40F457A960A6}"/>
          </ac:spMkLst>
        </pc:spChg>
      </pc:sldChg>
      <pc:sldChg chg="addSp delSp modSp add mod delAnim">
        <pc:chgData name="Fielder, Richard (DLSLtd,RAL,TEC)" userId="00f66109-a01b-43c1-a9dd-dbbe46e84c86" providerId="ADAL" clId="{AC7C1443-7063-4132-B93D-FC5DD2630AF6}" dt="2025-10-27T12:47:41.950" v="4187" actId="14100"/>
        <pc:sldMkLst>
          <pc:docMk/>
          <pc:sldMk cId="2715395432" sldId="345"/>
        </pc:sldMkLst>
        <pc:spChg chg="add mod">
          <ac:chgData name="Fielder, Richard (DLSLtd,RAL,TEC)" userId="00f66109-a01b-43c1-a9dd-dbbe46e84c86" providerId="ADAL" clId="{AC7C1443-7063-4132-B93D-FC5DD2630AF6}" dt="2025-10-27T12:47:00.987" v="4174" actId="20577"/>
          <ac:spMkLst>
            <pc:docMk/>
            <pc:sldMk cId="2715395432" sldId="345"/>
            <ac:spMk id="3" creationId="{8CB116BE-F9F4-045C-4C79-9CE27088F415}"/>
          </ac:spMkLst>
        </pc:spChg>
        <pc:spChg chg="del">
          <ac:chgData name="Fielder, Richard (DLSLtd,RAL,TEC)" userId="00f66109-a01b-43c1-a9dd-dbbe46e84c86" providerId="ADAL" clId="{AC7C1443-7063-4132-B93D-FC5DD2630AF6}" dt="2025-10-27T12:46:49.196" v="4163" actId="478"/>
          <ac:spMkLst>
            <pc:docMk/>
            <pc:sldMk cId="2715395432" sldId="345"/>
            <ac:spMk id="8" creationId="{2B514AC6-FA4A-2358-599D-0CBC8CEA63FA}"/>
          </ac:spMkLst>
        </pc:spChg>
        <pc:spChg chg="add mod">
          <ac:chgData name="Fielder, Richard (DLSLtd,RAL,TEC)" userId="00f66109-a01b-43c1-a9dd-dbbe46e84c86" providerId="ADAL" clId="{AC7C1443-7063-4132-B93D-FC5DD2630AF6}" dt="2025-10-27T12:47:33.540" v="4185" actId="20577"/>
          <ac:spMkLst>
            <pc:docMk/>
            <pc:sldMk cId="2715395432" sldId="345"/>
            <ac:spMk id="11" creationId="{E52DF7C2-D265-02F3-6B10-0459BB8C7B9B}"/>
          </ac:spMkLst>
        </pc:spChg>
        <pc:spChg chg="del">
          <ac:chgData name="Fielder, Richard (DLSLtd,RAL,TEC)" userId="00f66109-a01b-43c1-a9dd-dbbe46e84c86" providerId="ADAL" clId="{AC7C1443-7063-4132-B93D-FC5DD2630AF6}" dt="2025-10-27T12:46:50.305" v="4164" actId="478"/>
          <ac:spMkLst>
            <pc:docMk/>
            <pc:sldMk cId="2715395432" sldId="345"/>
            <ac:spMk id="12" creationId="{9FCEF520-E81F-DBD5-76F1-40F457A960A6}"/>
          </ac:spMkLst>
        </pc:spChg>
        <pc:picChg chg="mod">
          <ac:chgData name="Fielder, Richard (DLSLtd,RAL,TEC)" userId="00f66109-a01b-43c1-a9dd-dbbe46e84c86" providerId="ADAL" clId="{AC7C1443-7063-4132-B93D-FC5DD2630AF6}" dt="2025-10-27T12:47:41.950" v="4187" actId="14100"/>
          <ac:picMkLst>
            <pc:docMk/>
            <pc:sldMk cId="2715395432" sldId="345"/>
            <ac:picMk id="6" creationId="{2069C35F-7EF6-04B9-758C-47C6CD618416}"/>
          </ac:picMkLst>
        </pc:picChg>
        <pc:picChg chg="mod">
          <ac:chgData name="Fielder, Richard (DLSLtd,RAL,TEC)" userId="00f66109-a01b-43c1-a9dd-dbbe46e84c86" providerId="ADAL" clId="{AC7C1443-7063-4132-B93D-FC5DD2630AF6}" dt="2025-10-27T12:47:06.279" v="4175" actId="1076"/>
          <ac:picMkLst>
            <pc:docMk/>
            <pc:sldMk cId="2715395432" sldId="345"/>
            <ac:picMk id="10" creationId="{0F920CCC-93CB-B7E3-B49A-CCD4EDCD5EF3}"/>
          </ac:picMkLst>
        </pc:picChg>
        <pc:picChg chg="mod">
          <ac:chgData name="Fielder, Richard (DLSLtd,RAL,TEC)" userId="00f66109-a01b-43c1-a9dd-dbbe46e84c86" providerId="ADAL" clId="{AC7C1443-7063-4132-B93D-FC5DD2630AF6}" dt="2025-10-27T12:47:06.279" v="4175" actId="1076"/>
          <ac:picMkLst>
            <pc:docMk/>
            <pc:sldMk cId="2715395432" sldId="345"/>
            <ac:picMk id="13" creationId="{89FAFFA6-9354-660E-45DA-ECF45037AA49}"/>
          </ac:picMkLst>
        </pc:picChg>
      </pc:sldChg>
      <pc:sldChg chg="modSp del mod">
        <pc:chgData name="Fielder, Richard (DLSLtd,RAL,TEC)" userId="00f66109-a01b-43c1-a9dd-dbbe46e84c86" providerId="ADAL" clId="{AC7C1443-7063-4132-B93D-FC5DD2630AF6}" dt="2025-10-27T11:02:38.570" v="2757" actId="2696"/>
        <pc:sldMkLst>
          <pc:docMk/>
          <pc:sldMk cId="794522254" sldId="346"/>
        </pc:sldMkLst>
        <pc:spChg chg="mod">
          <ac:chgData name="Fielder, Richard (DLSLtd,RAL,TEC)" userId="00f66109-a01b-43c1-a9dd-dbbe46e84c86" providerId="ADAL" clId="{AC7C1443-7063-4132-B93D-FC5DD2630AF6}" dt="2025-10-27T10:13:42.155" v="1874" actId="20577"/>
          <ac:spMkLst>
            <pc:docMk/>
            <pc:sldMk cId="794522254" sldId="346"/>
            <ac:spMk id="8" creationId="{B870BE18-8DCA-E048-8B8D-076C86491D25}"/>
          </ac:spMkLst>
        </pc:spChg>
      </pc:sldChg>
      <pc:sldChg chg="addSp delSp modSp add mod">
        <pc:chgData name="Fielder, Richard (DLSLtd,RAL,TEC)" userId="00f66109-a01b-43c1-a9dd-dbbe46e84c86" providerId="ADAL" clId="{AC7C1443-7063-4132-B93D-FC5DD2630AF6}" dt="2025-10-27T12:48:08.529" v="4191" actId="1076"/>
        <pc:sldMkLst>
          <pc:docMk/>
          <pc:sldMk cId="2404962046" sldId="346"/>
        </pc:sldMkLst>
        <pc:spChg chg="del">
          <ac:chgData name="Fielder, Richard (DLSLtd,RAL,TEC)" userId="00f66109-a01b-43c1-a9dd-dbbe46e84c86" providerId="ADAL" clId="{AC7C1443-7063-4132-B93D-FC5DD2630AF6}" dt="2025-10-27T12:48:02.305" v="4188" actId="478"/>
          <ac:spMkLst>
            <pc:docMk/>
            <pc:sldMk cId="2404962046" sldId="346"/>
            <ac:spMk id="8" creationId="{B870BE18-8DCA-E048-8B8D-076C86491D25}"/>
          </ac:spMkLst>
        </pc:spChg>
        <pc:picChg chg="mod">
          <ac:chgData name="Fielder, Richard (DLSLtd,RAL,TEC)" userId="00f66109-a01b-43c1-a9dd-dbbe46e84c86" providerId="ADAL" clId="{AC7C1443-7063-4132-B93D-FC5DD2630AF6}" dt="2025-10-27T12:48:08.529" v="4191" actId="1076"/>
          <ac:picMkLst>
            <pc:docMk/>
            <pc:sldMk cId="2404962046" sldId="346"/>
            <ac:picMk id="3" creationId="{4B2C4D0D-A3B5-733E-F0AF-51819BF8A6E0}"/>
          </ac:picMkLst>
        </pc:picChg>
        <pc:picChg chg="add mod">
          <ac:chgData name="Fielder, Richard (DLSLtd,RAL,TEC)" userId="00f66109-a01b-43c1-a9dd-dbbe46e84c86" providerId="ADAL" clId="{AC7C1443-7063-4132-B93D-FC5DD2630AF6}" dt="2025-10-27T12:48:06.668" v="4190" actId="571"/>
          <ac:picMkLst>
            <pc:docMk/>
            <pc:sldMk cId="2404962046" sldId="346"/>
            <ac:picMk id="6" creationId="{022172C5-1D57-7464-6345-8AD9405A276D}"/>
          </ac:picMkLst>
        </pc:picChg>
        <pc:picChg chg="add mod">
          <ac:chgData name="Fielder, Richard (DLSLtd,RAL,TEC)" userId="00f66109-a01b-43c1-a9dd-dbbe46e84c86" providerId="ADAL" clId="{AC7C1443-7063-4132-B93D-FC5DD2630AF6}" dt="2025-10-27T12:48:06.668" v="4190" actId="571"/>
          <ac:picMkLst>
            <pc:docMk/>
            <pc:sldMk cId="2404962046" sldId="346"/>
            <ac:picMk id="10" creationId="{DA761147-5F1F-9D76-801A-2588731058FB}"/>
          </ac:picMkLst>
        </pc:picChg>
        <pc:picChg chg="mod">
          <ac:chgData name="Fielder, Richard (DLSLtd,RAL,TEC)" userId="00f66109-a01b-43c1-a9dd-dbbe46e84c86" providerId="ADAL" clId="{AC7C1443-7063-4132-B93D-FC5DD2630AF6}" dt="2025-10-27T12:48:08.529" v="4191" actId="1076"/>
          <ac:picMkLst>
            <pc:docMk/>
            <pc:sldMk cId="2404962046" sldId="346"/>
            <ac:picMk id="14" creationId="{51F2FA5D-5E78-4628-29F6-01E1EEAEA3C9}"/>
          </ac:picMkLst>
        </pc:picChg>
      </pc:sldChg>
      <pc:sldChg chg="modSp add del mod">
        <pc:chgData name="Fielder, Richard (DLSLtd,RAL,TEC)" userId="00f66109-a01b-43c1-a9dd-dbbe46e84c86" providerId="ADAL" clId="{AC7C1443-7063-4132-B93D-FC5DD2630AF6}" dt="2025-10-27T11:41:50.432" v="3310" actId="47"/>
        <pc:sldMkLst>
          <pc:docMk/>
          <pc:sldMk cId="3438068031" sldId="347"/>
        </pc:sldMkLst>
        <pc:spChg chg="mod">
          <ac:chgData name="Fielder, Richard (DLSLtd,RAL,TEC)" userId="00f66109-a01b-43c1-a9dd-dbbe46e84c86" providerId="ADAL" clId="{AC7C1443-7063-4132-B93D-FC5DD2630AF6}" dt="2025-10-27T11:41:47.552" v="3309" actId="20577"/>
          <ac:spMkLst>
            <pc:docMk/>
            <pc:sldMk cId="3438068031" sldId="347"/>
            <ac:spMk id="3" creationId="{8C74A98C-1842-9330-421C-06D2A664C38D}"/>
          </ac:spMkLst>
        </pc:spChg>
      </pc:sldChg>
      <pc:sldChg chg="del">
        <pc:chgData name="Fielder, Richard (DLSLtd,RAL,TEC)" userId="00f66109-a01b-43c1-a9dd-dbbe46e84c86" providerId="ADAL" clId="{AC7C1443-7063-4132-B93D-FC5DD2630AF6}" dt="2025-10-27T10:46:36.341" v="1904" actId="2696"/>
        <pc:sldMkLst>
          <pc:docMk/>
          <pc:sldMk cId="4207006940" sldId="347"/>
        </pc:sldMkLst>
      </pc:sldChg>
      <pc:sldChg chg="addSp delSp modSp del mod">
        <pc:chgData name="Fielder, Richard (DLSLtd,RAL,TEC)" userId="00f66109-a01b-43c1-a9dd-dbbe46e84c86" providerId="ADAL" clId="{AC7C1443-7063-4132-B93D-FC5DD2630AF6}" dt="2025-10-27T10:53:12.252" v="1973" actId="47"/>
        <pc:sldMkLst>
          <pc:docMk/>
          <pc:sldMk cId="3918404339" sldId="348"/>
        </pc:sldMkLst>
        <pc:spChg chg="mod">
          <ac:chgData name="Fielder, Richard (DLSLtd,RAL,TEC)" userId="00f66109-a01b-43c1-a9dd-dbbe46e84c86" providerId="ADAL" clId="{AC7C1443-7063-4132-B93D-FC5DD2630AF6}" dt="2025-10-27T10:47:59.167" v="1918" actId="20577"/>
          <ac:spMkLst>
            <pc:docMk/>
            <pc:sldMk cId="3918404339" sldId="348"/>
            <ac:spMk id="27" creationId="{51EE225B-6D2C-AC09-B0F6-7AEDACFA1648}"/>
          </ac:spMkLst>
        </pc:spChg>
        <pc:picChg chg="add del mod">
          <ac:chgData name="Fielder, Richard (DLSLtd,RAL,TEC)" userId="00f66109-a01b-43c1-a9dd-dbbe46e84c86" providerId="ADAL" clId="{AC7C1443-7063-4132-B93D-FC5DD2630AF6}" dt="2025-10-27T10:48:24.328" v="1919" actId="478"/>
          <ac:picMkLst>
            <pc:docMk/>
            <pc:sldMk cId="3918404339" sldId="348"/>
            <ac:picMk id="3" creationId="{16E8BB87-3679-8B50-F3E8-590FF2484550}"/>
          </ac:picMkLst>
        </pc:picChg>
        <pc:picChg chg="add mod">
          <ac:chgData name="Fielder, Richard (DLSLtd,RAL,TEC)" userId="00f66109-a01b-43c1-a9dd-dbbe46e84c86" providerId="ADAL" clId="{AC7C1443-7063-4132-B93D-FC5DD2630AF6}" dt="2025-10-27T10:48:40.140" v="1923" actId="1076"/>
          <ac:picMkLst>
            <pc:docMk/>
            <pc:sldMk cId="3918404339" sldId="348"/>
            <ac:picMk id="6" creationId="{0DCF3AF3-DD29-82A6-4A05-EF95F441CDBD}"/>
          </ac:picMkLst>
        </pc:picChg>
        <pc:picChg chg="del">
          <ac:chgData name="Fielder, Richard (DLSLtd,RAL,TEC)" userId="00f66109-a01b-43c1-a9dd-dbbe46e84c86" providerId="ADAL" clId="{AC7C1443-7063-4132-B93D-FC5DD2630AF6}" dt="2025-10-27T10:47:19.547" v="1908" actId="478"/>
          <ac:picMkLst>
            <pc:docMk/>
            <pc:sldMk cId="3918404339" sldId="348"/>
            <ac:picMk id="25" creationId="{3C1B50C8-B88F-8232-B274-8B9E7225EF03}"/>
          </ac:picMkLst>
        </pc:picChg>
      </pc:sldChg>
      <pc:sldChg chg="addSp delSp modSp mod">
        <pc:chgData name="Fielder, Richard (DLSLtd,RAL,TEC)" userId="00f66109-a01b-43c1-a9dd-dbbe46e84c86" providerId="ADAL" clId="{AC7C1443-7063-4132-B93D-FC5DD2630AF6}" dt="2025-10-27T10:52:40.014" v="1972" actId="166"/>
        <pc:sldMkLst>
          <pc:docMk/>
          <pc:sldMk cId="879032317" sldId="411"/>
        </pc:sldMkLst>
        <pc:spChg chg="add mod">
          <ac:chgData name="Fielder, Richard (DLSLtd,RAL,TEC)" userId="00f66109-a01b-43c1-a9dd-dbbe46e84c86" providerId="ADAL" clId="{AC7C1443-7063-4132-B93D-FC5DD2630AF6}" dt="2025-10-24T09:20:06.109" v="710"/>
          <ac:spMkLst>
            <pc:docMk/>
            <pc:sldMk cId="879032317" sldId="411"/>
            <ac:spMk id="4" creationId="{21BBEB64-BC14-35B4-08CB-49E4D57E09A2}"/>
          </ac:spMkLst>
        </pc:spChg>
        <pc:spChg chg="mod">
          <ac:chgData name="Fielder, Richard (DLSLtd,RAL,TEC)" userId="00f66109-a01b-43c1-a9dd-dbbe46e84c86" providerId="ADAL" clId="{AC7C1443-7063-4132-B93D-FC5DD2630AF6}" dt="2025-10-27T10:50:44.854" v="1941"/>
          <ac:spMkLst>
            <pc:docMk/>
            <pc:sldMk cId="879032317" sldId="411"/>
            <ac:spMk id="5" creationId="{C8B7CA92-A4B3-E5AA-3C4C-C9689220BC78}"/>
          </ac:spMkLst>
        </pc:spChg>
        <pc:spChg chg="add del mod">
          <ac:chgData name="Fielder, Richard (DLSLtd,RAL,TEC)" userId="00f66109-a01b-43c1-a9dd-dbbe46e84c86" providerId="ADAL" clId="{AC7C1443-7063-4132-B93D-FC5DD2630AF6}" dt="2025-10-27T10:51:11.131" v="1945" actId="478"/>
          <ac:spMkLst>
            <pc:docMk/>
            <pc:sldMk cId="879032317" sldId="411"/>
            <ac:spMk id="8" creationId="{2AC3EFD8-B788-BC7C-CF6E-B643A73AF13D}"/>
          </ac:spMkLst>
        </pc:spChg>
        <pc:graphicFrameChg chg="add mod modGraphic">
          <ac:chgData name="Fielder, Richard (DLSLtd,RAL,TEC)" userId="00f66109-a01b-43c1-a9dd-dbbe46e84c86" providerId="ADAL" clId="{AC7C1443-7063-4132-B93D-FC5DD2630AF6}" dt="2025-10-27T10:52:15.266" v="1970" actId="113"/>
          <ac:graphicFrameMkLst>
            <pc:docMk/>
            <pc:sldMk cId="879032317" sldId="411"/>
            <ac:graphicFrameMk id="6" creationId="{E893C7FF-3381-E129-E71F-D54B682051EE}"/>
          </ac:graphicFrameMkLst>
        </pc:graphicFrameChg>
        <pc:picChg chg="del mod">
          <ac:chgData name="Fielder, Richard (DLSLtd,RAL,TEC)" userId="00f66109-a01b-43c1-a9dd-dbbe46e84c86" providerId="ADAL" clId="{AC7C1443-7063-4132-B93D-FC5DD2630AF6}" dt="2025-10-27T10:51:07.062" v="1944" actId="478"/>
          <ac:picMkLst>
            <pc:docMk/>
            <pc:sldMk cId="879032317" sldId="411"/>
            <ac:picMk id="2" creationId="{8C4FEE90-96A4-E0B3-48DF-7B1C3C812318}"/>
          </ac:picMkLst>
        </pc:picChg>
        <pc:picChg chg="mod ord">
          <ac:chgData name="Fielder, Richard (DLSLtd,RAL,TEC)" userId="00f66109-a01b-43c1-a9dd-dbbe46e84c86" providerId="ADAL" clId="{AC7C1443-7063-4132-B93D-FC5DD2630AF6}" dt="2025-10-27T10:52:40.014" v="1972" actId="166"/>
          <ac:picMkLst>
            <pc:docMk/>
            <pc:sldMk cId="879032317" sldId="411"/>
            <ac:picMk id="11" creationId="{0262C49F-B368-F2F2-C6C4-BD98201572AD}"/>
          </ac:picMkLst>
        </pc:picChg>
      </pc:sldChg>
      <pc:sldChg chg="addSp delSp modSp add mod">
        <pc:chgData name="Fielder, Richard (DLSLtd,RAL,TEC)" userId="00f66109-a01b-43c1-a9dd-dbbe46e84c86" providerId="ADAL" clId="{AC7C1443-7063-4132-B93D-FC5DD2630AF6}" dt="2025-10-24T14:11:11.401" v="1424" actId="20577"/>
        <pc:sldMkLst>
          <pc:docMk/>
          <pc:sldMk cId="1099940935" sldId="440"/>
        </pc:sldMkLst>
        <pc:spChg chg="add mod">
          <ac:chgData name="Fielder, Richard (DLSLtd,RAL,TEC)" userId="00f66109-a01b-43c1-a9dd-dbbe46e84c86" providerId="ADAL" clId="{AC7C1443-7063-4132-B93D-FC5DD2630AF6}" dt="2025-10-24T14:10:40.920" v="1412"/>
          <ac:spMkLst>
            <pc:docMk/>
            <pc:sldMk cId="1099940935" sldId="440"/>
            <ac:spMk id="4" creationId="{50C2B00B-A0AA-0E7E-F7A4-00ECFA4CE0BC}"/>
          </ac:spMkLst>
        </pc:spChg>
        <pc:spChg chg="add mod">
          <ac:chgData name="Fielder, Richard (DLSLtd,RAL,TEC)" userId="00f66109-a01b-43c1-a9dd-dbbe46e84c86" providerId="ADAL" clId="{AC7C1443-7063-4132-B93D-FC5DD2630AF6}" dt="2025-10-24T14:11:11.401" v="1424" actId="20577"/>
          <ac:spMkLst>
            <pc:docMk/>
            <pc:sldMk cId="1099940935" sldId="440"/>
            <ac:spMk id="6" creationId="{DF4D849F-4753-2620-8E59-9FEBC82B9400}"/>
          </ac:spMkLst>
        </pc:spChg>
      </pc:sldChg>
      <pc:sldChg chg="modSp del mod">
        <pc:chgData name="Fielder, Richard (DLSLtd,RAL,TEC)" userId="00f66109-a01b-43c1-a9dd-dbbe46e84c86" providerId="ADAL" clId="{AC7C1443-7063-4132-B93D-FC5DD2630AF6}" dt="2025-10-24T09:21:59.752" v="732" actId="47"/>
        <pc:sldMkLst>
          <pc:docMk/>
          <pc:sldMk cId="1232143757" sldId="983"/>
        </pc:sldMkLst>
      </pc:sldChg>
      <pc:sldChg chg="addSp modSp mod">
        <pc:chgData name="Fielder, Richard (DLSLtd,RAL,TEC)" userId="00f66109-a01b-43c1-a9dd-dbbe46e84c86" providerId="ADAL" clId="{AC7C1443-7063-4132-B93D-FC5DD2630AF6}" dt="2025-10-27T13:19:36.678" v="4255" actId="1076"/>
        <pc:sldMkLst>
          <pc:docMk/>
          <pc:sldMk cId="136868243" sldId="985"/>
        </pc:sldMkLst>
        <pc:spChg chg="add mod ord">
          <ac:chgData name="Fielder, Richard (DLSLtd,RAL,TEC)" userId="00f66109-a01b-43c1-a9dd-dbbe46e84c86" providerId="ADAL" clId="{AC7C1443-7063-4132-B93D-FC5DD2630AF6}" dt="2025-10-27T13:16:15.078" v="4230" actId="167"/>
          <ac:spMkLst>
            <pc:docMk/>
            <pc:sldMk cId="136868243" sldId="985"/>
            <ac:spMk id="3" creationId="{EE989E04-66C2-458A-80C5-7912BD7BFEE8}"/>
          </ac:spMkLst>
        </pc:spChg>
        <pc:spChg chg="mod">
          <ac:chgData name="Fielder, Richard (DLSLtd,RAL,TEC)" userId="00f66109-a01b-43c1-a9dd-dbbe46e84c86" providerId="ADAL" clId="{AC7C1443-7063-4132-B93D-FC5DD2630AF6}" dt="2025-10-27T10:44:45.503" v="1903" actId="20577"/>
          <ac:spMkLst>
            <pc:docMk/>
            <pc:sldMk cId="136868243" sldId="985"/>
            <ac:spMk id="7" creationId="{17801D4D-4D34-C1B5-E28B-BAB0BB35E02C}"/>
          </ac:spMkLst>
        </pc:spChg>
        <pc:spChg chg="mod">
          <ac:chgData name="Fielder, Richard (DLSLtd,RAL,TEC)" userId="00f66109-a01b-43c1-a9dd-dbbe46e84c86" providerId="ADAL" clId="{AC7C1443-7063-4132-B93D-FC5DD2630AF6}" dt="2025-10-27T10:14:58.962" v="1895" actId="20577"/>
          <ac:spMkLst>
            <pc:docMk/>
            <pc:sldMk cId="136868243" sldId="985"/>
            <ac:spMk id="20" creationId="{72D3824C-4427-E65A-452E-8B919A2B8C1B}"/>
          </ac:spMkLst>
        </pc:spChg>
        <pc:spChg chg="mod">
          <ac:chgData name="Fielder, Richard (DLSLtd,RAL,TEC)" userId="00f66109-a01b-43c1-a9dd-dbbe46e84c86" providerId="ADAL" clId="{AC7C1443-7063-4132-B93D-FC5DD2630AF6}" dt="2025-10-24T09:23:23.283" v="759" actId="1076"/>
          <ac:spMkLst>
            <pc:docMk/>
            <pc:sldMk cId="136868243" sldId="985"/>
            <ac:spMk id="29" creationId="{DDEBEAF3-4960-30C4-8007-88399A6423EF}"/>
          </ac:spMkLst>
        </pc:spChg>
        <pc:picChg chg="mod">
          <ac:chgData name="Fielder, Richard (DLSLtd,RAL,TEC)" userId="00f66109-a01b-43c1-a9dd-dbbe46e84c86" providerId="ADAL" clId="{AC7C1443-7063-4132-B93D-FC5DD2630AF6}" dt="2025-10-27T13:19:36.678" v="4255" actId="1076"/>
          <ac:picMkLst>
            <pc:docMk/>
            <pc:sldMk cId="136868243" sldId="985"/>
            <ac:picMk id="18" creationId="{FD1313E3-D4A6-B2C2-5066-B7C901754992}"/>
          </ac:picMkLst>
        </pc:picChg>
        <pc:picChg chg="mod">
          <ac:chgData name="Fielder, Richard (DLSLtd,RAL,TEC)" userId="00f66109-a01b-43c1-a9dd-dbbe46e84c86" providerId="ADAL" clId="{AC7C1443-7063-4132-B93D-FC5DD2630AF6}" dt="2025-10-24T09:23:23.683" v="760" actId="1076"/>
          <ac:picMkLst>
            <pc:docMk/>
            <pc:sldMk cId="136868243" sldId="985"/>
            <ac:picMk id="28" creationId="{AD3C4F10-7842-D921-701E-3612D3EFBA11}"/>
          </ac:picMkLst>
        </pc:picChg>
      </pc:sldChg>
      <pc:sldChg chg="add del">
        <pc:chgData name="Fielder, Richard (DLSLtd,RAL,TEC)" userId="00f66109-a01b-43c1-a9dd-dbbe46e84c86" providerId="ADAL" clId="{AC7C1443-7063-4132-B93D-FC5DD2630AF6}" dt="2025-10-27T11:41:56.550" v="3311" actId="47"/>
        <pc:sldMkLst>
          <pc:docMk/>
          <pc:sldMk cId="1398597140" sldId="986"/>
        </pc:sldMkLst>
      </pc:sldChg>
      <pc:sldChg chg="addSp modSp del">
        <pc:chgData name="Fielder, Richard (DLSLtd,RAL,TEC)" userId="00f66109-a01b-43c1-a9dd-dbbe46e84c86" providerId="ADAL" clId="{AC7C1443-7063-4132-B93D-FC5DD2630AF6}" dt="2025-10-27T10:57:03.997" v="2047" actId="2696"/>
        <pc:sldMkLst>
          <pc:docMk/>
          <pc:sldMk cId="2160740043" sldId="986"/>
        </pc:sldMkLst>
      </pc:sldChg>
      <pc:sldChg chg="addSp delSp modSp add mod ord">
        <pc:chgData name="Fielder, Richard (DLSLtd,RAL,TEC)" userId="00f66109-a01b-43c1-a9dd-dbbe46e84c86" providerId="ADAL" clId="{AC7C1443-7063-4132-B93D-FC5DD2630AF6}" dt="2025-10-27T10:11:54.545" v="1855"/>
        <pc:sldMkLst>
          <pc:docMk/>
          <pc:sldMk cId="3440148502" sldId="987"/>
        </pc:sldMkLst>
        <pc:spChg chg="add mod">
          <ac:chgData name="Fielder, Richard (DLSLtd,RAL,TEC)" userId="00f66109-a01b-43c1-a9dd-dbbe46e84c86" providerId="ADAL" clId="{AC7C1443-7063-4132-B93D-FC5DD2630AF6}" dt="2025-10-24T08:49:54.883" v="3"/>
          <ac:spMkLst>
            <pc:docMk/>
            <pc:sldMk cId="3440148502" sldId="987"/>
            <ac:spMk id="71" creationId="{5B104CB6-28DE-FE92-D299-9AF29FB992C4}"/>
          </ac:spMkLst>
        </pc:spChg>
        <pc:spChg chg="add mod">
          <ac:chgData name="Fielder, Richard (DLSLtd,RAL,TEC)" userId="00f66109-a01b-43c1-a9dd-dbbe46e84c86" providerId="ADAL" clId="{AC7C1443-7063-4132-B93D-FC5DD2630AF6}" dt="2025-10-24T14:15:17.607" v="1545" actId="20577"/>
          <ac:spMkLst>
            <pc:docMk/>
            <pc:sldMk cId="3440148502" sldId="987"/>
            <ac:spMk id="75" creationId="{7D2D4D39-D87A-E0AB-2D16-4FD3BF6E3991}"/>
          </ac:spMkLst>
        </pc:spChg>
        <pc:spChg chg="add mod">
          <ac:chgData name="Fielder, Richard (DLSLtd,RAL,TEC)" userId="00f66109-a01b-43c1-a9dd-dbbe46e84c86" providerId="ADAL" clId="{AC7C1443-7063-4132-B93D-FC5DD2630AF6}" dt="2025-10-24T09:19:57.721" v="708"/>
          <ac:spMkLst>
            <pc:docMk/>
            <pc:sldMk cId="3440148502" sldId="987"/>
            <ac:spMk id="76" creationId="{DF29C9A4-0510-629E-D803-95B49E9A4E1A}"/>
          </ac:spMkLst>
        </pc:spChg>
      </pc:sldChg>
      <pc:sldChg chg="addSp modSp add del">
        <pc:chgData name="Fielder, Richard (DLSLtd,RAL,TEC)" userId="00f66109-a01b-43c1-a9dd-dbbe46e84c86" providerId="ADAL" clId="{AC7C1443-7063-4132-B93D-FC5DD2630AF6}" dt="2025-10-24T09:22:15.466" v="733" actId="47"/>
        <pc:sldMkLst>
          <pc:docMk/>
          <pc:sldMk cId="765300267" sldId="988"/>
        </pc:sldMkLst>
      </pc:sldChg>
      <pc:sldChg chg="addSp modSp add mod">
        <pc:chgData name="Fielder, Richard (DLSLtd,RAL,TEC)" userId="00f66109-a01b-43c1-a9dd-dbbe46e84c86" providerId="ADAL" clId="{AC7C1443-7063-4132-B93D-FC5DD2630AF6}" dt="2025-10-28T11:39:57.830" v="4992" actId="20577"/>
        <pc:sldMkLst>
          <pc:docMk/>
          <pc:sldMk cId="645976301" sldId="989"/>
        </pc:sldMkLst>
        <pc:spChg chg="mod">
          <ac:chgData name="Fielder, Richard (DLSLtd,RAL,TEC)" userId="00f66109-a01b-43c1-a9dd-dbbe46e84c86" providerId="ADAL" clId="{AC7C1443-7063-4132-B93D-FC5DD2630AF6}" dt="2025-10-27T10:14:47.542" v="1892" actId="20577"/>
          <ac:spMkLst>
            <pc:docMk/>
            <pc:sldMk cId="645976301" sldId="989"/>
            <ac:spMk id="3" creationId="{14E466E3-21E7-49F8-4E0C-60582D996356}"/>
          </ac:spMkLst>
        </pc:spChg>
        <pc:spChg chg="add mod">
          <ac:chgData name="Fielder, Richard (DLSLtd,RAL,TEC)" userId="00f66109-a01b-43c1-a9dd-dbbe46e84c86" providerId="ADAL" clId="{AC7C1443-7063-4132-B93D-FC5DD2630AF6}" dt="2025-10-24T09:21:56.772" v="731"/>
          <ac:spMkLst>
            <pc:docMk/>
            <pc:sldMk cId="645976301" sldId="989"/>
            <ac:spMk id="5" creationId="{26BE8830-90E8-F2A7-9AA1-6D77D1443BC1}"/>
          </ac:spMkLst>
        </pc:spChg>
        <pc:spChg chg="add mod">
          <ac:chgData name="Fielder, Richard (DLSLtd,RAL,TEC)" userId="00f66109-a01b-43c1-a9dd-dbbe46e84c86" providerId="ADAL" clId="{AC7C1443-7063-4132-B93D-FC5DD2630AF6}" dt="2025-10-28T11:39:57.830" v="4992" actId="20577"/>
          <ac:spMkLst>
            <pc:docMk/>
            <pc:sldMk cId="645976301" sldId="989"/>
            <ac:spMk id="6" creationId="{817FC6CA-B0A1-B887-52FE-DF7349CF9E63}"/>
          </ac:spMkLst>
        </pc:spChg>
        <pc:spChg chg="add mod">
          <ac:chgData name="Fielder, Richard (DLSLtd,RAL,TEC)" userId="00f66109-a01b-43c1-a9dd-dbbe46e84c86" providerId="ADAL" clId="{AC7C1443-7063-4132-B93D-FC5DD2630AF6}" dt="2025-10-24T09:21:56.772" v="731"/>
          <ac:spMkLst>
            <pc:docMk/>
            <pc:sldMk cId="645976301" sldId="989"/>
            <ac:spMk id="7" creationId="{426C32E8-EC4C-9907-52EA-ED1F852350A9}"/>
          </ac:spMkLst>
        </pc:spChg>
        <pc:spChg chg="add mod">
          <ac:chgData name="Fielder, Richard (DLSLtd,RAL,TEC)" userId="00f66109-a01b-43c1-a9dd-dbbe46e84c86" providerId="ADAL" clId="{AC7C1443-7063-4132-B93D-FC5DD2630AF6}" dt="2025-10-24T09:21:56.772" v="731"/>
          <ac:spMkLst>
            <pc:docMk/>
            <pc:sldMk cId="645976301" sldId="989"/>
            <ac:spMk id="9" creationId="{67D9CE78-640B-22E1-D373-8012A35F8266}"/>
          </ac:spMkLst>
        </pc:spChg>
        <pc:spChg chg="add mod">
          <ac:chgData name="Fielder, Richard (DLSLtd,RAL,TEC)" userId="00f66109-a01b-43c1-a9dd-dbbe46e84c86" providerId="ADAL" clId="{AC7C1443-7063-4132-B93D-FC5DD2630AF6}" dt="2025-10-27T13:16:08.787" v="4228" actId="20577"/>
          <ac:spMkLst>
            <pc:docMk/>
            <pc:sldMk cId="645976301" sldId="989"/>
            <ac:spMk id="11" creationId="{56F8D318-9766-DC52-DB58-6E292A158543}"/>
          </ac:spMkLst>
        </pc:spChg>
        <pc:spChg chg="mod">
          <ac:chgData name="Fielder, Richard (DLSLtd,RAL,TEC)" userId="00f66109-a01b-43c1-a9dd-dbbe46e84c86" providerId="ADAL" clId="{AC7C1443-7063-4132-B93D-FC5DD2630AF6}" dt="2025-10-24T09:21:48.101" v="730" actId="6549"/>
          <ac:spMkLst>
            <pc:docMk/>
            <pc:sldMk cId="645976301" sldId="989"/>
            <ac:spMk id="75" creationId="{A90C5F66-5F48-CBB9-AFA7-BACBAD091FC2}"/>
          </ac:spMkLst>
        </pc:spChg>
        <pc:picChg chg="add mod">
          <ac:chgData name="Fielder, Richard (DLSLtd,RAL,TEC)" userId="00f66109-a01b-43c1-a9dd-dbbe46e84c86" providerId="ADAL" clId="{AC7C1443-7063-4132-B93D-FC5DD2630AF6}" dt="2025-10-24T09:21:56.772" v="731"/>
          <ac:picMkLst>
            <pc:docMk/>
            <pc:sldMk cId="645976301" sldId="989"/>
            <ac:picMk id="8" creationId="{EE9C45D5-D868-25A4-92E9-AAB00C148002}"/>
          </ac:picMkLst>
        </pc:picChg>
        <pc:picChg chg="add mod">
          <ac:chgData name="Fielder, Richard (DLSLtd,RAL,TEC)" userId="00f66109-a01b-43c1-a9dd-dbbe46e84c86" providerId="ADAL" clId="{AC7C1443-7063-4132-B93D-FC5DD2630AF6}" dt="2025-10-24T09:21:56.772" v="731"/>
          <ac:picMkLst>
            <pc:docMk/>
            <pc:sldMk cId="645976301" sldId="989"/>
            <ac:picMk id="10" creationId="{C81CA16E-BA74-C053-142A-DCE320B1362C}"/>
          </ac:picMkLst>
        </pc:picChg>
      </pc:sldChg>
      <pc:sldChg chg="modSp add del mod">
        <pc:chgData name="Fielder, Richard (DLSLtd,RAL,TEC)" userId="00f66109-a01b-43c1-a9dd-dbbe46e84c86" providerId="ADAL" clId="{AC7C1443-7063-4132-B93D-FC5DD2630AF6}" dt="2025-10-24T09:19:22.733" v="702" actId="47"/>
        <pc:sldMkLst>
          <pc:docMk/>
          <pc:sldMk cId="1697048422" sldId="989"/>
        </pc:sldMkLst>
      </pc:sldChg>
      <pc:sldChg chg="addSp delSp modSp add del mod ord">
        <pc:chgData name="Fielder, Richard (DLSLtd,RAL,TEC)" userId="00f66109-a01b-43c1-a9dd-dbbe46e84c86" providerId="ADAL" clId="{AC7C1443-7063-4132-B93D-FC5DD2630AF6}" dt="2025-10-28T09:40:00.423" v="4579" actId="20577"/>
        <pc:sldMkLst>
          <pc:docMk/>
          <pc:sldMk cId="1340223504" sldId="990"/>
        </pc:sldMkLst>
        <pc:spChg chg="mod">
          <ac:chgData name="Fielder, Richard (DLSLtd,RAL,TEC)" userId="00f66109-a01b-43c1-a9dd-dbbe46e84c86" providerId="ADAL" clId="{AC7C1443-7063-4132-B93D-FC5DD2630AF6}" dt="2025-10-24T14:12:18.725" v="1434" actId="20577"/>
          <ac:spMkLst>
            <pc:docMk/>
            <pc:sldMk cId="1340223504" sldId="990"/>
            <ac:spMk id="3" creationId="{BA8E29F1-999A-EFCD-21F4-38F2097EE230}"/>
          </ac:spMkLst>
        </pc:spChg>
        <pc:spChg chg="mod">
          <ac:chgData name="Fielder, Richard (DLSLtd,RAL,TEC)" userId="00f66109-a01b-43c1-a9dd-dbbe46e84c86" providerId="ADAL" clId="{AC7C1443-7063-4132-B93D-FC5DD2630AF6}" dt="2025-10-27T11:14:58.148" v="2982" actId="20577"/>
          <ac:spMkLst>
            <pc:docMk/>
            <pc:sldMk cId="1340223504" sldId="990"/>
            <ac:spMk id="6" creationId="{EED5C332-E3AE-F17F-F9C8-ED3C736AF27D}"/>
          </ac:spMkLst>
        </pc:spChg>
        <pc:spChg chg="mod">
          <ac:chgData name="Fielder, Richard (DLSLtd,RAL,TEC)" userId="00f66109-a01b-43c1-a9dd-dbbe46e84c86" providerId="ADAL" clId="{AC7C1443-7063-4132-B93D-FC5DD2630AF6}" dt="2025-10-24T09:49:02.824" v="1115"/>
          <ac:spMkLst>
            <pc:docMk/>
            <pc:sldMk cId="1340223504" sldId="990"/>
            <ac:spMk id="13" creationId="{25D25B69-ADED-407C-DFF7-3CB11E538AAC}"/>
          </ac:spMkLst>
        </pc:spChg>
        <pc:spChg chg="mod">
          <ac:chgData name="Fielder, Richard (DLSLtd,RAL,TEC)" userId="00f66109-a01b-43c1-a9dd-dbbe46e84c86" providerId="ADAL" clId="{AC7C1443-7063-4132-B93D-FC5DD2630AF6}" dt="2025-10-24T09:49:02.824" v="1115"/>
          <ac:spMkLst>
            <pc:docMk/>
            <pc:sldMk cId="1340223504" sldId="990"/>
            <ac:spMk id="15" creationId="{088541B9-28DC-1981-0CF2-FA70CC0F87DA}"/>
          </ac:spMkLst>
        </pc:spChg>
        <pc:spChg chg="mod">
          <ac:chgData name="Fielder, Richard (DLSLtd,RAL,TEC)" userId="00f66109-a01b-43c1-a9dd-dbbe46e84c86" providerId="ADAL" clId="{AC7C1443-7063-4132-B93D-FC5DD2630AF6}" dt="2025-10-24T09:49:02.824" v="1115"/>
          <ac:spMkLst>
            <pc:docMk/>
            <pc:sldMk cId="1340223504" sldId="990"/>
            <ac:spMk id="20" creationId="{B3780707-D526-1F45-E82C-126DCAEA3E07}"/>
          </ac:spMkLst>
        </pc:spChg>
        <pc:spChg chg="mod">
          <ac:chgData name="Fielder, Richard (DLSLtd,RAL,TEC)" userId="00f66109-a01b-43c1-a9dd-dbbe46e84c86" providerId="ADAL" clId="{AC7C1443-7063-4132-B93D-FC5DD2630AF6}" dt="2025-10-24T09:49:02.824" v="1115"/>
          <ac:spMkLst>
            <pc:docMk/>
            <pc:sldMk cId="1340223504" sldId="990"/>
            <ac:spMk id="21" creationId="{CEA06025-EC10-94E2-6815-DB10835ACE3C}"/>
          </ac:spMkLst>
        </pc:spChg>
        <pc:spChg chg="mod">
          <ac:chgData name="Fielder, Richard (DLSLtd,RAL,TEC)" userId="00f66109-a01b-43c1-a9dd-dbbe46e84c86" providerId="ADAL" clId="{AC7C1443-7063-4132-B93D-FC5DD2630AF6}" dt="2025-10-24T09:49:02.824" v="1115"/>
          <ac:spMkLst>
            <pc:docMk/>
            <pc:sldMk cId="1340223504" sldId="990"/>
            <ac:spMk id="23" creationId="{94B05959-6E43-320D-709B-6F49856809BC}"/>
          </ac:spMkLst>
        </pc:spChg>
        <pc:spChg chg="mod">
          <ac:chgData name="Fielder, Richard (DLSLtd,RAL,TEC)" userId="00f66109-a01b-43c1-a9dd-dbbe46e84c86" providerId="ADAL" clId="{AC7C1443-7063-4132-B93D-FC5DD2630AF6}" dt="2025-10-24T09:49:02.824" v="1115"/>
          <ac:spMkLst>
            <pc:docMk/>
            <pc:sldMk cId="1340223504" sldId="990"/>
            <ac:spMk id="24" creationId="{ED3F3C1E-278D-F151-0584-42D1292EDDA1}"/>
          </ac:spMkLst>
        </pc:spChg>
        <pc:spChg chg="mod">
          <ac:chgData name="Fielder, Richard (DLSLtd,RAL,TEC)" userId="00f66109-a01b-43c1-a9dd-dbbe46e84c86" providerId="ADAL" clId="{AC7C1443-7063-4132-B93D-FC5DD2630AF6}" dt="2025-10-24T09:49:02.824" v="1115"/>
          <ac:spMkLst>
            <pc:docMk/>
            <pc:sldMk cId="1340223504" sldId="990"/>
            <ac:spMk id="25" creationId="{5187797B-ECFE-4349-E3CD-BDE95DCFE391}"/>
          </ac:spMkLst>
        </pc:spChg>
        <pc:spChg chg="mod">
          <ac:chgData name="Fielder, Richard (DLSLtd,RAL,TEC)" userId="00f66109-a01b-43c1-a9dd-dbbe46e84c86" providerId="ADAL" clId="{AC7C1443-7063-4132-B93D-FC5DD2630AF6}" dt="2025-10-24T09:49:02.824" v="1115"/>
          <ac:spMkLst>
            <pc:docMk/>
            <pc:sldMk cId="1340223504" sldId="990"/>
            <ac:spMk id="28" creationId="{6B7FA1D9-6041-C6A6-AC06-69A6F0B1D570}"/>
          </ac:spMkLst>
        </pc:spChg>
        <pc:spChg chg="mod">
          <ac:chgData name="Fielder, Richard (DLSLtd,RAL,TEC)" userId="00f66109-a01b-43c1-a9dd-dbbe46e84c86" providerId="ADAL" clId="{AC7C1443-7063-4132-B93D-FC5DD2630AF6}" dt="2025-10-24T09:49:02.824" v="1115"/>
          <ac:spMkLst>
            <pc:docMk/>
            <pc:sldMk cId="1340223504" sldId="990"/>
            <ac:spMk id="29" creationId="{662EDABB-7AD6-2C19-D733-FF532FAF442D}"/>
          </ac:spMkLst>
        </pc:spChg>
        <pc:spChg chg="mod">
          <ac:chgData name="Fielder, Richard (DLSLtd,RAL,TEC)" userId="00f66109-a01b-43c1-a9dd-dbbe46e84c86" providerId="ADAL" clId="{AC7C1443-7063-4132-B93D-FC5DD2630AF6}" dt="2025-10-24T09:49:02.824" v="1115"/>
          <ac:spMkLst>
            <pc:docMk/>
            <pc:sldMk cId="1340223504" sldId="990"/>
            <ac:spMk id="32" creationId="{A7014A6F-8C73-07BA-E343-51F1FE492B75}"/>
          </ac:spMkLst>
        </pc:spChg>
        <pc:spChg chg="add mod">
          <ac:chgData name="Fielder, Richard (DLSLtd,RAL,TEC)" userId="00f66109-a01b-43c1-a9dd-dbbe46e84c86" providerId="ADAL" clId="{AC7C1443-7063-4132-B93D-FC5DD2630AF6}" dt="2025-10-24T09:53:00.788" v="1233" actId="14100"/>
          <ac:spMkLst>
            <pc:docMk/>
            <pc:sldMk cId="1340223504" sldId="990"/>
            <ac:spMk id="47" creationId="{8A9843CC-3E65-68E2-D6DC-CB3E26BAEF0B}"/>
          </ac:spMkLst>
        </pc:spChg>
        <pc:spChg chg="add mod">
          <ac:chgData name="Fielder, Richard (DLSLtd,RAL,TEC)" userId="00f66109-a01b-43c1-a9dd-dbbe46e84c86" providerId="ADAL" clId="{AC7C1443-7063-4132-B93D-FC5DD2630AF6}" dt="2025-10-24T09:53:03.405" v="1234" actId="14100"/>
          <ac:spMkLst>
            <pc:docMk/>
            <pc:sldMk cId="1340223504" sldId="990"/>
            <ac:spMk id="49" creationId="{AAB0C114-A281-329D-3B50-074FD09EC1C2}"/>
          </ac:spMkLst>
        </pc:spChg>
        <pc:spChg chg="add mod">
          <ac:chgData name="Fielder, Richard (DLSLtd,RAL,TEC)" userId="00f66109-a01b-43c1-a9dd-dbbe46e84c86" providerId="ADAL" clId="{AC7C1443-7063-4132-B93D-FC5DD2630AF6}" dt="2025-10-24T09:53:30.934" v="1240" actId="1076"/>
          <ac:spMkLst>
            <pc:docMk/>
            <pc:sldMk cId="1340223504" sldId="990"/>
            <ac:spMk id="51" creationId="{EB23DCB9-9AFA-0121-7595-23EB22C4260A}"/>
          </ac:spMkLst>
        </pc:spChg>
        <pc:spChg chg="add mod ord">
          <ac:chgData name="Fielder, Richard (DLSLtd,RAL,TEC)" userId="00f66109-a01b-43c1-a9dd-dbbe46e84c86" providerId="ADAL" clId="{AC7C1443-7063-4132-B93D-FC5DD2630AF6}" dt="2025-10-28T09:40:00.423" v="4579" actId="20577"/>
          <ac:spMkLst>
            <pc:docMk/>
            <pc:sldMk cId="1340223504" sldId="990"/>
            <ac:spMk id="56" creationId="{0A566B4C-862E-876E-DD6D-639B3BB3AED4}"/>
          </ac:spMkLst>
        </pc:spChg>
        <pc:grpChg chg="mod">
          <ac:chgData name="Fielder, Richard (DLSLtd,RAL,TEC)" userId="00f66109-a01b-43c1-a9dd-dbbe46e84c86" providerId="ADAL" clId="{AC7C1443-7063-4132-B93D-FC5DD2630AF6}" dt="2025-10-24T09:51:54.141" v="1218" actId="1076"/>
          <ac:grpSpMkLst>
            <pc:docMk/>
            <pc:sldMk cId="1340223504" sldId="990"/>
            <ac:grpSpMk id="8" creationId="{98049986-1E55-38D7-6F43-A0A6D94BF4E3}"/>
          </ac:grpSpMkLst>
        </pc:grpChg>
        <pc:grpChg chg="add mod">
          <ac:chgData name="Fielder, Richard (DLSLtd,RAL,TEC)" userId="00f66109-a01b-43c1-a9dd-dbbe46e84c86" providerId="ADAL" clId="{AC7C1443-7063-4132-B93D-FC5DD2630AF6}" dt="2025-10-27T13:35:40.582" v="4261" actId="1076"/>
          <ac:grpSpMkLst>
            <pc:docMk/>
            <pc:sldMk cId="1340223504" sldId="990"/>
            <ac:grpSpMk id="53" creationId="{7BB7C03E-D6A9-F3B8-4E09-337D3D813AE1}"/>
          </ac:grpSpMkLst>
        </pc:grpChg>
        <pc:graphicFrameChg chg="add del mod modGraphic">
          <ac:chgData name="Fielder, Richard (DLSLtd,RAL,TEC)" userId="00f66109-a01b-43c1-a9dd-dbbe46e84c86" providerId="ADAL" clId="{AC7C1443-7063-4132-B93D-FC5DD2630AF6}" dt="2025-10-27T13:35:35.732" v="4260" actId="478"/>
          <ac:graphicFrameMkLst>
            <pc:docMk/>
            <pc:sldMk cId="1340223504" sldId="990"/>
            <ac:graphicFrameMk id="54" creationId="{DE456472-3448-3958-84DB-65C4CD2A7213}"/>
          </ac:graphicFrameMkLst>
        </pc:graphicFrameChg>
        <pc:picChg chg="add mod">
          <ac:chgData name="Fielder, Richard (DLSLtd,RAL,TEC)" userId="00f66109-a01b-43c1-a9dd-dbbe46e84c86" providerId="ADAL" clId="{AC7C1443-7063-4132-B93D-FC5DD2630AF6}" dt="2025-10-24T09:52:27.235" v="1225" actId="164"/>
          <ac:picMkLst>
            <pc:docMk/>
            <pc:sldMk cId="1340223504" sldId="990"/>
            <ac:picMk id="46" creationId="{E22D4309-67C9-83F1-2F6F-76C08A95C291}"/>
          </ac:picMkLst>
        </pc:picChg>
        <pc:cxnChg chg="add mod">
          <ac:chgData name="Fielder, Richard (DLSLtd,RAL,TEC)" userId="00f66109-a01b-43c1-a9dd-dbbe46e84c86" providerId="ADAL" clId="{AC7C1443-7063-4132-B93D-FC5DD2630AF6}" dt="2025-10-24T09:52:27.235" v="1225" actId="164"/>
          <ac:cxnSpMkLst>
            <pc:docMk/>
            <pc:sldMk cId="1340223504" sldId="990"/>
            <ac:cxnSpMk id="48" creationId="{7485EA35-0995-B856-FEFC-62083F187AF6}"/>
          </ac:cxnSpMkLst>
        </pc:cxnChg>
        <pc:cxnChg chg="add mod">
          <ac:chgData name="Fielder, Richard (DLSLtd,RAL,TEC)" userId="00f66109-a01b-43c1-a9dd-dbbe46e84c86" providerId="ADAL" clId="{AC7C1443-7063-4132-B93D-FC5DD2630AF6}" dt="2025-10-24T09:52:27.235" v="1225" actId="164"/>
          <ac:cxnSpMkLst>
            <pc:docMk/>
            <pc:sldMk cId="1340223504" sldId="990"/>
            <ac:cxnSpMk id="50" creationId="{7BF12614-1BDD-696D-C960-C50421146D6A}"/>
          </ac:cxnSpMkLst>
        </pc:cxnChg>
        <pc:cxnChg chg="add mod">
          <ac:chgData name="Fielder, Richard (DLSLtd,RAL,TEC)" userId="00f66109-a01b-43c1-a9dd-dbbe46e84c86" providerId="ADAL" clId="{AC7C1443-7063-4132-B93D-FC5DD2630AF6}" dt="2025-10-24T09:56:38.693" v="1326" actId="14100"/>
          <ac:cxnSpMkLst>
            <pc:docMk/>
            <pc:sldMk cId="1340223504" sldId="990"/>
            <ac:cxnSpMk id="52" creationId="{474988B7-FA00-45A5-8112-C004AAED54E6}"/>
          </ac:cxnSpMkLst>
        </pc:cxnChg>
      </pc:sldChg>
      <pc:sldChg chg="add del">
        <pc:chgData name="Fielder, Richard (DLSLtd,RAL,TEC)" userId="00f66109-a01b-43c1-a9dd-dbbe46e84c86" providerId="ADAL" clId="{AC7C1443-7063-4132-B93D-FC5DD2630AF6}" dt="2025-10-24T09:22:48.209" v="741"/>
        <pc:sldMkLst>
          <pc:docMk/>
          <pc:sldMk cId="1602124925" sldId="990"/>
        </pc:sldMkLst>
      </pc:sldChg>
      <pc:sldChg chg="add del">
        <pc:chgData name="Fielder, Richard (DLSLtd,RAL,TEC)" userId="00f66109-a01b-43c1-a9dd-dbbe46e84c86" providerId="ADAL" clId="{AC7C1443-7063-4132-B93D-FC5DD2630AF6}" dt="2025-10-27T10:06:04.946" v="1700"/>
        <pc:sldMkLst>
          <pc:docMk/>
          <pc:sldMk cId="994996689" sldId="991"/>
        </pc:sldMkLst>
      </pc:sldChg>
      <pc:sldChg chg="delSp modSp add mod delAnim">
        <pc:chgData name="Fielder, Richard (DLSLtd,RAL,TEC)" userId="00f66109-a01b-43c1-a9dd-dbbe46e84c86" providerId="ADAL" clId="{AC7C1443-7063-4132-B93D-FC5DD2630AF6}" dt="2025-10-27T13:16:33.091" v="4237" actId="20577"/>
        <pc:sldMkLst>
          <pc:docMk/>
          <pc:sldMk cId="2523460239" sldId="991"/>
        </pc:sldMkLst>
        <pc:spChg chg="del">
          <ac:chgData name="Fielder, Richard (DLSLtd,RAL,TEC)" userId="00f66109-a01b-43c1-a9dd-dbbe46e84c86" providerId="ADAL" clId="{AC7C1443-7063-4132-B93D-FC5DD2630AF6}" dt="2025-10-27T10:57:14.251" v="2049" actId="478"/>
          <ac:spMkLst>
            <pc:docMk/>
            <pc:sldMk cId="2523460239" sldId="991"/>
            <ac:spMk id="5" creationId="{6EBD5F0A-C57F-5B53-4149-6991E6699559}"/>
          </ac:spMkLst>
        </pc:spChg>
        <pc:spChg chg="mod">
          <ac:chgData name="Fielder, Richard (DLSLtd,RAL,TEC)" userId="00f66109-a01b-43c1-a9dd-dbbe46e84c86" providerId="ADAL" clId="{AC7C1443-7063-4132-B93D-FC5DD2630AF6}" dt="2025-10-27T10:56:41.032" v="2014" actId="20577"/>
          <ac:spMkLst>
            <pc:docMk/>
            <pc:sldMk cId="2523460239" sldId="991"/>
            <ac:spMk id="7" creationId="{31C85609-4268-C851-FD76-28B8133F26E6}"/>
          </ac:spMkLst>
        </pc:spChg>
        <pc:spChg chg="mod">
          <ac:chgData name="Fielder, Richard (DLSLtd,RAL,TEC)" userId="00f66109-a01b-43c1-a9dd-dbbe46e84c86" providerId="ADAL" clId="{AC7C1443-7063-4132-B93D-FC5DD2630AF6}" dt="2025-10-27T13:16:33.091" v="4237" actId="20577"/>
          <ac:spMkLst>
            <pc:docMk/>
            <pc:sldMk cId="2523460239" sldId="991"/>
            <ac:spMk id="8" creationId="{9ADD83DE-4859-D74D-2A1B-BEBFC840D951}"/>
          </ac:spMkLst>
        </pc:spChg>
        <pc:spChg chg="del">
          <ac:chgData name="Fielder, Richard (DLSLtd,RAL,TEC)" userId="00f66109-a01b-43c1-a9dd-dbbe46e84c86" providerId="ADAL" clId="{AC7C1443-7063-4132-B93D-FC5DD2630AF6}" dt="2025-10-27T10:57:14.251" v="2049" actId="478"/>
          <ac:spMkLst>
            <pc:docMk/>
            <pc:sldMk cId="2523460239" sldId="991"/>
            <ac:spMk id="10" creationId="{4F762DB1-54A6-0E72-72A9-55F4552A3156}"/>
          </ac:spMkLst>
        </pc:spChg>
        <pc:grpChg chg="del">
          <ac:chgData name="Fielder, Richard (DLSLtd,RAL,TEC)" userId="00f66109-a01b-43c1-a9dd-dbbe46e84c86" providerId="ADAL" clId="{AC7C1443-7063-4132-B93D-FC5DD2630AF6}" dt="2025-10-27T10:57:14.251" v="2049" actId="478"/>
          <ac:grpSpMkLst>
            <pc:docMk/>
            <pc:sldMk cId="2523460239" sldId="991"/>
            <ac:grpSpMk id="11" creationId="{8077C016-FD42-4016-B551-948F584319D7}"/>
          </ac:grpSpMkLst>
        </pc:grpChg>
        <pc:picChg chg="del">
          <ac:chgData name="Fielder, Richard (DLSLtd,RAL,TEC)" userId="00f66109-a01b-43c1-a9dd-dbbe46e84c86" providerId="ADAL" clId="{AC7C1443-7063-4132-B93D-FC5DD2630AF6}" dt="2025-10-27T10:56:44.730" v="2020" actId="478"/>
          <ac:picMkLst>
            <pc:docMk/>
            <pc:sldMk cId="2523460239" sldId="991"/>
            <ac:picMk id="3" creationId="{7AB27C67-D510-E0C4-C61D-558CEA076C34}"/>
          </ac:picMkLst>
        </pc:picChg>
        <pc:picChg chg="del">
          <ac:chgData name="Fielder, Richard (DLSLtd,RAL,TEC)" userId="00f66109-a01b-43c1-a9dd-dbbe46e84c86" providerId="ADAL" clId="{AC7C1443-7063-4132-B93D-FC5DD2630AF6}" dt="2025-10-27T10:56:44.941" v="2021" actId="478"/>
          <ac:picMkLst>
            <pc:docMk/>
            <pc:sldMk cId="2523460239" sldId="991"/>
            <ac:picMk id="6" creationId="{709FD0C8-EB38-C46D-7452-82F1E1AB3FA8}"/>
          </ac:picMkLst>
        </pc:picChg>
        <pc:picChg chg="del">
          <ac:chgData name="Fielder, Richard (DLSLtd,RAL,TEC)" userId="00f66109-a01b-43c1-a9dd-dbbe46e84c86" providerId="ADAL" clId="{AC7C1443-7063-4132-B93D-FC5DD2630AF6}" dt="2025-10-27T10:57:14.748" v="2050" actId="478"/>
          <ac:picMkLst>
            <pc:docMk/>
            <pc:sldMk cId="2523460239" sldId="991"/>
            <ac:picMk id="9" creationId="{E1D8BEC1-0A56-2510-CB90-D81EC049ED3A}"/>
          </ac:picMkLst>
        </pc:picChg>
      </pc:sldChg>
      <pc:sldChg chg="addSp modSp add">
        <pc:chgData name="Fielder, Richard (DLSLtd,RAL,TEC)" userId="00f66109-a01b-43c1-a9dd-dbbe46e84c86" providerId="ADAL" clId="{AC7C1443-7063-4132-B93D-FC5DD2630AF6}" dt="2025-10-27T11:41:21.860" v="3275"/>
        <pc:sldMkLst>
          <pc:docMk/>
          <pc:sldMk cId="244493344" sldId="2126987875"/>
        </pc:sldMkLst>
        <pc:spChg chg="add mod">
          <ac:chgData name="Fielder, Richard (DLSLtd,RAL,TEC)" userId="00f66109-a01b-43c1-a9dd-dbbe46e84c86" providerId="ADAL" clId="{AC7C1443-7063-4132-B93D-FC5DD2630AF6}" dt="2025-10-27T11:41:00.850" v="3273"/>
          <ac:spMkLst>
            <pc:docMk/>
            <pc:sldMk cId="244493344" sldId="2126987875"/>
            <ac:spMk id="3" creationId="{703197F0-3D88-E562-4DE7-1EEF6162F9E4}"/>
          </ac:spMkLst>
        </pc:spChg>
        <pc:spChg chg="add mod">
          <ac:chgData name="Fielder, Richard (DLSLtd,RAL,TEC)" userId="00f66109-a01b-43c1-a9dd-dbbe46e84c86" providerId="ADAL" clId="{AC7C1443-7063-4132-B93D-FC5DD2630AF6}" dt="2025-10-27T11:41:06.116" v="3274"/>
          <ac:spMkLst>
            <pc:docMk/>
            <pc:sldMk cId="244493344" sldId="2126987875"/>
            <ac:spMk id="4" creationId="{B0B8FC98-CAD2-4DD5-2D9C-B0E364F6F582}"/>
          </ac:spMkLst>
        </pc:spChg>
        <pc:spChg chg="add mod">
          <ac:chgData name="Fielder, Richard (DLSLtd,RAL,TEC)" userId="00f66109-a01b-43c1-a9dd-dbbe46e84c86" providerId="ADAL" clId="{AC7C1443-7063-4132-B93D-FC5DD2630AF6}" dt="2025-10-27T11:41:21.860" v="3275"/>
          <ac:spMkLst>
            <pc:docMk/>
            <pc:sldMk cId="244493344" sldId="2126987875"/>
            <ac:spMk id="7" creationId="{EAF16D10-9731-0649-AFC5-7438132B8947}"/>
          </ac:spMkLst>
        </pc:spChg>
        <pc:spChg chg="add mod">
          <ac:chgData name="Fielder, Richard (DLSLtd,RAL,TEC)" userId="00f66109-a01b-43c1-a9dd-dbbe46e84c86" providerId="ADAL" clId="{AC7C1443-7063-4132-B93D-FC5DD2630AF6}" dt="2025-10-27T11:41:21.860" v="3275"/>
          <ac:spMkLst>
            <pc:docMk/>
            <pc:sldMk cId="244493344" sldId="2126987875"/>
            <ac:spMk id="8" creationId="{F3B88B9D-5A4A-75B7-0C89-11A4685FCBF5}"/>
          </ac:spMkLst>
        </pc:spChg>
      </pc:sldChg>
      <pc:sldChg chg="addSp modSp add mod">
        <pc:chgData name="Fielder, Richard (DLSLtd,RAL,TEC)" userId="00f66109-a01b-43c1-a9dd-dbbe46e84c86" providerId="ADAL" clId="{AC7C1443-7063-4132-B93D-FC5DD2630AF6}" dt="2025-10-28T10:13:44.214" v="4984" actId="20577"/>
        <pc:sldMkLst>
          <pc:docMk/>
          <pc:sldMk cId="36947993" sldId="2126987876"/>
        </pc:sldMkLst>
        <pc:spChg chg="add mod">
          <ac:chgData name="Fielder, Richard (DLSLtd,RAL,TEC)" userId="00f66109-a01b-43c1-a9dd-dbbe46e84c86" providerId="ADAL" clId="{AC7C1443-7063-4132-B93D-FC5DD2630AF6}" dt="2025-10-27T11:45:13.175" v="3318"/>
          <ac:spMkLst>
            <pc:docMk/>
            <pc:sldMk cId="36947993" sldId="2126987876"/>
            <ac:spMk id="6" creationId="{D3E64259-260D-2F43-7B95-BF76BB94C9A5}"/>
          </ac:spMkLst>
        </pc:spChg>
        <pc:spChg chg="mod">
          <ac:chgData name="Fielder, Richard (DLSLtd,RAL,TEC)" userId="00f66109-a01b-43c1-a9dd-dbbe46e84c86" providerId="ADAL" clId="{AC7C1443-7063-4132-B93D-FC5DD2630AF6}" dt="2025-10-28T10:13:44.214" v="4984" actId="20577"/>
          <ac:spMkLst>
            <pc:docMk/>
            <pc:sldMk cId="36947993" sldId="2126987876"/>
            <ac:spMk id="8" creationId="{E3A10037-A371-2988-855A-D92E10368CAD}"/>
          </ac:spMkLst>
        </pc:spChg>
        <pc:spChg chg="add mod">
          <ac:chgData name="Fielder, Richard (DLSLtd,RAL,TEC)" userId="00f66109-a01b-43c1-a9dd-dbbe46e84c86" providerId="ADAL" clId="{AC7C1443-7063-4132-B93D-FC5DD2630AF6}" dt="2025-10-28T10:11:53.030" v="4866" actId="1076"/>
          <ac:spMkLst>
            <pc:docMk/>
            <pc:sldMk cId="36947993" sldId="2126987876"/>
            <ac:spMk id="10" creationId="{1B6A9C4A-4E6C-CBF2-ABF4-D6B228DCBEEB}"/>
          </ac:spMkLst>
        </pc:spChg>
        <pc:graphicFrameChg chg="mod modGraphic">
          <ac:chgData name="Fielder, Richard (DLSLtd,RAL,TEC)" userId="00f66109-a01b-43c1-a9dd-dbbe46e84c86" providerId="ADAL" clId="{AC7C1443-7063-4132-B93D-FC5DD2630AF6}" dt="2025-10-28T10:12:52.436" v="4966" actId="14734"/>
          <ac:graphicFrameMkLst>
            <pc:docMk/>
            <pc:sldMk cId="36947993" sldId="2126987876"/>
            <ac:graphicFrameMk id="11" creationId="{894C597A-32B7-2004-35D6-7336985B57B0}"/>
          </ac:graphicFrameMkLst>
        </pc:graphicFrameChg>
        <pc:graphicFrameChg chg="mod modGraphic">
          <ac:chgData name="Fielder, Richard (DLSLtd,RAL,TEC)" userId="00f66109-a01b-43c1-a9dd-dbbe46e84c86" providerId="ADAL" clId="{AC7C1443-7063-4132-B93D-FC5DD2630AF6}" dt="2025-10-28T10:11:53.030" v="4866" actId="1076"/>
          <ac:graphicFrameMkLst>
            <pc:docMk/>
            <pc:sldMk cId="36947993" sldId="2126987876"/>
            <ac:graphicFrameMk id="13" creationId="{C0102276-8965-AD53-27E8-32043B72A29E}"/>
          </ac:graphicFrameMkLst>
        </pc:graphicFrameChg>
      </pc:sldChg>
      <pc:sldMasterChg chg="delSldLayout">
        <pc:chgData name="Fielder, Richard (DLSLtd,RAL,TEC)" userId="00f66109-a01b-43c1-a9dd-dbbe46e84c86" providerId="ADAL" clId="{AC7C1443-7063-4132-B93D-FC5DD2630AF6}" dt="2025-10-24T09:21:59.752" v="732" actId="47"/>
        <pc:sldMasterMkLst>
          <pc:docMk/>
          <pc:sldMasterMk cId="178881344" sldId="2147483648"/>
        </pc:sldMasterMkLst>
        <pc:sldLayoutChg chg="del">
          <pc:chgData name="Fielder, Richard (DLSLtd,RAL,TEC)" userId="00f66109-a01b-43c1-a9dd-dbbe46e84c86" providerId="ADAL" clId="{AC7C1443-7063-4132-B93D-FC5DD2630AF6}" dt="2025-10-24T09:21:59.752" v="732" actId="47"/>
          <pc:sldLayoutMkLst>
            <pc:docMk/>
            <pc:sldMasterMk cId="178881344" sldId="2147483648"/>
            <pc:sldLayoutMk cId="3292057753" sldId="2147483661"/>
          </pc:sldLayoutMkLst>
        </pc:sldLayoutChg>
      </pc:sldMasterChg>
    </pc:docChg>
  </pc:docChgLst>
  <pc:docChgLst>
    <pc:chgData name="Fielder, Richard (DLSLtd,RAL,TEC)" userId="00f66109-a01b-43c1-a9dd-dbbe46e84c86" providerId="ADAL" clId="{2771076D-6899-4CE2-976B-113E9AA5014E}"/>
    <pc:docChg chg="undo redo custSel addSld delSld modSld sldOrd">
      <pc:chgData name="Fielder, Richard (DLSLtd,RAL,TEC)" userId="00f66109-a01b-43c1-a9dd-dbbe46e84c86" providerId="ADAL" clId="{2771076D-6899-4CE2-976B-113E9AA5014E}" dt="2025-10-23T12:33:48.805" v="6416"/>
      <pc:docMkLst>
        <pc:docMk/>
      </pc:docMkLst>
      <pc:sldChg chg="addSp delSp modSp mod">
        <pc:chgData name="Fielder, Richard (DLSLtd,RAL,TEC)" userId="00f66109-a01b-43c1-a9dd-dbbe46e84c86" providerId="ADAL" clId="{2771076D-6899-4CE2-976B-113E9AA5014E}" dt="2025-10-17T10:19:50.190" v="56" actId="20577"/>
        <pc:sldMkLst>
          <pc:docMk/>
          <pc:sldMk cId="1570067754" sldId="256"/>
        </pc:sldMkLst>
        <pc:spChg chg="add mod">
          <ac:chgData name="Fielder, Richard (DLSLtd,RAL,TEC)" userId="00f66109-a01b-43c1-a9dd-dbbe46e84c86" providerId="ADAL" clId="{2771076D-6899-4CE2-976B-113E9AA5014E}" dt="2025-10-17T10:19:50.190" v="56" actId="20577"/>
          <ac:spMkLst>
            <pc:docMk/>
            <pc:sldMk cId="1570067754" sldId="256"/>
            <ac:spMk id="6" creationId="{A8752413-FE65-2E6D-C125-2EAB6536C08E}"/>
          </ac:spMkLst>
        </pc:spChg>
      </pc:sldChg>
      <pc:sldChg chg="del">
        <pc:chgData name="Fielder, Richard (DLSLtd,RAL,TEC)" userId="00f66109-a01b-43c1-a9dd-dbbe46e84c86" providerId="ADAL" clId="{2771076D-6899-4CE2-976B-113E9AA5014E}" dt="2025-10-17T10:29:52.362" v="300" actId="47"/>
        <pc:sldMkLst>
          <pc:docMk/>
          <pc:sldMk cId="1057824350" sldId="257"/>
        </pc:sldMkLst>
      </pc:sldChg>
      <pc:sldChg chg="addSp delSp modSp add mod">
        <pc:chgData name="Fielder, Richard (DLSLtd,RAL,TEC)" userId="00f66109-a01b-43c1-a9dd-dbbe46e84c86" providerId="ADAL" clId="{2771076D-6899-4CE2-976B-113E9AA5014E}" dt="2025-10-21T08:52:21.872" v="1055" actId="20577"/>
        <pc:sldMkLst>
          <pc:docMk/>
          <pc:sldMk cId="2525406374" sldId="257"/>
        </pc:sldMkLst>
        <pc:spChg chg="add mod">
          <ac:chgData name="Fielder, Richard (DLSLtd,RAL,TEC)" userId="00f66109-a01b-43c1-a9dd-dbbe46e84c86" providerId="ADAL" clId="{2771076D-6899-4CE2-976B-113E9AA5014E}" dt="2025-10-21T08:38:23.491" v="555"/>
          <ac:spMkLst>
            <pc:docMk/>
            <pc:sldMk cId="2525406374" sldId="257"/>
            <ac:spMk id="9" creationId="{4561F23F-B7AE-83BA-D093-F975E97A2652}"/>
          </ac:spMkLst>
        </pc:spChg>
        <pc:spChg chg="add mod">
          <ac:chgData name="Fielder, Richard (DLSLtd,RAL,TEC)" userId="00f66109-a01b-43c1-a9dd-dbbe46e84c86" providerId="ADAL" clId="{2771076D-6899-4CE2-976B-113E9AA5014E}" dt="2025-10-21T08:38:23.491" v="555"/>
          <ac:spMkLst>
            <pc:docMk/>
            <pc:sldMk cId="2525406374" sldId="257"/>
            <ac:spMk id="10" creationId="{343E66C6-08D9-8FF8-B6F7-776E7865F56D}"/>
          </ac:spMkLst>
        </pc:spChg>
        <pc:spChg chg="add mod">
          <ac:chgData name="Fielder, Richard (DLSLtd,RAL,TEC)" userId="00f66109-a01b-43c1-a9dd-dbbe46e84c86" providerId="ADAL" clId="{2771076D-6899-4CE2-976B-113E9AA5014E}" dt="2025-10-21T08:52:21.872" v="1055" actId="20577"/>
          <ac:spMkLst>
            <pc:docMk/>
            <pc:sldMk cId="2525406374" sldId="257"/>
            <ac:spMk id="13" creationId="{C208203E-C176-DE69-9A68-A3F8FEBF89CE}"/>
          </ac:spMkLst>
        </pc:spChg>
      </pc:sldChg>
      <pc:sldChg chg="addSp delSp modSp mod">
        <pc:chgData name="Fielder, Richard (DLSLtd,RAL,TEC)" userId="00f66109-a01b-43c1-a9dd-dbbe46e84c86" providerId="ADAL" clId="{2771076D-6899-4CE2-976B-113E9AA5014E}" dt="2025-10-21T08:58:09.673" v="1135" actId="1076"/>
        <pc:sldMkLst>
          <pc:docMk/>
          <pc:sldMk cId="2775385816" sldId="258"/>
        </pc:sldMkLst>
        <pc:spChg chg="mod">
          <ac:chgData name="Fielder, Richard (DLSLtd,RAL,TEC)" userId="00f66109-a01b-43c1-a9dd-dbbe46e84c86" providerId="ADAL" clId="{2771076D-6899-4CE2-976B-113E9AA5014E}" dt="2025-10-17T10:28:55.487" v="283"/>
          <ac:spMkLst>
            <pc:docMk/>
            <pc:sldMk cId="2775385816" sldId="258"/>
            <ac:spMk id="4" creationId="{E12CE857-C4C2-7372-53F9-BDDACC314237}"/>
          </ac:spMkLst>
        </pc:spChg>
        <pc:spChg chg="mod">
          <ac:chgData name="Fielder, Richard (DLSLtd,RAL,TEC)" userId="00f66109-a01b-43c1-a9dd-dbbe46e84c86" providerId="ADAL" clId="{2771076D-6899-4CE2-976B-113E9AA5014E}" dt="2025-10-21T08:57:47.137" v="1133" actId="20577"/>
          <ac:spMkLst>
            <pc:docMk/>
            <pc:sldMk cId="2775385816" sldId="258"/>
            <ac:spMk id="8" creationId="{1E94E717-700D-490B-7BCD-8BACDA00555B}"/>
          </ac:spMkLst>
        </pc:spChg>
        <pc:picChg chg="add mod">
          <ac:chgData name="Fielder, Richard (DLSLtd,RAL,TEC)" userId="00f66109-a01b-43c1-a9dd-dbbe46e84c86" providerId="ADAL" clId="{2771076D-6899-4CE2-976B-113E9AA5014E}" dt="2025-10-21T08:58:09.673" v="1135" actId="1076"/>
          <ac:picMkLst>
            <pc:docMk/>
            <pc:sldMk cId="2775385816" sldId="258"/>
            <ac:picMk id="6" creationId="{A97C6C0D-A4A8-62E0-6B08-590A018E9FA2}"/>
          </ac:picMkLst>
        </pc:picChg>
      </pc:sldChg>
      <pc:sldChg chg="addSp modSp mod">
        <pc:chgData name="Fielder, Richard (DLSLtd,RAL,TEC)" userId="00f66109-a01b-43c1-a9dd-dbbe46e84c86" providerId="ADAL" clId="{2771076D-6899-4CE2-976B-113E9AA5014E}" dt="2025-10-23T09:05:53.953" v="3257" actId="1076"/>
        <pc:sldMkLst>
          <pc:docMk/>
          <pc:sldMk cId="1488397778" sldId="259"/>
        </pc:sldMkLst>
        <pc:spChg chg="mod">
          <ac:chgData name="Fielder, Richard (DLSLtd,RAL,TEC)" userId="00f66109-a01b-43c1-a9dd-dbbe46e84c86" providerId="ADAL" clId="{2771076D-6899-4CE2-976B-113E9AA5014E}" dt="2025-10-17T10:29:23.737" v="291"/>
          <ac:spMkLst>
            <pc:docMk/>
            <pc:sldMk cId="1488397778" sldId="259"/>
            <ac:spMk id="4" creationId="{631047E7-02D9-1D5B-779E-17231CBB27CE}"/>
          </ac:spMkLst>
        </pc:spChg>
        <pc:spChg chg="mod">
          <ac:chgData name="Fielder, Richard (DLSLtd,RAL,TEC)" userId="00f66109-a01b-43c1-a9dd-dbbe46e84c86" providerId="ADAL" clId="{2771076D-6899-4CE2-976B-113E9AA5014E}" dt="2025-10-23T09:05:47.172" v="3256" actId="20577"/>
          <ac:spMkLst>
            <pc:docMk/>
            <pc:sldMk cId="1488397778" sldId="259"/>
            <ac:spMk id="6" creationId="{5DB6C605-C5B9-57B5-8C48-8EE7415518F5}"/>
          </ac:spMkLst>
        </pc:spChg>
        <pc:spChg chg="add mod">
          <ac:chgData name="Fielder, Richard (DLSLtd,RAL,TEC)" userId="00f66109-a01b-43c1-a9dd-dbbe46e84c86" providerId="ADAL" clId="{2771076D-6899-4CE2-976B-113E9AA5014E}" dt="2025-10-23T08:55:31.267" v="3042" actId="20577"/>
          <ac:spMkLst>
            <pc:docMk/>
            <pc:sldMk cId="1488397778" sldId="259"/>
            <ac:spMk id="7" creationId="{09561B24-1F36-8D76-638C-2735842B50F3}"/>
          </ac:spMkLst>
        </pc:spChg>
        <pc:picChg chg="mod">
          <ac:chgData name="Fielder, Richard (DLSLtd,RAL,TEC)" userId="00f66109-a01b-43c1-a9dd-dbbe46e84c86" providerId="ADAL" clId="{2771076D-6899-4CE2-976B-113E9AA5014E}" dt="2025-10-23T09:05:53.953" v="3257" actId="1076"/>
          <ac:picMkLst>
            <pc:docMk/>
            <pc:sldMk cId="1488397778" sldId="259"/>
            <ac:picMk id="16" creationId="{A526E471-72F9-4939-8071-FE027EDD0C2D}"/>
          </ac:picMkLst>
        </pc:picChg>
        <pc:picChg chg="mod">
          <ac:chgData name="Fielder, Richard (DLSLtd,RAL,TEC)" userId="00f66109-a01b-43c1-a9dd-dbbe46e84c86" providerId="ADAL" clId="{2771076D-6899-4CE2-976B-113E9AA5014E}" dt="2025-10-23T09:05:53.953" v="3257" actId="1076"/>
          <ac:picMkLst>
            <pc:docMk/>
            <pc:sldMk cId="1488397778" sldId="259"/>
            <ac:picMk id="18" creationId="{909C7B68-FE91-755C-F069-B1DF83336ED5}"/>
          </ac:picMkLst>
        </pc:picChg>
      </pc:sldChg>
      <pc:sldChg chg="addSp delSp modSp add mod modAnim">
        <pc:chgData name="Fielder, Richard (DLSLtd,RAL,TEC)" userId="00f66109-a01b-43c1-a9dd-dbbe46e84c86" providerId="ADAL" clId="{2771076D-6899-4CE2-976B-113E9AA5014E}" dt="2025-10-23T09:40:12.069" v="4514"/>
        <pc:sldMkLst>
          <pc:docMk/>
          <pc:sldMk cId="1926072391" sldId="262"/>
        </pc:sldMkLst>
        <pc:spChg chg="mod">
          <ac:chgData name="Fielder, Richard (DLSLtd,RAL,TEC)" userId="00f66109-a01b-43c1-a9dd-dbbe46e84c86" providerId="ADAL" clId="{2771076D-6899-4CE2-976B-113E9AA5014E}" dt="2025-10-23T09:39:32.922" v="4506" actId="6549"/>
          <ac:spMkLst>
            <pc:docMk/>
            <pc:sldMk cId="1926072391" sldId="262"/>
            <ac:spMk id="6" creationId="{E23F916C-0C26-1E4B-C0F5-21A00D4542A9}"/>
          </ac:spMkLst>
        </pc:spChg>
        <pc:spChg chg="add mod">
          <ac:chgData name="Fielder, Richard (DLSLtd,RAL,TEC)" userId="00f66109-a01b-43c1-a9dd-dbbe46e84c86" providerId="ADAL" clId="{2771076D-6899-4CE2-976B-113E9AA5014E}" dt="2025-10-23T09:33:12.538" v="4418"/>
          <ac:spMkLst>
            <pc:docMk/>
            <pc:sldMk cId="1926072391" sldId="262"/>
            <ac:spMk id="8" creationId="{B5EDC3ED-7CC6-7FBC-A388-5F431B954A35}"/>
          </ac:spMkLst>
        </pc:spChg>
        <pc:spChg chg="add mod">
          <ac:chgData name="Fielder, Richard (DLSLtd,RAL,TEC)" userId="00f66109-a01b-43c1-a9dd-dbbe46e84c86" providerId="ADAL" clId="{2771076D-6899-4CE2-976B-113E9AA5014E}" dt="2025-10-23T09:37:22.215" v="4480" actId="14100"/>
          <ac:spMkLst>
            <pc:docMk/>
            <pc:sldMk cId="1926072391" sldId="262"/>
            <ac:spMk id="14" creationId="{8256E246-54AB-9EED-671F-552D3D7FF5EA}"/>
          </ac:spMkLst>
        </pc:spChg>
        <pc:spChg chg="add mod">
          <ac:chgData name="Fielder, Richard (DLSLtd,RAL,TEC)" userId="00f66109-a01b-43c1-a9dd-dbbe46e84c86" providerId="ADAL" clId="{2771076D-6899-4CE2-976B-113E9AA5014E}" dt="2025-10-23T09:37:20.359" v="4479" actId="14100"/>
          <ac:spMkLst>
            <pc:docMk/>
            <pc:sldMk cId="1926072391" sldId="262"/>
            <ac:spMk id="15" creationId="{BFFE98E3-3817-8695-B00A-9C0D960176FB}"/>
          </ac:spMkLst>
        </pc:spChg>
        <pc:spChg chg="add mod">
          <ac:chgData name="Fielder, Richard (DLSLtd,RAL,TEC)" userId="00f66109-a01b-43c1-a9dd-dbbe46e84c86" providerId="ADAL" clId="{2771076D-6899-4CE2-976B-113E9AA5014E}" dt="2025-10-23T09:36:12.589" v="4465" actId="164"/>
          <ac:spMkLst>
            <pc:docMk/>
            <pc:sldMk cId="1926072391" sldId="262"/>
            <ac:spMk id="16" creationId="{6F971100-722C-0B86-A0C3-CF2E82974DC4}"/>
          </ac:spMkLst>
        </pc:spChg>
        <pc:spChg chg="add mod">
          <ac:chgData name="Fielder, Richard (DLSLtd,RAL,TEC)" userId="00f66109-a01b-43c1-a9dd-dbbe46e84c86" providerId="ADAL" clId="{2771076D-6899-4CE2-976B-113E9AA5014E}" dt="2025-10-23T09:36:12.589" v="4465" actId="164"/>
          <ac:spMkLst>
            <pc:docMk/>
            <pc:sldMk cId="1926072391" sldId="262"/>
            <ac:spMk id="17" creationId="{900417BD-AAB0-96C4-09F9-D946F6D9CF26}"/>
          </ac:spMkLst>
        </pc:spChg>
        <pc:grpChg chg="add mod">
          <ac:chgData name="Fielder, Richard (DLSLtd,RAL,TEC)" userId="00f66109-a01b-43c1-a9dd-dbbe46e84c86" providerId="ADAL" clId="{2771076D-6899-4CE2-976B-113E9AA5014E}" dt="2025-10-23T09:39:40.794" v="4509" actId="1076"/>
          <ac:grpSpMkLst>
            <pc:docMk/>
            <pc:sldMk cId="1926072391" sldId="262"/>
            <ac:grpSpMk id="18" creationId="{E615D0C0-71D0-7660-60C1-41DEBE7C3FD6}"/>
          </ac:grpSpMkLst>
        </pc:grpChg>
        <pc:picChg chg="mod ord">
          <ac:chgData name="Fielder, Richard (DLSLtd,RAL,TEC)" userId="00f66109-a01b-43c1-a9dd-dbbe46e84c86" providerId="ADAL" clId="{2771076D-6899-4CE2-976B-113E9AA5014E}" dt="2025-10-23T09:39:36.336" v="4507" actId="1076"/>
          <ac:picMkLst>
            <pc:docMk/>
            <pc:sldMk cId="1926072391" sldId="262"/>
            <ac:picMk id="10" creationId="{9F9DAE8E-3C6E-734B-A6CE-C0644C85A8DE}"/>
          </ac:picMkLst>
        </pc:picChg>
        <pc:picChg chg="add mod">
          <ac:chgData name="Fielder, Richard (DLSLtd,RAL,TEC)" userId="00f66109-a01b-43c1-a9dd-dbbe46e84c86" providerId="ADAL" clId="{2771076D-6899-4CE2-976B-113E9AA5014E}" dt="2025-10-23T09:36:12.589" v="4465" actId="164"/>
          <ac:picMkLst>
            <pc:docMk/>
            <pc:sldMk cId="1926072391" sldId="262"/>
            <ac:picMk id="11" creationId="{C5A115DC-2329-9BE0-1AFF-EB6BA3044503}"/>
          </ac:picMkLst>
        </pc:picChg>
      </pc:sldChg>
      <pc:sldChg chg="del">
        <pc:chgData name="Fielder, Richard (DLSLtd,RAL,TEC)" userId="00f66109-a01b-43c1-a9dd-dbbe46e84c86" providerId="ADAL" clId="{2771076D-6899-4CE2-976B-113E9AA5014E}" dt="2025-10-17T10:27:07.722" v="182" actId="47"/>
        <pc:sldMkLst>
          <pc:docMk/>
          <pc:sldMk cId="1724883013" sldId="268"/>
        </pc:sldMkLst>
      </pc:sldChg>
      <pc:sldChg chg="del">
        <pc:chgData name="Fielder, Richard (DLSLtd,RAL,TEC)" userId="00f66109-a01b-43c1-a9dd-dbbe46e84c86" providerId="ADAL" clId="{2771076D-6899-4CE2-976B-113E9AA5014E}" dt="2025-10-17T10:27:13.107" v="183" actId="47"/>
        <pc:sldMkLst>
          <pc:docMk/>
          <pc:sldMk cId="319386401" sldId="269"/>
        </pc:sldMkLst>
      </pc:sldChg>
      <pc:sldChg chg="addSp delSp modSp add mod ord">
        <pc:chgData name="Fielder, Richard (DLSLtd,RAL,TEC)" userId="00f66109-a01b-43c1-a9dd-dbbe46e84c86" providerId="ADAL" clId="{2771076D-6899-4CE2-976B-113E9AA5014E}" dt="2025-10-23T12:07:40.404" v="5210" actId="20577"/>
        <pc:sldMkLst>
          <pc:docMk/>
          <pc:sldMk cId="3113609501" sldId="277"/>
        </pc:sldMkLst>
        <pc:spChg chg="mod">
          <ac:chgData name="Fielder, Richard (DLSLtd,RAL,TEC)" userId="00f66109-a01b-43c1-a9dd-dbbe46e84c86" providerId="ADAL" clId="{2771076D-6899-4CE2-976B-113E9AA5014E}" dt="2025-10-21T12:54:47.022" v="2193" actId="20577"/>
          <ac:spMkLst>
            <pc:docMk/>
            <pc:sldMk cId="3113609501" sldId="277"/>
            <ac:spMk id="3" creationId="{6DF4A0B0-2282-576F-7E5B-F06563D6C39C}"/>
          </ac:spMkLst>
        </pc:spChg>
        <pc:spChg chg="mod">
          <ac:chgData name="Fielder, Richard (DLSLtd,RAL,TEC)" userId="00f66109-a01b-43c1-a9dd-dbbe46e84c86" providerId="ADAL" clId="{2771076D-6899-4CE2-976B-113E9AA5014E}" dt="2025-10-23T12:07:40.404" v="5210" actId="20577"/>
          <ac:spMkLst>
            <pc:docMk/>
            <pc:sldMk cId="3113609501" sldId="277"/>
            <ac:spMk id="48" creationId="{D2A8AB25-351B-3B77-A8E7-21BE4DA2FA47}"/>
          </ac:spMkLst>
        </pc:spChg>
      </pc:sldChg>
      <pc:sldChg chg="modSp mod">
        <pc:chgData name="Fielder, Richard (DLSLtd,RAL,TEC)" userId="00f66109-a01b-43c1-a9dd-dbbe46e84c86" providerId="ADAL" clId="{2771076D-6899-4CE2-976B-113E9AA5014E}" dt="2025-10-17T10:42:22.599" v="539" actId="20577"/>
        <pc:sldMkLst>
          <pc:docMk/>
          <pc:sldMk cId="120901830" sldId="287"/>
        </pc:sldMkLst>
        <pc:spChg chg="mod">
          <ac:chgData name="Fielder, Richard (DLSLtd,RAL,TEC)" userId="00f66109-a01b-43c1-a9dd-dbbe46e84c86" providerId="ADAL" clId="{2771076D-6899-4CE2-976B-113E9AA5014E}" dt="2025-10-17T10:29:34.030" v="294"/>
          <ac:spMkLst>
            <pc:docMk/>
            <pc:sldMk cId="120901830" sldId="287"/>
            <ac:spMk id="4" creationId="{58B0BD22-2FCB-081B-E1BA-4169CA4CBC8D}"/>
          </ac:spMkLst>
        </pc:spChg>
        <pc:spChg chg="mod">
          <ac:chgData name="Fielder, Richard (DLSLtd,RAL,TEC)" userId="00f66109-a01b-43c1-a9dd-dbbe46e84c86" providerId="ADAL" clId="{2771076D-6899-4CE2-976B-113E9AA5014E}" dt="2025-10-17T10:42:22.599" v="539" actId="20577"/>
          <ac:spMkLst>
            <pc:docMk/>
            <pc:sldMk cId="120901830" sldId="287"/>
            <ac:spMk id="6" creationId="{DA940AE4-EBB1-08FF-7791-30B409232718}"/>
          </ac:spMkLst>
        </pc:spChg>
      </pc:sldChg>
      <pc:sldChg chg="delSp modSp mod">
        <pc:chgData name="Fielder, Richard (DLSLtd,RAL,TEC)" userId="00f66109-a01b-43c1-a9dd-dbbe46e84c86" providerId="ADAL" clId="{2771076D-6899-4CE2-976B-113E9AA5014E}" dt="2025-10-21T08:54:45.442" v="1079" actId="478"/>
        <pc:sldMkLst>
          <pc:docMk/>
          <pc:sldMk cId="2179730689" sldId="297"/>
        </pc:sldMkLst>
      </pc:sldChg>
      <pc:sldChg chg="delSp modSp mod">
        <pc:chgData name="Fielder, Richard (DLSLtd,RAL,TEC)" userId="00f66109-a01b-43c1-a9dd-dbbe46e84c86" providerId="ADAL" clId="{2771076D-6899-4CE2-976B-113E9AA5014E}" dt="2025-10-21T08:54:39.122" v="1075" actId="478"/>
        <pc:sldMkLst>
          <pc:docMk/>
          <pc:sldMk cId="1892349463" sldId="298"/>
        </pc:sldMkLst>
      </pc:sldChg>
      <pc:sldChg chg="add">
        <pc:chgData name="Fielder, Richard (DLSLtd,RAL,TEC)" userId="00f66109-a01b-43c1-a9dd-dbbe46e84c86" providerId="ADAL" clId="{2771076D-6899-4CE2-976B-113E9AA5014E}" dt="2025-10-22T09:47:10.018" v="2196"/>
        <pc:sldMkLst>
          <pc:docMk/>
          <pc:sldMk cId="876283194" sldId="300"/>
        </pc:sldMkLst>
      </pc:sldChg>
      <pc:sldChg chg="addSp delSp modSp mod">
        <pc:chgData name="Fielder, Richard (DLSLtd,RAL,TEC)" userId="00f66109-a01b-43c1-a9dd-dbbe46e84c86" providerId="ADAL" clId="{2771076D-6899-4CE2-976B-113E9AA5014E}" dt="2025-10-23T08:38:00.028" v="2201" actId="6549"/>
        <pc:sldMkLst>
          <pc:docMk/>
          <pc:sldMk cId="568683865" sldId="301"/>
        </pc:sldMkLst>
        <pc:spChg chg="mod">
          <ac:chgData name="Fielder, Richard (DLSLtd,RAL,TEC)" userId="00f66109-a01b-43c1-a9dd-dbbe46e84c86" providerId="ADAL" clId="{2771076D-6899-4CE2-976B-113E9AA5014E}" dt="2025-10-23T08:38:00.028" v="2201" actId="6549"/>
          <ac:spMkLst>
            <pc:docMk/>
            <pc:sldMk cId="568683865" sldId="301"/>
            <ac:spMk id="3" creationId="{CB00ED15-43CE-D018-4A60-998F34D0085E}"/>
          </ac:spMkLst>
        </pc:spChg>
        <pc:spChg chg="add del">
          <ac:chgData name="Fielder, Richard (DLSLtd,RAL,TEC)" userId="00f66109-a01b-43c1-a9dd-dbbe46e84c86" providerId="ADAL" clId="{2771076D-6899-4CE2-976B-113E9AA5014E}" dt="2025-10-17T10:26:57.577" v="181" actId="478"/>
          <ac:spMkLst>
            <pc:docMk/>
            <pc:sldMk cId="568683865" sldId="301"/>
            <ac:spMk id="6" creationId="{5DB6C605-C5B9-57B5-8C48-8EE7415518F5}"/>
          </ac:spMkLst>
        </pc:spChg>
        <pc:spChg chg="mod">
          <ac:chgData name="Fielder, Richard (DLSLtd,RAL,TEC)" userId="00f66109-a01b-43c1-a9dd-dbbe46e84c86" providerId="ADAL" clId="{2771076D-6899-4CE2-976B-113E9AA5014E}" dt="2025-10-17T10:29:26.644" v="292"/>
          <ac:spMkLst>
            <pc:docMk/>
            <pc:sldMk cId="568683865" sldId="301"/>
            <ac:spMk id="9" creationId="{7CBB7A57-1201-B99B-76CE-B92C5857615B}"/>
          </ac:spMkLst>
        </pc:spChg>
        <pc:spChg chg="add del">
          <ac:chgData name="Fielder, Richard (DLSLtd,RAL,TEC)" userId="00f66109-a01b-43c1-a9dd-dbbe46e84c86" providerId="ADAL" clId="{2771076D-6899-4CE2-976B-113E9AA5014E}" dt="2025-10-17T10:26:57.048" v="179" actId="478"/>
          <ac:spMkLst>
            <pc:docMk/>
            <pc:sldMk cId="568683865" sldId="301"/>
            <ac:spMk id="51" creationId="{E86AC1D2-A3ED-90F3-1CF0-BEE845489B5B}"/>
          </ac:spMkLst>
        </pc:spChg>
        <pc:spChg chg="add del">
          <ac:chgData name="Fielder, Richard (DLSLtd,RAL,TEC)" userId="00f66109-a01b-43c1-a9dd-dbbe46e84c86" providerId="ADAL" clId="{2771076D-6899-4CE2-976B-113E9AA5014E}" dt="2025-10-17T10:26:56.900" v="178" actId="478"/>
          <ac:spMkLst>
            <pc:docMk/>
            <pc:sldMk cId="568683865" sldId="301"/>
            <ac:spMk id="58" creationId="{4EF28702-9E28-18E7-5F20-E21C594817F6}"/>
          </ac:spMkLst>
        </pc:spChg>
        <pc:grpChg chg="add del">
          <ac:chgData name="Fielder, Richard (DLSLtd,RAL,TEC)" userId="00f66109-a01b-43c1-a9dd-dbbe46e84c86" providerId="ADAL" clId="{2771076D-6899-4CE2-976B-113E9AA5014E}" dt="2025-10-17T10:26:57.360" v="180" actId="478"/>
          <ac:grpSpMkLst>
            <pc:docMk/>
            <pc:sldMk cId="568683865" sldId="301"/>
            <ac:grpSpMk id="4" creationId="{4A6DD0D3-63DE-3B68-38BD-FE452777B58E}"/>
          </ac:grpSpMkLst>
        </pc:grpChg>
        <pc:cxnChg chg="add del">
          <ac:chgData name="Fielder, Richard (DLSLtd,RAL,TEC)" userId="00f66109-a01b-43c1-a9dd-dbbe46e84c86" providerId="ADAL" clId="{2771076D-6899-4CE2-976B-113E9AA5014E}" dt="2025-10-17T10:26:56.719" v="177" actId="478"/>
          <ac:cxnSpMkLst>
            <pc:docMk/>
            <pc:sldMk cId="568683865" sldId="301"/>
            <ac:cxnSpMk id="52" creationId="{387562A2-713F-C532-4BC1-DE8F6A55B738}"/>
          </ac:cxnSpMkLst>
        </pc:cxnChg>
        <pc:cxnChg chg="add del">
          <ac:chgData name="Fielder, Richard (DLSLtd,RAL,TEC)" userId="00f66109-a01b-43c1-a9dd-dbbe46e84c86" providerId="ADAL" clId="{2771076D-6899-4CE2-976B-113E9AA5014E}" dt="2025-10-17T10:26:56.719" v="177" actId="478"/>
          <ac:cxnSpMkLst>
            <pc:docMk/>
            <pc:sldMk cId="568683865" sldId="301"/>
            <ac:cxnSpMk id="55" creationId="{20428614-2752-AA9E-7321-9AF24ED4E1A8}"/>
          </ac:cxnSpMkLst>
        </pc:cxnChg>
      </pc:sldChg>
      <pc:sldChg chg="addSp delSp modSp add mod">
        <pc:chgData name="Fielder, Richard (DLSLtd,RAL,TEC)" userId="00f66109-a01b-43c1-a9dd-dbbe46e84c86" providerId="ADAL" clId="{2771076D-6899-4CE2-976B-113E9AA5014E}" dt="2025-10-17T13:28:59.556" v="548" actId="20577"/>
        <pc:sldMkLst>
          <pc:docMk/>
          <pc:sldMk cId="1729936866" sldId="303"/>
        </pc:sldMkLst>
        <pc:spChg chg="add mod">
          <ac:chgData name="Fielder, Richard (DLSLtd,RAL,TEC)" userId="00f66109-a01b-43c1-a9dd-dbbe46e84c86" providerId="ADAL" clId="{2771076D-6899-4CE2-976B-113E9AA5014E}" dt="2025-10-17T10:20:44.776" v="85" actId="20577"/>
          <ac:spMkLst>
            <pc:docMk/>
            <pc:sldMk cId="1729936866" sldId="303"/>
            <ac:spMk id="3" creationId="{8C280F36-B8E2-E19B-F975-7D1F7F2DA2F9}"/>
          </ac:spMkLst>
        </pc:spChg>
        <pc:spChg chg="add mod">
          <ac:chgData name="Fielder, Richard (DLSLtd,RAL,TEC)" userId="00f66109-a01b-43c1-a9dd-dbbe46e84c86" providerId="ADAL" clId="{2771076D-6899-4CE2-976B-113E9AA5014E}" dt="2025-10-17T10:21:04.861" v="87"/>
          <ac:spMkLst>
            <pc:docMk/>
            <pc:sldMk cId="1729936866" sldId="303"/>
            <ac:spMk id="4" creationId="{E185B765-5BD9-089A-01B5-7EEF69193A3D}"/>
          </ac:spMkLst>
        </pc:spChg>
        <pc:spChg chg="mod">
          <ac:chgData name="Fielder, Richard (DLSLtd,RAL,TEC)" userId="00f66109-a01b-43c1-a9dd-dbbe46e84c86" providerId="ADAL" clId="{2771076D-6899-4CE2-976B-113E9AA5014E}" dt="2025-10-17T13:28:59.556" v="548" actId="20577"/>
          <ac:spMkLst>
            <pc:docMk/>
            <pc:sldMk cId="1729936866" sldId="303"/>
            <ac:spMk id="6" creationId="{671B5EF4-82C8-492C-A44D-88483E2BC7B9}"/>
          </ac:spMkLst>
        </pc:spChg>
        <pc:spChg chg="mod">
          <ac:chgData name="Fielder, Richard (DLSLtd,RAL,TEC)" userId="00f66109-a01b-43c1-a9dd-dbbe46e84c86" providerId="ADAL" clId="{2771076D-6899-4CE2-976B-113E9AA5014E}" dt="2025-10-17T10:21:34.812" v="90" actId="207"/>
          <ac:spMkLst>
            <pc:docMk/>
            <pc:sldMk cId="1729936866" sldId="303"/>
            <ac:spMk id="9" creationId="{C0DC771F-4A99-4ED4-9128-DECBF34B48AD}"/>
          </ac:spMkLst>
        </pc:spChg>
      </pc:sldChg>
      <pc:sldChg chg="del">
        <pc:chgData name="Fielder, Richard (DLSLtd,RAL,TEC)" userId="00f66109-a01b-43c1-a9dd-dbbe46e84c86" providerId="ADAL" clId="{2771076D-6899-4CE2-976B-113E9AA5014E}" dt="2025-10-17T10:28:24.148" v="278" actId="47"/>
        <pc:sldMkLst>
          <pc:docMk/>
          <pc:sldMk cId="355812050" sldId="305"/>
        </pc:sldMkLst>
      </pc:sldChg>
      <pc:sldChg chg="del">
        <pc:chgData name="Fielder, Richard (DLSLtd,RAL,TEC)" userId="00f66109-a01b-43c1-a9dd-dbbe46e84c86" providerId="ADAL" clId="{2771076D-6899-4CE2-976B-113E9AA5014E}" dt="2025-10-17T10:28:16.931" v="276" actId="47"/>
        <pc:sldMkLst>
          <pc:docMk/>
          <pc:sldMk cId="2198579457" sldId="306"/>
        </pc:sldMkLst>
      </pc:sldChg>
      <pc:sldChg chg="del">
        <pc:chgData name="Fielder, Richard (DLSLtd,RAL,TEC)" userId="00f66109-a01b-43c1-a9dd-dbbe46e84c86" providerId="ADAL" clId="{2771076D-6899-4CE2-976B-113E9AA5014E}" dt="2025-10-17T10:29:49.160" v="298" actId="47"/>
        <pc:sldMkLst>
          <pc:docMk/>
          <pc:sldMk cId="3011668753" sldId="310"/>
        </pc:sldMkLst>
      </pc:sldChg>
      <pc:sldChg chg="add del">
        <pc:chgData name="Fielder, Richard (DLSLtd,RAL,TEC)" userId="00f66109-a01b-43c1-a9dd-dbbe46e84c86" providerId="ADAL" clId="{2771076D-6899-4CE2-976B-113E9AA5014E}" dt="2025-10-22T09:47:26.971" v="2198" actId="2696"/>
        <pc:sldMkLst>
          <pc:docMk/>
          <pc:sldMk cId="93917793" sldId="312"/>
        </pc:sldMkLst>
      </pc:sldChg>
      <pc:sldChg chg="add">
        <pc:chgData name="Fielder, Richard (DLSLtd,RAL,TEC)" userId="00f66109-a01b-43c1-a9dd-dbbe46e84c86" providerId="ADAL" clId="{2771076D-6899-4CE2-976B-113E9AA5014E}" dt="2025-10-22T09:47:43.640" v="2199"/>
        <pc:sldMkLst>
          <pc:docMk/>
          <pc:sldMk cId="1440464068" sldId="312"/>
        </pc:sldMkLst>
      </pc:sldChg>
      <pc:sldChg chg="del">
        <pc:chgData name="Fielder, Richard (DLSLtd,RAL,TEC)" userId="00f66109-a01b-43c1-a9dd-dbbe46e84c86" providerId="ADAL" clId="{2771076D-6899-4CE2-976B-113E9AA5014E}" dt="2025-10-17T10:29:48.011" v="297" actId="47"/>
        <pc:sldMkLst>
          <pc:docMk/>
          <pc:sldMk cId="3600484642" sldId="312"/>
        </pc:sldMkLst>
      </pc:sldChg>
      <pc:sldChg chg="add">
        <pc:chgData name="Fielder, Richard (DLSLtd,RAL,TEC)" userId="00f66109-a01b-43c1-a9dd-dbbe46e84c86" providerId="ADAL" clId="{2771076D-6899-4CE2-976B-113E9AA5014E}" dt="2025-10-22T09:47:43.640" v="2199"/>
        <pc:sldMkLst>
          <pc:docMk/>
          <pc:sldMk cId="412676008" sldId="313"/>
        </pc:sldMkLst>
      </pc:sldChg>
      <pc:sldChg chg="add del">
        <pc:chgData name="Fielder, Richard (DLSLtd,RAL,TEC)" userId="00f66109-a01b-43c1-a9dd-dbbe46e84c86" providerId="ADAL" clId="{2771076D-6899-4CE2-976B-113E9AA5014E}" dt="2025-10-22T09:47:26.971" v="2198" actId="2696"/>
        <pc:sldMkLst>
          <pc:docMk/>
          <pc:sldMk cId="1368212804" sldId="313"/>
        </pc:sldMkLst>
      </pc:sldChg>
      <pc:sldChg chg="delSp add del mod">
        <pc:chgData name="Fielder, Richard (DLSLtd,RAL,TEC)" userId="00f66109-a01b-43c1-a9dd-dbbe46e84c86" providerId="ADAL" clId="{2771076D-6899-4CE2-976B-113E9AA5014E}" dt="2025-10-23T08:42:26.893" v="2441" actId="47"/>
        <pc:sldMkLst>
          <pc:docMk/>
          <pc:sldMk cId="3686544216" sldId="314"/>
        </pc:sldMkLst>
      </pc:sldChg>
      <pc:sldChg chg="addSp delSp modSp mod">
        <pc:chgData name="Fielder, Richard (DLSLtd,RAL,TEC)" userId="00f66109-a01b-43c1-a9dd-dbbe46e84c86" providerId="ADAL" clId="{2771076D-6899-4CE2-976B-113E9AA5014E}" dt="2025-10-21T08:54:29.741" v="1073" actId="20577"/>
        <pc:sldMkLst>
          <pc:docMk/>
          <pc:sldMk cId="2812049644" sldId="316"/>
        </pc:sldMkLst>
      </pc:sldChg>
      <pc:sldChg chg="addSp delSp modSp mod">
        <pc:chgData name="Fielder, Richard (DLSLtd,RAL,TEC)" userId="00f66109-a01b-43c1-a9dd-dbbe46e84c86" providerId="ADAL" clId="{2771076D-6899-4CE2-976B-113E9AA5014E}" dt="2025-10-21T09:49:26.143" v="1945" actId="14100"/>
        <pc:sldMkLst>
          <pc:docMk/>
          <pc:sldMk cId="992336450" sldId="318"/>
        </pc:sldMkLst>
      </pc:sldChg>
      <pc:sldChg chg="addSp delSp modSp mod ord">
        <pc:chgData name="Fielder, Richard (DLSLtd,RAL,TEC)" userId="00f66109-a01b-43c1-a9dd-dbbe46e84c86" providerId="ADAL" clId="{2771076D-6899-4CE2-976B-113E9AA5014E}" dt="2025-10-23T08:53:59.375" v="3031" actId="6549"/>
        <pc:sldMkLst>
          <pc:docMk/>
          <pc:sldMk cId="1236661171" sldId="320"/>
        </pc:sldMkLst>
        <pc:spChg chg="mod">
          <ac:chgData name="Fielder, Richard (DLSLtd,RAL,TEC)" userId="00f66109-a01b-43c1-a9dd-dbbe46e84c86" providerId="ADAL" clId="{2771076D-6899-4CE2-976B-113E9AA5014E}" dt="2025-10-23T08:53:59.375" v="3031" actId="6549"/>
          <ac:spMkLst>
            <pc:docMk/>
            <pc:sldMk cId="1236661171" sldId="320"/>
            <ac:spMk id="3" creationId="{07BE4B40-4E4D-AED9-5EEA-770FC46EA123}"/>
          </ac:spMkLst>
        </pc:spChg>
        <pc:spChg chg="mod">
          <ac:chgData name="Fielder, Richard (DLSLtd,RAL,TEC)" userId="00f66109-a01b-43c1-a9dd-dbbe46e84c86" providerId="ADAL" clId="{2771076D-6899-4CE2-976B-113E9AA5014E}" dt="2025-10-17T10:29:31.246" v="293"/>
          <ac:spMkLst>
            <pc:docMk/>
            <pc:sldMk cId="1236661171" sldId="320"/>
            <ac:spMk id="4" creationId="{55CF71FF-F7AC-6B96-C95C-4828B96CBB64}"/>
          </ac:spMkLst>
        </pc:spChg>
        <pc:spChg chg="add mod">
          <ac:chgData name="Fielder, Richard (DLSLtd,RAL,TEC)" userId="00f66109-a01b-43c1-a9dd-dbbe46e84c86" providerId="ADAL" clId="{2771076D-6899-4CE2-976B-113E9AA5014E}" dt="2025-10-23T08:42:20.237" v="2439" actId="20577"/>
          <ac:spMkLst>
            <pc:docMk/>
            <pc:sldMk cId="1236661171" sldId="320"/>
            <ac:spMk id="8" creationId="{94B64F35-92E0-03F4-B1EB-36D9ECA984DE}"/>
          </ac:spMkLst>
        </pc:spChg>
        <pc:picChg chg="add mod">
          <ac:chgData name="Fielder, Richard (DLSLtd,RAL,TEC)" userId="00f66109-a01b-43c1-a9dd-dbbe46e84c86" providerId="ADAL" clId="{2771076D-6899-4CE2-976B-113E9AA5014E}" dt="2025-10-23T08:45:34.764" v="2450" actId="1076"/>
          <ac:picMkLst>
            <pc:docMk/>
            <pc:sldMk cId="1236661171" sldId="320"/>
            <ac:picMk id="10" creationId="{E3EFA354-063B-0360-6977-836EC4439301}"/>
          </ac:picMkLst>
        </pc:picChg>
        <pc:picChg chg="add mod">
          <ac:chgData name="Fielder, Richard (DLSLtd,RAL,TEC)" userId="00f66109-a01b-43c1-a9dd-dbbe46e84c86" providerId="ADAL" clId="{2771076D-6899-4CE2-976B-113E9AA5014E}" dt="2025-10-23T08:41:59.875" v="2369" actId="1076"/>
          <ac:picMkLst>
            <pc:docMk/>
            <pc:sldMk cId="1236661171" sldId="320"/>
            <ac:picMk id="13" creationId="{BCBF2A07-C66C-89D7-2F15-9FDF508ABA65}"/>
          </ac:picMkLst>
        </pc:picChg>
      </pc:sldChg>
      <pc:sldChg chg="addSp delSp modSp add del mod">
        <pc:chgData name="Fielder, Richard (DLSLtd,RAL,TEC)" userId="00f66109-a01b-43c1-a9dd-dbbe46e84c86" providerId="ADAL" clId="{2771076D-6899-4CE2-976B-113E9AA5014E}" dt="2025-10-23T09:49:14.956" v="4516" actId="47"/>
        <pc:sldMkLst>
          <pc:docMk/>
          <pc:sldMk cId="3947186564" sldId="321"/>
        </pc:sldMkLst>
      </pc:sldChg>
      <pc:sldChg chg="del">
        <pc:chgData name="Fielder, Richard (DLSLtd,RAL,TEC)" userId="00f66109-a01b-43c1-a9dd-dbbe46e84c86" providerId="ADAL" clId="{2771076D-6899-4CE2-976B-113E9AA5014E}" dt="2025-10-17T10:28:30.326" v="279" actId="47"/>
        <pc:sldMkLst>
          <pc:docMk/>
          <pc:sldMk cId="1502633545" sldId="322"/>
        </pc:sldMkLst>
      </pc:sldChg>
      <pc:sldChg chg="del">
        <pc:chgData name="Fielder, Richard (DLSLtd,RAL,TEC)" userId="00f66109-a01b-43c1-a9dd-dbbe46e84c86" providerId="ADAL" clId="{2771076D-6899-4CE2-976B-113E9AA5014E}" dt="2025-10-17T10:28:30.326" v="279" actId="47"/>
        <pc:sldMkLst>
          <pc:docMk/>
          <pc:sldMk cId="1447142058" sldId="323"/>
        </pc:sldMkLst>
      </pc:sldChg>
      <pc:sldChg chg="delSp add del">
        <pc:chgData name="Fielder, Richard (DLSLtd,RAL,TEC)" userId="00f66109-a01b-43c1-a9dd-dbbe46e84c86" providerId="ADAL" clId="{2771076D-6899-4CE2-976B-113E9AA5014E}" dt="2025-10-23T08:53:23.253" v="3030" actId="47"/>
        <pc:sldMkLst>
          <pc:docMk/>
          <pc:sldMk cId="2595511667" sldId="323"/>
        </pc:sldMkLst>
      </pc:sldChg>
      <pc:sldChg chg="modSp">
        <pc:chgData name="Fielder, Richard (DLSLtd,RAL,TEC)" userId="00f66109-a01b-43c1-a9dd-dbbe46e84c86" providerId="ADAL" clId="{2771076D-6899-4CE2-976B-113E9AA5014E}" dt="2025-10-17T10:28:52.022" v="282"/>
        <pc:sldMkLst>
          <pc:docMk/>
          <pc:sldMk cId="2389792337" sldId="324"/>
        </pc:sldMkLst>
        <pc:spChg chg="mod">
          <ac:chgData name="Fielder, Richard (DLSLtd,RAL,TEC)" userId="00f66109-a01b-43c1-a9dd-dbbe46e84c86" providerId="ADAL" clId="{2771076D-6899-4CE2-976B-113E9AA5014E}" dt="2025-10-17T10:28:52.022" v="282"/>
          <ac:spMkLst>
            <pc:docMk/>
            <pc:sldMk cId="2389792337" sldId="324"/>
            <ac:spMk id="15" creationId="{609B3BC3-65A0-FE90-0717-76A7807B77E5}"/>
          </ac:spMkLst>
        </pc:spChg>
      </pc:sldChg>
      <pc:sldChg chg="modSp mod">
        <pc:chgData name="Fielder, Richard (DLSLtd,RAL,TEC)" userId="00f66109-a01b-43c1-a9dd-dbbe46e84c86" providerId="ADAL" clId="{2771076D-6899-4CE2-976B-113E9AA5014E}" dt="2025-10-17T10:29:20.694" v="290"/>
        <pc:sldMkLst>
          <pc:docMk/>
          <pc:sldMk cId="532435266" sldId="325"/>
        </pc:sldMkLst>
        <pc:spChg chg="mod">
          <ac:chgData name="Fielder, Richard (DLSLtd,RAL,TEC)" userId="00f66109-a01b-43c1-a9dd-dbbe46e84c86" providerId="ADAL" clId="{2771076D-6899-4CE2-976B-113E9AA5014E}" dt="2025-10-17T10:24:35.500" v="97" actId="20577"/>
          <ac:spMkLst>
            <pc:docMk/>
            <pc:sldMk cId="532435266" sldId="325"/>
            <ac:spMk id="4" creationId="{6E742004-A687-DAD7-735D-1C751B1345D6}"/>
          </ac:spMkLst>
        </pc:spChg>
        <pc:spChg chg="mod">
          <ac:chgData name="Fielder, Richard (DLSLtd,RAL,TEC)" userId="00f66109-a01b-43c1-a9dd-dbbe46e84c86" providerId="ADAL" clId="{2771076D-6899-4CE2-976B-113E9AA5014E}" dt="2025-10-17T10:29:20.694" v="290"/>
          <ac:spMkLst>
            <pc:docMk/>
            <pc:sldMk cId="532435266" sldId="325"/>
            <ac:spMk id="15" creationId="{609B3BC3-65A0-FE90-0717-76A7807B77E5}"/>
          </ac:spMkLst>
        </pc:spChg>
      </pc:sldChg>
      <pc:sldChg chg="modSp">
        <pc:chgData name="Fielder, Richard (DLSLtd,RAL,TEC)" userId="00f66109-a01b-43c1-a9dd-dbbe46e84c86" providerId="ADAL" clId="{2771076D-6899-4CE2-976B-113E9AA5014E}" dt="2025-10-17T10:29:40.733" v="296"/>
        <pc:sldMkLst>
          <pc:docMk/>
          <pc:sldMk cId="3834732273" sldId="326"/>
        </pc:sldMkLst>
        <pc:spChg chg="mod">
          <ac:chgData name="Fielder, Richard (DLSLtd,RAL,TEC)" userId="00f66109-a01b-43c1-a9dd-dbbe46e84c86" providerId="ADAL" clId="{2771076D-6899-4CE2-976B-113E9AA5014E}" dt="2025-10-17T10:29:40.733" v="296"/>
          <ac:spMkLst>
            <pc:docMk/>
            <pc:sldMk cId="3834732273" sldId="326"/>
            <ac:spMk id="15" creationId="{609B3BC3-65A0-FE90-0717-76A7807B77E5}"/>
          </ac:spMkLst>
        </pc:spChg>
      </pc:sldChg>
      <pc:sldChg chg="del">
        <pc:chgData name="Fielder, Richard (DLSLtd,RAL,TEC)" userId="00f66109-a01b-43c1-a9dd-dbbe46e84c86" providerId="ADAL" clId="{2771076D-6899-4CE2-976B-113E9AA5014E}" dt="2025-10-17T10:28:34.382" v="280" actId="47"/>
        <pc:sldMkLst>
          <pc:docMk/>
          <pc:sldMk cId="576664754" sldId="327"/>
        </pc:sldMkLst>
      </pc:sldChg>
      <pc:sldChg chg="del">
        <pc:chgData name="Fielder, Richard (DLSLtd,RAL,TEC)" userId="00f66109-a01b-43c1-a9dd-dbbe46e84c86" providerId="ADAL" clId="{2771076D-6899-4CE2-976B-113E9AA5014E}" dt="2025-10-17T10:28:38.753" v="281" actId="47"/>
        <pc:sldMkLst>
          <pc:docMk/>
          <pc:sldMk cId="797713854" sldId="328"/>
        </pc:sldMkLst>
      </pc:sldChg>
      <pc:sldChg chg="del">
        <pc:chgData name="Fielder, Richard (DLSLtd,RAL,TEC)" userId="00f66109-a01b-43c1-a9dd-dbbe46e84c86" providerId="ADAL" clId="{2771076D-6899-4CE2-976B-113E9AA5014E}" dt="2025-10-17T10:29:50.705" v="299" actId="47"/>
        <pc:sldMkLst>
          <pc:docMk/>
          <pc:sldMk cId="1346671857" sldId="329"/>
        </pc:sldMkLst>
      </pc:sldChg>
      <pc:sldChg chg="delSp modSp del mod">
        <pc:chgData name="Fielder, Richard (DLSLtd,RAL,TEC)" userId="00f66109-a01b-43c1-a9dd-dbbe46e84c86" providerId="ADAL" clId="{2771076D-6899-4CE2-976B-113E9AA5014E}" dt="2025-10-22T09:47:13.101" v="2197" actId="47"/>
        <pc:sldMkLst>
          <pc:docMk/>
          <pc:sldMk cId="1322409813" sldId="330"/>
        </pc:sldMkLst>
      </pc:sldChg>
      <pc:sldChg chg="del">
        <pc:chgData name="Fielder, Richard (DLSLtd,RAL,TEC)" userId="00f66109-a01b-43c1-a9dd-dbbe46e84c86" providerId="ADAL" clId="{2771076D-6899-4CE2-976B-113E9AA5014E}" dt="2025-10-17T10:29:54.545" v="301" actId="47"/>
        <pc:sldMkLst>
          <pc:docMk/>
          <pc:sldMk cId="1668165651" sldId="331"/>
        </pc:sldMkLst>
      </pc:sldChg>
      <pc:sldChg chg="modSp mod">
        <pc:chgData name="Fielder, Richard (DLSLtd,RAL,TEC)" userId="00f66109-a01b-43c1-a9dd-dbbe46e84c86" providerId="ADAL" clId="{2771076D-6899-4CE2-976B-113E9AA5014E}" dt="2025-10-23T09:52:00.633" v="4542" actId="6549"/>
        <pc:sldMkLst>
          <pc:docMk/>
          <pc:sldMk cId="1082378309" sldId="332"/>
        </pc:sldMkLst>
        <pc:spChg chg="mod">
          <ac:chgData name="Fielder, Richard (DLSLtd,RAL,TEC)" userId="00f66109-a01b-43c1-a9dd-dbbe46e84c86" providerId="ADAL" clId="{2771076D-6899-4CE2-976B-113E9AA5014E}" dt="2025-10-17T10:29:37.590" v="295"/>
          <ac:spMkLst>
            <pc:docMk/>
            <pc:sldMk cId="1082378309" sldId="332"/>
            <ac:spMk id="4" creationId="{58B0BD22-2FCB-081B-E1BA-4169CA4CBC8D}"/>
          </ac:spMkLst>
        </pc:spChg>
        <pc:spChg chg="mod">
          <ac:chgData name="Fielder, Richard (DLSLtd,RAL,TEC)" userId="00f66109-a01b-43c1-a9dd-dbbe46e84c86" providerId="ADAL" clId="{2771076D-6899-4CE2-976B-113E9AA5014E}" dt="2025-10-23T09:52:00.633" v="4542" actId="6549"/>
          <ac:spMkLst>
            <pc:docMk/>
            <pc:sldMk cId="1082378309" sldId="332"/>
            <ac:spMk id="6" creationId="{DA940AE4-EBB1-08FF-7791-30B409232718}"/>
          </ac:spMkLst>
        </pc:spChg>
      </pc:sldChg>
      <pc:sldChg chg="del">
        <pc:chgData name="Fielder, Richard (DLSLtd,RAL,TEC)" userId="00f66109-a01b-43c1-a9dd-dbbe46e84c86" providerId="ADAL" clId="{2771076D-6899-4CE2-976B-113E9AA5014E}" dt="2025-10-17T10:28:18.894" v="277" actId="47"/>
        <pc:sldMkLst>
          <pc:docMk/>
          <pc:sldMk cId="2671267388" sldId="333"/>
        </pc:sldMkLst>
      </pc:sldChg>
      <pc:sldChg chg="addSp modSp add del mod">
        <pc:chgData name="Fielder, Richard (DLSLtd,RAL,TEC)" userId="00f66109-a01b-43c1-a9dd-dbbe46e84c86" providerId="ADAL" clId="{2771076D-6899-4CE2-976B-113E9AA5014E}" dt="2025-10-21T08:38:30.458" v="558" actId="47"/>
        <pc:sldMkLst>
          <pc:docMk/>
          <pc:sldMk cId="1579383530" sldId="334"/>
        </pc:sldMkLst>
      </pc:sldChg>
      <pc:sldChg chg="addSp delSp modSp add mod">
        <pc:chgData name="Fielder, Richard (DLSLtd,RAL,TEC)" userId="00f66109-a01b-43c1-a9dd-dbbe46e84c86" providerId="ADAL" clId="{2771076D-6899-4CE2-976B-113E9AA5014E}" dt="2025-10-17T10:33:38.561" v="530" actId="20577"/>
        <pc:sldMkLst>
          <pc:docMk/>
          <pc:sldMk cId="711765085" sldId="335"/>
        </pc:sldMkLst>
        <pc:spChg chg="mod">
          <ac:chgData name="Fielder, Richard (DLSLtd,RAL,TEC)" userId="00f66109-a01b-43c1-a9dd-dbbe46e84c86" providerId="ADAL" clId="{2771076D-6899-4CE2-976B-113E9AA5014E}" dt="2025-10-17T10:30:34.774" v="324" actId="20577"/>
          <ac:spMkLst>
            <pc:docMk/>
            <pc:sldMk cId="711765085" sldId="335"/>
            <ac:spMk id="7" creationId="{BA6CA944-D021-8A0D-B39B-462CBCDB3206}"/>
          </ac:spMkLst>
        </pc:spChg>
        <pc:spChg chg="mod">
          <ac:chgData name="Fielder, Richard (DLSLtd,RAL,TEC)" userId="00f66109-a01b-43c1-a9dd-dbbe46e84c86" providerId="ADAL" clId="{2771076D-6899-4CE2-976B-113E9AA5014E}" dt="2025-10-17T10:33:38.561" v="530" actId="20577"/>
          <ac:spMkLst>
            <pc:docMk/>
            <pc:sldMk cId="711765085" sldId="335"/>
            <ac:spMk id="8" creationId="{0EC542C2-CC8F-D486-CC3A-5CA6F1F4AFE8}"/>
          </ac:spMkLst>
        </pc:spChg>
        <pc:picChg chg="add mod">
          <ac:chgData name="Fielder, Richard (DLSLtd,RAL,TEC)" userId="00f66109-a01b-43c1-a9dd-dbbe46e84c86" providerId="ADAL" clId="{2771076D-6899-4CE2-976B-113E9AA5014E}" dt="2025-10-17T10:33:28.773" v="508" actId="1076"/>
          <ac:picMkLst>
            <pc:docMk/>
            <pc:sldMk cId="711765085" sldId="335"/>
            <ac:picMk id="3" creationId="{4B5CD309-9896-C06F-80C7-9F80B7C55C3D}"/>
          </ac:picMkLst>
        </pc:picChg>
        <pc:picChg chg="add mod">
          <ac:chgData name="Fielder, Richard (DLSLtd,RAL,TEC)" userId="00f66109-a01b-43c1-a9dd-dbbe46e84c86" providerId="ADAL" clId="{2771076D-6899-4CE2-976B-113E9AA5014E}" dt="2025-10-17T10:33:25.617" v="507" actId="14100"/>
          <ac:picMkLst>
            <pc:docMk/>
            <pc:sldMk cId="711765085" sldId="335"/>
            <ac:picMk id="10" creationId="{A1434945-A173-6F4E-1A3C-DB2E07AF17B2}"/>
          </ac:picMkLst>
        </pc:picChg>
      </pc:sldChg>
      <pc:sldChg chg="addSp delSp modSp add mod">
        <pc:chgData name="Fielder, Richard (DLSLtd,RAL,TEC)" userId="00f66109-a01b-43c1-a9dd-dbbe46e84c86" providerId="ADAL" clId="{2771076D-6899-4CE2-976B-113E9AA5014E}" dt="2025-10-21T08:52:38.790" v="1057" actId="1076"/>
        <pc:sldMkLst>
          <pc:docMk/>
          <pc:sldMk cId="1871291794" sldId="336"/>
        </pc:sldMkLst>
        <pc:spChg chg="add mod">
          <ac:chgData name="Fielder, Richard (DLSLtd,RAL,TEC)" userId="00f66109-a01b-43c1-a9dd-dbbe46e84c86" providerId="ADAL" clId="{2771076D-6899-4CE2-976B-113E9AA5014E}" dt="2025-10-21T08:38:24.276" v="556"/>
          <ac:spMkLst>
            <pc:docMk/>
            <pc:sldMk cId="1871291794" sldId="336"/>
            <ac:spMk id="3" creationId="{82D96B17-FFC5-D700-6B04-E7536B8A15A6}"/>
          </ac:spMkLst>
        </pc:spChg>
        <pc:spChg chg="add mod">
          <ac:chgData name="Fielder, Richard (DLSLtd,RAL,TEC)" userId="00f66109-a01b-43c1-a9dd-dbbe46e84c86" providerId="ADAL" clId="{2771076D-6899-4CE2-976B-113E9AA5014E}" dt="2025-10-21T08:38:24.276" v="556"/>
          <ac:spMkLst>
            <pc:docMk/>
            <pc:sldMk cId="1871291794" sldId="336"/>
            <ac:spMk id="6" creationId="{2FBB0D0C-39E7-10B8-148B-182ABAC620D9}"/>
          </ac:spMkLst>
        </pc:spChg>
        <pc:spChg chg="add mod">
          <ac:chgData name="Fielder, Richard (DLSLtd,RAL,TEC)" userId="00f66109-a01b-43c1-a9dd-dbbe46e84c86" providerId="ADAL" clId="{2771076D-6899-4CE2-976B-113E9AA5014E}" dt="2025-10-21T08:51:28.158" v="907"/>
          <ac:spMkLst>
            <pc:docMk/>
            <pc:sldMk cId="1871291794" sldId="336"/>
            <ac:spMk id="12" creationId="{FEA895C4-7795-A515-8263-CD7249CC5B4D}"/>
          </ac:spMkLst>
        </pc:spChg>
      </pc:sldChg>
      <pc:sldChg chg="addSp delSp modSp add mod">
        <pc:chgData name="Fielder, Richard (DLSLtd,RAL,TEC)" userId="00f66109-a01b-43c1-a9dd-dbbe46e84c86" providerId="ADAL" clId="{2771076D-6899-4CE2-976B-113E9AA5014E}" dt="2025-10-21T09:29:37.582" v="1514" actId="20577"/>
        <pc:sldMkLst>
          <pc:docMk/>
          <pc:sldMk cId="1959303420" sldId="337"/>
        </pc:sldMkLst>
        <pc:spChg chg="add mod">
          <ac:chgData name="Fielder, Richard (DLSLtd,RAL,TEC)" userId="00f66109-a01b-43c1-a9dd-dbbe46e84c86" providerId="ADAL" clId="{2771076D-6899-4CE2-976B-113E9AA5014E}" dt="2025-10-21T09:29:37.582" v="1514" actId="20577"/>
          <ac:spMkLst>
            <pc:docMk/>
            <pc:sldMk cId="1959303420" sldId="337"/>
            <ac:spMk id="3" creationId="{C673E36F-6701-8988-ED72-3657D9F272AE}"/>
          </ac:spMkLst>
        </pc:spChg>
        <pc:spChg chg="mod">
          <ac:chgData name="Fielder, Richard (DLSLtd,RAL,TEC)" userId="00f66109-a01b-43c1-a9dd-dbbe46e84c86" providerId="ADAL" clId="{2771076D-6899-4CE2-976B-113E9AA5014E}" dt="2025-10-21T08:58:33.293" v="1157" actId="20577"/>
          <ac:spMkLst>
            <pc:docMk/>
            <pc:sldMk cId="1959303420" sldId="337"/>
            <ac:spMk id="7" creationId="{FCEDEC1C-0844-342F-7BAA-CC2DF5B11CD7}"/>
          </ac:spMkLst>
        </pc:spChg>
        <pc:spChg chg="add mod">
          <ac:chgData name="Fielder, Richard (DLSLtd,RAL,TEC)" userId="00f66109-a01b-43c1-a9dd-dbbe46e84c86" providerId="ADAL" clId="{2771076D-6899-4CE2-976B-113E9AA5014E}" dt="2025-10-21T09:29:00.020" v="1450" actId="1076"/>
          <ac:spMkLst>
            <pc:docMk/>
            <pc:sldMk cId="1959303420" sldId="337"/>
            <ac:spMk id="11" creationId="{B4B1DCC7-4F65-7C00-B2E6-395E8C24EB79}"/>
          </ac:spMkLst>
        </pc:spChg>
        <pc:picChg chg="add mod">
          <ac:chgData name="Fielder, Richard (DLSLtd,RAL,TEC)" userId="00f66109-a01b-43c1-a9dd-dbbe46e84c86" providerId="ADAL" clId="{2771076D-6899-4CE2-976B-113E9AA5014E}" dt="2025-10-21T09:28:54.017" v="1448" actId="1076"/>
          <ac:picMkLst>
            <pc:docMk/>
            <pc:sldMk cId="1959303420" sldId="337"/>
            <ac:picMk id="6" creationId="{2E646805-143B-BB7E-1473-E2389B74DC3A}"/>
          </ac:picMkLst>
        </pc:picChg>
        <pc:picChg chg="add mod">
          <ac:chgData name="Fielder, Richard (DLSLtd,RAL,TEC)" userId="00f66109-a01b-43c1-a9dd-dbbe46e84c86" providerId="ADAL" clId="{2771076D-6899-4CE2-976B-113E9AA5014E}" dt="2025-10-21T09:28:55.904" v="1449" actId="1076"/>
          <ac:picMkLst>
            <pc:docMk/>
            <pc:sldMk cId="1959303420" sldId="337"/>
            <ac:picMk id="10" creationId="{D5F78C1E-FF4B-DAA7-52AC-8BBB9A6E48E2}"/>
          </ac:picMkLst>
        </pc:picChg>
      </pc:sldChg>
      <pc:sldChg chg="addSp delSp modSp add del mod setBg delDesignElem">
        <pc:chgData name="Fielder, Richard (DLSLtd,RAL,TEC)" userId="00f66109-a01b-43c1-a9dd-dbbe46e84c86" providerId="ADAL" clId="{2771076D-6899-4CE2-976B-113E9AA5014E}" dt="2025-10-21T08:48:05.304" v="862" actId="47"/>
        <pc:sldMkLst>
          <pc:docMk/>
          <pc:sldMk cId="3027729578" sldId="337"/>
        </pc:sldMkLst>
      </pc:sldChg>
      <pc:sldChg chg="addSp delSp modSp add del mod">
        <pc:chgData name="Fielder, Richard (DLSLtd,RAL,TEC)" userId="00f66109-a01b-43c1-a9dd-dbbe46e84c86" providerId="ADAL" clId="{2771076D-6899-4CE2-976B-113E9AA5014E}" dt="2025-10-23T12:25:57.926" v="6065" actId="47"/>
        <pc:sldMkLst>
          <pc:docMk/>
          <pc:sldMk cId="1366441382" sldId="338"/>
        </pc:sldMkLst>
      </pc:sldChg>
      <pc:sldChg chg="modSp add del mod">
        <pc:chgData name="Fielder, Richard (DLSLtd,RAL,TEC)" userId="00f66109-a01b-43c1-a9dd-dbbe46e84c86" providerId="ADAL" clId="{2771076D-6899-4CE2-976B-113E9AA5014E}" dt="2025-10-23T09:31:30.764" v="4412" actId="47"/>
        <pc:sldMkLst>
          <pc:docMk/>
          <pc:sldMk cId="1248367899" sldId="339"/>
        </pc:sldMkLst>
      </pc:sldChg>
      <pc:sldChg chg="modSp add del mod">
        <pc:chgData name="Fielder, Richard (DLSLtd,RAL,TEC)" userId="00f66109-a01b-43c1-a9dd-dbbe46e84c86" providerId="ADAL" clId="{2771076D-6899-4CE2-976B-113E9AA5014E}" dt="2025-10-23T09:40:46.880" v="4515" actId="47"/>
        <pc:sldMkLst>
          <pc:docMk/>
          <pc:sldMk cId="3879649775" sldId="340"/>
        </pc:sldMkLst>
      </pc:sldChg>
      <pc:sldChg chg="modSp add del mod">
        <pc:chgData name="Fielder, Richard (DLSLtd,RAL,TEC)" userId="00f66109-a01b-43c1-a9dd-dbbe46e84c86" providerId="ADAL" clId="{2771076D-6899-4CE2-976B-113E9AA5014E}" dt="2025-10-23T08:54:54.869" v="3033" actId="47"/>
        <pc:sldMkLst>
          <pc:docMk/>
          <pc:sldMk cId="1379985217" sldId="341"/>
        </pc:sldMkLst>
      </pc:sldChg>
      <pc:sldChg chg="addSp delSp modSp add del mod">
        <pc:chgData name="Fielder, Richard (DLSLtd,RAL,TEC)" userId="00f66109-a01b-43c1-a9dd-dbbe46e84c86" providerId="ADAL" clId="{2771076D-6899-4CE2-976B-113E9AA5014E}" dt="2025-10-23T12:33:20.882" v="6409" actId="2696"/>
        <pc:sldMkLst>
          <pc:docMk/>
          <pc:sldMk cId="966625119" sldId="342"/>
        </pc:sldMkLst>
      </pc:sldChg>
      <pc:sldChg chg="modSp add mod modAnim">
        <pc:chgData name="Fielder, Richard (DLSLtd,RAL,TEC)" userId="00f66109-a01b-43c1-a9dd-dbbe46e84c86" providerId="ADAL" clId="{2771076D-6899-4CE2-976B-113E9AA5014E}" dt="2025-10-23T12:33:48.805" v="6416"/>
        <pc:sldMkLst>
          <pc:docMk/>
          <pc:sldMk cId="4215269087" sldId="342"/>
        </pc:sldMkLst>
      </pc:sldChg>
      <pc:sldChg chg="addSp delSp modSp add mod modAnim">
        <pc:chgData name="Fielder, Richard (DLSLtd,RAL,TEC)" userId="00f66109-a01b-43c1-a9dd-dbbe46e84c86" providerId="ADAL" clId="{2771076D-6899-4CE2-976B-113E9AA5014E}" dt="2025-10-23T11:55:24.354" v="5137" actId="14100"/>
        <pc:sldMkLst>
          <pc:docMk/>
          <pc:sldMk cId="3152128427" sldId="343"/>
        </pc:sldMkLst>
        <pc:spChg chg="mod">
          <ac:chgData name="Fielder, Richard (DLSLtd,RAL,TEC)" userId="00f66109-a01b-43c1-a9dd-dbbe46e84c86" providerId="ADAL" clId="{2771076D-6899-4CE2-976B-113E9AA5014E}" dt="2025-10-21T12:46:00.836" v="2052" actId="20577"/>
          <ac:spMkLst>
            <pc:docMk/>
            <pc:sldMk cId="3152128427" sldId="343"/>
            <ac:spMk id="7" creationId="{3BBB98F0-7963-1113-7E23-DBB2712750D1}"/>
          </ac:spMkLst>
        </pc:spChg>
        <pc:spChg chg="mod">
          <ac:chgData name="Fielder, Richard (DLSLtd,RAL,TEC)" userId="00f66109-a01b-43c1-a9dd-dbbe46e84c86" providerId="ADAL" clId="{2771076D-6899-4CE2-976B-113E9AA5014E}" dt="2025-10-23T11:31:38.517" v="5081" actId="20577"/>
          <ac:spMkLst>
            <pc:docMk/>
            <pc:sldMk cId="3152128427" sldId="343"/>
            <ac:spMk id="8" creationId="{E881CF15-F982-A024-C722-1B3B7DE3F3BA}"/>
          </ac:spMkLst>
        </pc:spChg>
        <pc:spChg chg="add mod">
          <ac:chgData name="Fielder, Richard (DLSLtd,RAL,TEC)" userId="00f66109-a01b-43c1-a9dd-dbbe46e84c86" providerId="ADAL" clId="{2771076D-6899-4CE2-976B-113E9AA5014E}" dt="2025-10-23T11:55:24.354" v="5137" actId="14100"/>
          <ac:spMkLst>
            <pc:docMk/>
            <pc:sldMk cId="3152128427" sldId="343"/>
            <ac:spMk id="24" creationId="{D5FDF85F-6040-EE52-17D6-93E2C1F1659E}"/>
          </ac:spMkLst>
        </pc:spChg>
        <pc:spChg chg="mod">
          <ac:chgData name="Fielder, Richard (DLSLtd,RAL,TEC)" userId="00f66109-a01b-43c1-a9dd-dbbe46e84c86" providerId="ADAL" clId="{2771076D-6899-4CE2-976B-113E9AA5014E}" dt="2025-10-23T11:31:23.632" v="5049"/>
          <ac:spMkLst>
            <pc:docMk/>
            <pc:sldMk cId="3152128427" sldId="343"/>
            <ac:spMk id="28" creationId="{27F78CC3-B715-488D-B8BE-3851CFE11DFD}"/>
          </ac:spMkLst>
        </pc:spChg>
        <pc:grpChg chg="add mod">
          <ac:chgData name="Fielder, Richard (DLSLtd,RAL,TEC)" userId="00f66109-a01b-43c1-a9dd-dbbe46e84c86" providerId="ADAL" clId="{2771076D-6899-4CE2-976B-113E9AA5014E}" dt="2025-10-23T11:31:57.490" v="5082" actId="1076"/>
          <ac:grpSpMkLst>
            <pc:docMk/>
            <pc:sldMk cId="3152128427" sldId="343"/>
            <ac:grpSpMk id="25" creationId="{51F24FD5-DD11-929C-CE7B-ADC1B8A1D557}"/>
          </ac:grpSpMkLst>
        </pc:grpChg>
        <pc:picChg chg="mod">
          <ac:chgData name="Fielder, Richard (DLSLtd,RAL,TEC)" userId="00f66109-a01b-43c1-a9dd-dbbe46e84c86" providerId="ADAL" clId="{2771076D-6899-4CE2-976B-113E9AA5014E}" dt="2025-10-23T11:31:23.632" v="5049"/>
          <ac:picMkLst>
            <pc:docMk/>
            <pc:sldMk cId="3152128427" sldId="343"/>
            <ac:picMk id="26" creationId="{8887CC92-E2EC-DAD1-CEBF-10FA046A1385}"/>
          </ac:picMkLst>
        </pc:picChg>
        <pc:cxnChg chg="mod">
          <ac:chgData name="Fielder, Richard (DLSLtd,RAL,TEC)" userId="00f66109-a01b-43c1-a9dd-dbbe46e84c86" providerId="ADAL" clId="{2771076D-6899-4CE2-976B-113E9AA5014E}" dt="2025-10-23T11:31:23.632" v="5049"/>
          <ac:cxnSpMkLst>
            <pc:docMk/>
            <pc:sldMk cId="3152128427" sldId="343"/>
            <ac:cxnSpMk id="27" creationId="{6B7B04DE-B3ED-0A82-ED9F-9A5995902353}"/>
          </ac:cxnSpMkLst>
        </pc:cxnChg>
      </pc:sldChg>
      <pc:sldChg chg="delSp add del mod">
        <pc:chgData name="Fielder, Richard (DLSLtd,RAL,TEC)" userId="00f66109-a01b-43c1-a9dd-dbbe46e84c86" providerId="ADAL" clId="{2771076D-6899-4CE2-976B-113E9AA5014E}" dt="2025-10-23T08:46:39.384" v="2451" actId="47"/>
        <pc:sldMkLst>
          <pc:docMk/>
          <pc:sldMk cId="562354358" sldId="344"/>
        </pc:sldMkLst>
      </pc:sldChg>
      <pc:sldChg chg="addSp delSp modSp add mod modAnim">
        <pc:chgData name="Fielder, Richard (DLSLtd,RAL,TEC)" userId="00f66109-a01b-43c1-a9dd-dbbe46e84c86" providerId="ADAL" clId="{2771076D-6899-4CE2-976B-113E9AA5014E}" dt="2025-10-23T08:59:41.327" v="3170"/>
        <pc:sldMkLst>
          <pc:docMk/>
          <pc:sldMk cId="3062012807" sldId="344"/>
        </pc:sldMkLst>
        <pc:spChg chg="mod">
          <ac:chgData name="Fielder, Richard (DLSLtd,RAL,TEC)" userId="00f66109-a01b-43c1-a9dd-dbbe46e84c86" providerId="ADAL" clId="{2771076D-6899-4CE2-976B-113E9AA5014E}" dt="2025-10-23T08:54:02.342" v="3032" actId="20577"/>
          <ac:spMkLst>
            <pc:docMk/>
            <pc:sldMk cId="3062012807" sldId="344"/>
            <ac:spMk id="3" creationId="{3FD3E17D-2A6A-F75C-03BE-F8840E6EFC60}"/>
          </ac:spMkLst>
        </pc:spChg>
        <pc:spChg chg="mod">
          <ac:chgData name="Fielder, Richard (DLSLtd,RAL,TEC)" userId="00f66109-a01b-43c1-a9dd-dbbe46e84c86" providerId="ADAL" clId="{2771076D-6899-4CE2-976B-113E9AA5014E}" dt="2025-10-23T08:49:05.507" v="2783" actId="20577"/>
          <ac:spMkLst>
            <pc:docMk/>
            <pc:sldMk cId="3062012807" sldId="344"/>
            <ac:spMk id="8" creationId="{16B1FBBA-2B8A-C745-38E3-ED6DBC083988}"/>
          </ac:spMkLst>
        </pc:spChg>
        <pc:spChg chg="add mod">
          <ac:chgData name="Fielder, Richard (DLSLtd,RAL,TEC)" userId="00f66109-a01b-43c1-a9dd-dbbe46e84c86" providerId="ADAL" clId="{2771076D-6899-4CE2-976B-113E9AA5014E}" dt="2025-10-23T08:50:31.490" v="2794" actId="164"/>
          <ac:spMkLst>
            <pc:docMk/>
            <pc:sldMk cId="3062012807" sldId="344"/>
            <ac:spMk id="11" creationId="{391E7EBA-CEC1-0FB0-61B5-95037F89692A}"/>
          </ac:spMkLst>
        </pc:spChg>
        <pc:spChg chg="add mod">
          <ac:chgData name="Fielder, Richard (DLSLtd,RAL,TEC)" userId="00f66109-a01b-43c1-a9dd-dbbe46e84c86" providerId="ADAL" clId="{2771076D-6899-4CE2-976B-113E9AA5014E}" dt="2025-10-23T08:58:06.621" v="3049" actId="1076"/>
          <ac:spMkLst>
            <pc:docMk/>
            <pc:sldMk cId="3062012807" sldId="344"/>
            <ac:spMk id="15" creationId="{ADC80B58-DF7B-DDAE-22F4-73FF049691AE}"/>
          </ac:spMkLst>
        </pc:spChg>
        <pc:spChg chg="add mod">
          <ac:chgData name="Fielder, Richard (DLSLtd,RAL,TEC)" userId="00f66109-a01b-43c1-a9dd-dbbe46e84c86" providerId="ADAL" clId="{2771076D-6899-4CE2-976B-113E9AA5014E}" dt="2025-10-23T08:58:06.621" v="3049" actId="1076"/>
          <ac:spMkLst>
            <pc:docMk/>
            <pc:sldMk cId="3062012807" sldId="344"/>
            <ac:spMk id="16" creationId="{DC084E71-D057-2653-DE7C-1A2F1D292994}"/>
          </ac:spMkLst>
        </pc:spChg>
        <pc:spChg chg="add mod">
          <ac:chgData name="Fielder, Richard (DLSLtd,RAL,TEC)" userId="00f66109-a01b-43c1-a9dd-dbbe46e84c86" providerId="ADAL" clId="{2771076D-6899-4CE2-976B-113E9AA5014E}" dt="2025-10-23T08:58:03.869" v="3048" actId="1076"/>
          <ac:spMkLst>
            <pc:docMk/>
            <pc:sldMk cId="3062012807" sldId="344"/>
            <ac:spMk id="18" creationId="{8ED8E747-7F7F-1E5F-FB43-DFD1A67D170B}"/>
          </ac:spMkLst>
        </pc:spChg>
        <pc:spChg chg="add mod">
          <ac:chgData name="Fielder, Richard (DLSLtd,RAL,TEC)" userId="00f66109-a01b-43c1-a9dd-dbbe46e84c86" providerId="ADAL" clId="{2771076D-6899-4CE2-976B-113E9AA5014E}" dt="2025-10-23T08:59:09.241" v="3166" actId="1076"/>
          <ac:spMkLst>
            <pc:docMk/>
            <pc:sldMk cId="3062012807" sldId="344"/>
            <ac:spMk id="19" creationId="{013C514D-0984-8967-8425-CE4D95D42D03}"/>
          </ac:spMkLst>
        </pc:spChg>
        <pc:grpChg chg="add mod">
          <ac:chgData name="Fielder, Richard (DLSLtd,RAL,TEC)" userId="00f66109-a01b-43c1-a9dd-dbbe46e84c86" providerId="ADAL" clId="{2771076D-6899-4CE2-976B-113E9AA5014E}" dt="2025-10-23T08:52:06.276" v="2815" actId="1076"/>
          <ac:grpSpMkLst>
            <pc:docMk/>
            <pc:sldMk cId="3062012807" sldId="344"/>
            <ac:grpSpMk id="12" creationId="{4BDB6772-B18B-FDFE-FBEF-81E7C38E9545}"/>
          </ac:grpSpMkLst>
        </pc:grpChg>
        <pc:grpChg chg="add mod">
          <ac:chgData name="Fielder, Richard (DLSLtd,RAL,TEC)" userId="00f66109-a01b-43c1-a9dd-dbbe46e84c86" providerId="ADAL" clId="{2771076D-6899-4CE2-976B-113E9AA5014E}" dt="2025-10-23T08:58:06.621" v="3049" actId="1076"/>
          <ac:grpSpMkLst>
            <pc:docMk/>
            <pc:sldMk cId="3062012807" sldId="344"/>
            <ac:grpSpMk id="17" creationId="{7F64471B-CC6C-FBF4-F768-5FCEF5979DD1}"/>
          </ac:grpSpMkLst>
        </pc:grpChg>
        <pc:picChg chg="add mod">
          <ac:chgData name="Fielder, Richard (DLSLtd,RAL,TEC)" userId="00f66109-a01b-43c1-a9dd-dbbe46e84c86" providerId="ADAL" clId="{2771076D-6899-4CE2-976B-113E9AA5014E}" dt="2025-10-23T08:50:31.490" v="2794" actId="164"/>
          <ac:picMkLst>
            <pc:docMk/>
            <pc:sldMk cId="3062012807" sldId="344"/>
            <ac:picMk id="9" creationId="{71C97D09-551E-3F46-842B-83B7BA6C6EC5}"/>
          </ac:picMkLst>
        </pc:picChg>
        <pc:picChg chg="add mod">
          <ac:chgData name="Fielder, Richard (DLSLtd,RAL,TEC)" userId="00f66109-a01b-43c1-a9dd-dbbe46e84c86" providerId="ADAL" clId="{2771076D-6899-4CE2-976B-113E9AA5014E}" dt="2025-10-23T08:58:06.621" v="3049" actId="1076"/>
          <ac:picMkLst>
            <pc:docMk/>
            <pc:sldMk cId="3062012807" sldId="344"/>
            <ac:picMk id="14" creationId="{8D68EA2F-3994-7E27-20EA-F4DC31C74F97}"/>
          </ac:picMkLst>
        </pc:picChg>
      </pc:sldChg>
      <pc:sldChg chg="addSp delSp modSp add del mod modAnim">
        <pc:chgData name="Fielder, Richard (DLSLtd,RAL,TEC)" userId="00f66109-a01b-43c1-a9dd-dbbe46e84c86" providerId="ADAL" clId="{2771076D-6899-4CE2-976B-113E9AA5014E}" dt="2025-10-23T12:33:20.882" v="6409" actId="2696"/>
        <pc:sldMkLst>
          <pc:docMk/>
          <pc:sldMk cId="257918065" sldId="345"/>
        </pc:sldMkLst>
      </pc:sldChg>
      <pc:sldChg chg="modSp add mod modAnim">
        <pc:chgData name="Fielder, Richard (DLSLtd,RAL,TEC)" userId="00f66109-a01b-43c1-a9dd-dbbe46e84c86" providerId="ADAL" clId="{2771076D-6899-4CE2-976B-113E9AA5014E}" dt="2025-10-23T12:33:43.105" v="6415"/>
        <pc:sldMkLst>
          <pc:docMk/>
          <pc:sldMk cId="1892985726" sldId="345"/>
        </pc:sldMkLst>
      </pc:sldChg>
      <pc:sldChg chg="add">
        <pc:chgData name="Fielder, Richard (DLSLtd,RAL,TEC)" userId="00f66109-a01b-43c1-a9dd-dbbe46e84c86" providerId="ADAL" clId="{2771076D-6899-4CE2-976B-113E9AA5014E}" dt="2025-10-23T12:33:23.666" v="6410"/>
        <pc:sldMkLst>
          <pc:docMk/>
          <pc:sldMk cId="794522254" sldId="346"/>
        </pc:sldMkLst>
      </pc:sldChg>
      <pc:sldChg chg="addSp delSp modSp add del mod delAnim">
        <pc:chgData name="Fielder, Richard (DLSLtd,RAL,TEC)" userId="00f66109-a01b-43c1-a9dd-dbbe46e84c86" providerId="ADAL" clId="{2771076D-6899-4CE2-976B-113E9AA5014E}" dt="2025-10-23T12:33:20.882" v="6409" actId="2696"/>
        <pc:sldMkLst>
          <pc:docMk/>
          <pc:sldMk cId="2663465962" sldId="346"/>
        </pc:sldMkLst>
      </pc:sldChg>
      <pc:sldChg chg="addSp delSp modSp add mod">
        <pc:chgData name="Fielder, Richard (DLSLtd,RAL,TEC)" userId="00f66109-a01b-43c1-a9dd-dbbe46e84c86" providerId="ADAL" clId="{2771076D-6899-4CE2-976B-113E9AA5014E}" dt="2025-10-23T09:33:30.268" v="4426" actId="20577"/>
        <pc:sldMkLst>
          <pc:docMk/>
          <pc:sldMk cId="4207006940" sldId="347"/>
        </pc:sldMkLst>
      </pc:sldChg>
      <pc:sldChg chg="addSp delSp modSp add mod">
        <pc:chgData name="Fielder, Richard (DLSLtd,RAL,TEC)" userId="00f66109-a01b-43c1-a9dd-dbbe46e84c86" providerId="ADAL" clId="{2771076D-6899-4CE2-976B-113E9AA5014E}" dt="2025-10-23T11:59:25.963" v="5180"/>
        <pc:sldMkLst>
          <pc:docMk/>
          <pc:sldMk cId="3918404339" sldId="348"/>
        </pc:sldMkLst>
      </pc:sldChg>
      <pc:sldChg chg="delSp modSp add del mod">
        <pc:chgData name="Fielder, Richard (DLSLtd,RAL,TEC)" userId="00f66109-a01b-43c1-a9dd-dbbe46e84c86" providerId="ADAL" clId="{2771076D-6899-4CE2-976B-113E9AA5014E}" dt="2025-10-23T11:56:36.231" v="5147" actId="47"/>
        <pc:sldMkLst>
          <pc:docMk/>
          <pc:sldMk cId="2637567099" sldId="349"/>
        </pc:sldMkLst>
      </pc:sldChg>
      <pc:sldChg chg="addSp delSp modSp add mod modNotesTx">
        <pc:chgData name="Fielder, Richard (DLSLtd,RAL,TEC)" userId="00f66109-a01b-43c1-a9dd-dbbe46e84c86" providerId="ADAL" clId="{2771076D-6899-4CE2-976B-113E9AA5014E}" dt="2025-10-23T11:59:34.017" v="5182" actId="1076"/>
        <pc:sldMkLst>
          <pc:docMk/>
          <pc:sldMk cId="879032317" sldId="411"/>
        </pc:sldMkLst>
        <pc:spChg chg="add mod">
          <ac:chgData name="Fielder, Richard (DLSLtd,RAL,TEC)" userId="00f66109-a01b-43c1-a9dd-dbbe46e84c86" providerId="ADAL" clId="{2771076D-6899-4CE2-976B-113E9AA5014E}" dt="2025-10-23T11:58:33.540" v="5172"/>
          <ac:spMkLst>
            <pc:docMk/>
            <pc:sldMk cId="879032317" sldId="411"/>
            <ac:spMk id="3" creationId="{5917EC2B-26AF-AF48-4674-CBB49136E162}"/>
          </ac:spMkLst>
        </pc:spChg>
        <pc:spChg chg="mod">
          <ac:chgData name="Fielder, Richard (DLSLtd,RAL,TEC)" userId="00f66109-a01b-43c1-a9dd-dbbe46e84c86" providerId="ADAL" clId="{2771076D-6899-4CE2-976B-113E9AA5014E}" dt="2025-10-23T11:57:29.049" v="5161" actId="255"/>
          <ac:spMkLst>
            <pc:docMk/>
            <pc:sldMk cId="879032317" sldId="411"/>
            <ac:spMk id="5" creationId="{C8B7CA92-A4B3-E5AA-3C4C-C9689220BC78}"/>
          </ac:spMkLst>
        </pc:spChg>
        <pc:spChg chg="add mod">
          <ac:chgData name="Fielder, Richard (DLSLtd,RAL,TEC)" userId="00f66109-a01b-43c1-a9dd-dbbe46e84c86" providerId="ADAL" clId="{2771076D-6899-4CE2-976B-113E9AA5014E}" dt="2025-10-23T11:58:42.517" v="5174"/>
          <ac:spMkLst>
            <pc:docMk/>
            <pc:sldMk cId="879032317" sldId="411"/>
            <ac:spMk id="9" creationId="{A190A568-9B9C-BF17-196B-FC20BF7DF115}"/>
          </ac:spMkLst>
        </pc:spChg>
        <pc:spChg chg="add mod">
          <ac:chgData name="Fielder, Richard (DLSLtd,RAL,TEC)" userId="00f66109-a01b-43c1-a9dd-dbbe46e84c86" providerId="ADAL" clId="{2771076D-6899-4CE2-976B-113E9AA5014E}" dt="2025-10-23T11:59:34.017" v="5182" actId="1076"/>
          <ac:spMkLst>
            <pc:docMk/>
            <pc:sldMk cId="879032317" sldId="411"/>
            <ac:spMk id="12" creationId="{8D5A0996-014B-B518-9A57-45FF03920121}"/>
          </ac:spMkLst>
        </pc:spChg>
        <pc:picChg chg="mod">
          <ac:chgData name="Fielder, Richard (DLSLtd,RAL,TEC)" userId="00f66109-a01b-43c1-a9dd-dbbe46e84c86" providerId="ADAL" clId="{2771076D-6899-4CE2-976B-113E9AA5014E}" dt="2025-10-23T11:58:11.891" v="5169" actId="1076"/>
          <ac:picMkLst>
            <pc:docMk/>
            <pc:sldMk cId="879032317" sldId="411"/>
            <ac:picMk id="11" creationId="{0262C49F-B368-F2F2-C6C4-BD98201572AD}"/>
          </ac:picMkLst>
        </pc:picChg>
      </pc:sldChg>
      <pc:sldChg chg="addSp delSp modSp add mod">
        <pc:chgData name="Fielder, Richard (DLSLtd,RAL,TEC)" userId="00f66109-a01b-43c1-a9dd-dbbe46e84c86" providerId="ADAL" clId="{2771076D-6899-4CE2-976B-113E9AA5014E}" dt="2025-10-23T12:25:52.124" v="6064" actId="1076"/>
        <pc:sldMkLst>
          <pc:docMk/>
          <pc:sldMk cId="1232143757" sldId="983"/>
        </pc:sldMkLst>
      </pc:sldChg>
      <pc:sldChg chg="addSp modSp add del mod modAnim">
        <pc:chgData name="Fielder, Richard (DLSLtd,RAL,TEC)" userId="00f66109-a01b-43c1-a9dd-dbbe46e84c86" providerId="ADAL" clId="{2771076D-6899-4CE2-976B-113E9AA5014E}" dt="2025-10-23T12:25:31.367" v="6060" actId="47"/>
        <pc:sldMkLst>
          <pc:docMk/>
          <pc:sldMk cId="3385383122" sldId="984"/>
        </pc:sldMkLst>
      </pc:sldChg>
      <pc:sldChg chg="addSp delSp modSp add mod delAnim">
        <pc:chgData name="Fielder, Richard (DLSLtd,RAL,TEC)" userId="00f66109-a01b-43c1-a9dd-dbbe46e84c86" providerId="ADAL" clId="{2771076D-6899-4CE2-976B-113E9AA5014E}" dt="2025-10-23T12:23:39.256" v="6041" actId="1076"/>
        <pc:sldMkLst>
          <pc:docMk/>
          <pc:sldMk cId="136868243" sldId="985"/>
        </pc:sldMkLst>
        <pc:spChg chg="mod">
          <ac:chgData name="Fielder, Richard (DLSLtd,RAL,TEC)" userId="00f66109-a01b-43c1-a9dd-dbbe46e84c86" providerId="ADAL" clId="{2771076D-6899-4CE2-976B-113E9AA5014E}" dt="2025-10-23T12:20:59.963" v="5875" actId="20577"/>
          <ac:spMkLst>
            <pc:docMk/>
            <pc:sldMk cId="136868243" sldId="985"/>
            <ac:spMk id="8" creationId="{FB3284C7-DE95-5533-A997-107448A88C0E}"/>
          </ac:spMkLst>
        </pc:spChg>
        <pc:spChg chg="add mod">
          <ac:chgData name="Fielder, Richard (DLSLtd,RAL,TEC)" userId="00f66109-a01b-43c1-a9dd-dbbe46e84c86" providerId="ADAL" clId="{2771076D-6899-4CE2-976B-113E9AA5014E}" dt="2025-10-23T12:21:19.602" v="5879" actId="208"/>
          <ac:spMkLst>
            <pc:docMk/>
            <pc:sldMk cId="136868243" sldId="985"/>
            <ac:spMk id="19" creationId="{6AF8EC9E-71F7-C778-CE7C-379EB0DEFB0F}"/>
          </ac:spMkLst>
        </pc:spChg>
        <pc:spChg chg="add mod">
          <ac:chgData name="Fielder, Richard (DLSLtd,RAL,TEC)" userId="00f66109-a01b-43c1-a9dd-dbbe46e84c86" providerId="ADAL" clId="{2771076D-6899-4CE2-976B-113E9AA5014E}" dt="2025-10-23T12:22:35.828" v="6031" actId="20577"/>
          <ac:spMkLst>
            <pc:docMk/>
            <pc:sldMk cId="136868243" sldId="985"/>
            <ac:spMk id="20" creationId="{72D3824C-4427-E65A-452E-8B919A2B8C1B}"/>
          </ac:spMkLst>
        </pc:spChg>
        <pc:spChg chg="add mod">
          <ac:chgData name="Fielder, Richard (DLSLtd,RAL,TEC)" userId="00f66109-a01b-43c1-a9dd-dbbe46e84c86" providerId="ADAL" clId="{2771076D-6899-4CE2-976B-113E9AA5014E}" dt="2025-10-23T12:23:15.860" v="6039" actId="1076"/>
          <ac:spMkLst>
            <pc:docMk/>
            <pc:sldMk cId="136868243" sldId="985"/>
            <ac:spMk id="25" creationId="{C058DDFD-219E-2014-93B6-8B54BA377648}"/>
          </ac:spMkLst>
        </pc:spChg>
        <pc:spChg chg="add mod">
          <ac:chgData name="Fielder, Richard (DLSLtd,RAL,TEC)" userId="00f66109-a01b-43c1-a9dd-dbbe46e84c86" providerId="ADAL" clId="{2771076D-6899-4CE2-976B-113E9AA5014E}" dt="2025-10-23T12:23:15.860" v="6039" actId="1076"/>
          <ac:spMkLst>
            <pc:docMk/>
            <pc:sldMk cId="136868243" sldId="985"/>
            <ac:spMk id="26" creationId="{9EE31B12-DC9B-8B7A-F5DE-3B6D32F71709}"/>
          </ac:spMkLst>
        </pc:spChg>
        <pc:spChg chg="add mod">
          <ac:chgData name="Fielder, Richard (DLSLtd,RAL,TEC)" userId="00f66109-a01b-43c1-a9dd-dbbe46e84c86" providerId="ADAL" clId="{2771076D-6899-4CE2-976B-113E9AA5014E}" dt="2025-10-23T12:23:15.860" v="6039" actId="1076"/>
          <ac:spMkLst>
            <pc:docMk/>
            <pc:sldMk cId="136868243" sldId="985"/>
            <ac:spMk id="27" creationId="{AAD7ACA7-09D2-FFD5-BC51-0D7FEA59AC16}"/>
          </ac:spMkLst>
        </pc:spChg>
        <pc:spChg chg="add mod">
          <ac:chgData name="Fielder, Richard (DLSLtd,RAL,TEC)" userId="00f66109-a01b-43c1-a9dd-dbbe46e84c86" providerId="ADAL" clId="{2771076D-6899-4CE2-976B-113E9AA5014E}" dt="2025-10-23T12:23:39.256" v="6041" actId="1076"/>
          <ac:spMkLst>
            <pc:docMk/>
            <pc:sldMk cId="136868243" sldId="985"/>
            <ac:spMk id="29" creationId="{DDEBEAF3-4960-30C4-8007-88399A6423EF}"/>
          </ac:spMkLst>
        </pc:spChg>
        <pc:picChg chg="add mod">
          <ac:chgData name="Fielder, Richard (DLSLtd,RAL,TEC)" userId="00f66109-a01b-43c1-a9dd-dbbe46e84c86" providerId="ADAL" clId="{2771076D-6899-4CE2-976B-113E9AA5014E}" dt="2025-10-23T12:21:05.770" v="5876" actId="1076"/>
          <ac:picMkLst>
            <pc:docMk/>
            <pc:sldMk cId="136868243" sldId="985"/>
            <ac:picMk id="18" creationId="{FD1313E3-D4A6-B2C2-5066-B7C901754992}"/>
          </ac:picMkLst>
        </pc:picChg>
        <pc:picChg chg="add mod">
          <ac:chgData name="Fielder, Richard (DLSLtd,RAL,TEC)" userId="00f66109-a01b-43c1-a9dd-dbbe46e84c86" providerId="ADAL" clId="{2771076D-6899-4CE2-976B-113E9AA5014E}" dt="2025-10-23T12:23:15.860" v="6039" actId="1076"/>
          <ac:picMkLst>
            <pc:docMk/>
            <pc:sldMk cId="136868243" sldId="985"/>
            <ac:picMk id="22" creationId="{10B55BAE-4DAD-1069-BCF6-F1CF3969C76A}"/>
          </ac:picMkLst>
        </pc:picChg>
        <pc:picChg chg="add mod">
          <ac:chgData name="Fielder, Richard (DLSLtd,RAL,TEC)" userId="00f66109-a01b-43c1-a9dd-dbbe46e84c86" providerId="ADAL" clId="{2771076D-6899-4CE2-976B-113E9AA5014E}" dt="2025-10-23T12:23:15.860" v="6039" actId="1076"/>
          <ac:picMkLst>
            <pc:docMk/>
            <pc:sldMk cId="136868243" sldId="985"/>
            <ac:picMk id="23" creationId="{0ECCD51F-E92A-677A-AE92-4951A3475091}"/>
          </ac:picMkLst>
        </pc:picChg>
        <pc:picChg chg="add mod">
          <ac:chgData name="Fielder, Richard (DLSLtd,RAL,TEC)" userId="00f66109-a01b-43c1-a9dd-dbbe46e84c86" providerId="ADAL" clId="{2771076D-6899-4CE2-976B-113E9AA5014E}" dt="2025-10-23T12:23:15.860" v="6039" actId="1076"/>
          <ac:picMkLst>
            <pc:docMk/>
            <pc:sldMk cId="136868243" sldId="985"/>
            <ac:picMk id="24" creationId="{C4B7E9BA-FF42-B7E7-5478-4CBD67BCD0D1}"/>
          </ac:picMkLst>
        </pc:picChg>
        <pc:picChg chg="add mod">
          <ac:chgData name="Fielder, Richard (DLSLtd,RAL,TEC)" userId="00f66109-a01b-43c1-a9dd-dbbe46e84c86" providerId="ADAL" clId="{2771076D-6899-4CE2-976B-113E9AA5014E}" dt="2025-10-23T12:23:15.860" v="6039" actId="1076"/>
          <ac:picMkLst>
            <pc:docMk/>
            <pc:sldMk cId="136868243" sldId="985"/>
            <ac:picMk id="28" creationId="{AD3C4F10-7842-D921-701E-3612D3EFBA11}"/>
          </ac:picMkLst>
        </pc:picChg>
      </pc:sldChg>
      <pc:sldChg chg="addSp delSp modSp add mod modAnim">
        <pc:chgData name="Fielder, Richard (DLSLtd,RAL,TEC)" userId="00f66109-a01b-43c1-a9dd-dbbe46e84c86" providerId="ADAL" clId="{2771076D-6899-4CE2-976B-113E9AA5014E}" dt="2025-10-23T12:32:34.440" v="6408" actId="20577"/>
        <pc:sldMkLst>
          <pc:docMk/>
          <pc:sldMk cId="2160740043" sldId="98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s04r-nas01-01.diamond.ac.uk\diamond$\Technical\Operations\FaultStatistics\GlobalBeamStatistics3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s04r-nas01-01.diamond.ac.uk\diamond$\Technical\Operations\FaultStatistics\GlobalBeamStatistics3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O:\Fault%20Stats\Sdrive\GlobalBeamStatistics3.xlsm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cs04r-nas01-01.diamond.ac.uk\diamond$\Technical\Operations\FaultStatistics\GlobalBeamStatistics.xlsm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cs04r-nas01-01.diamond.ac.uk\diamond$\Technical\Operations\FaultStatistics\GlobalBeamStatistics.xlsm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[GlobalBeamStatistics3.xlsm]Pivot Tables (Year)!PivotTable1</c:name>
    <c:fmtId val="94"/>
  </c:pivotSource>
  <c:chart>
    <c:autoTitleDeleted val="0"/>
    <c:pivotFmts>
      <c:pivotFmt>
        <c:idx val="0"/>
      </c:pivotFmt>
      <c:pivotFmt>
        <c:idx val="1"/>
      </c:pivotFmt>
      <c:pivotFmt>
        <c:idx val="2"/>
        <c:dLbl>
          <c:idx val="0"/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5"/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5"/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'Pivot Tables (Year)'!$B$3:$B$4</c:f>
              <c:strCache>
                <c:ptCount val="1"/>
                <c:pt idx="0">
                  <c:v> MTBF (hrs)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'Pivot Tables (Year)'!$A$5:$A$24</c:f>
              <c:strCache>
                <c:ptCount val="1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</c:strCache>
            </c:strRef>
          </c:cat>
          <c:val>
            <c:numRef>
              <c:f>'Pivot Tables (Year)'!$B$5:$B$24</c:f>
              <c:numCache>
                <c:formatCode>General</c:formatCode>
                <c:ptCount val="19"/>
                <c:pt idx="0">
                  <c:v>10.63973063973064</c:v>
                </c:pt>
                <c:pt idx="1">
                  <c:v>14.51063829787234</c:v>
                </c:pt>
                <c:pt idx="2">
                  <c:v>21.097674418604651</c:v>
                </c:pt>
                <c:pt idx="3">
                  <c:v>27.316091954022987</c:v>
                </c:pt>
                <c:pt idx="4">
                  <c:v>55.44047619047619</c:v>
                </c:pt>
                <c:pt idx="5">
                  <c:v>54.139534883720927</c:v>
                </c:pt>
                <c:pt idx="6">
                  <c:v>50.838709677419352</c:v>
                </c:pt>
                <c:pt idx="7">
                  <c:v>44.036697247706421</c:v>
                </c:pt>
                <c:pt idx="8">
                  <c:v>82.94736842105263</c:v>
                </c:pt>
                <c:pt idx="9">
                  <c:v>98.727272727272734</c:v>
                </c:pt>
                <c:pt idx="10">
                  <c:v>95.555555555555557</c:v>
                </c:pt>
                <c:pt idx="11">
                  <c:v>83.016393442622956</c:v>
                </c:pt>
                <c:pt idx="12">
                  <c:v>90.428571428571431</c:v>
                </c:pt>
                <c:pt idx="13">
                  <c:v>148.47999999999999</c:v>
                </c:pt>
                <c:pt idx="14">
                  <c:v>121.11111111111111</c:v>
                </c:pt>
                <c:pt idx="15">
                  <c:v>111.06976744186046</c:v>
                </c:pt>
                <c:pt idx="16">
                  <c:v>103.45833333333333</c:v>
                </c:pt>
                <c:pt idx="17">
                  <c:v>86.896551724137936</c:v>
                </c:pt>
                <c:pt idx="18">
                  <c:v>77.654545454545456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1C-4285-8421-53AB6D6FBB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6446592"/>
        <c:axId val="166448128"/>
      </c:barChart>
      <c:barChart>
        <c:barDir val="col"/>
        <c:grouping val="clustered"/>
        <c:varyColors val="0"/>
        <c:ser>
          <c:idx val="1"/>
          <c:order val="1"/>
          <c:tx>
            <c:strRef>
              <c:f>'Pivot Tables (Year)'!$C$3:$C$4</c:f>
              <c:strCache>
                <c:ptCount val="1"/>
                <c:pt idx="0">
                  <c:v> MTTR (hrs)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'Pivot Tables (Year)'!$A$5:$A$24</c:f>
              <c:strCache>
                <c:ptCount val="1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</c:strCache>
            </c:strRef>
          </c:cat>
          <c:val>
            <c:numRef>
              <c:f>'Pivot Tables (Year)'!$C$5:$C$24</c:f>
              <c:numCache>
                <c:formatCode>General</c:formatCode>
                <c:ptCount val="19"/>
                <c:pt idx="0">
                  <c:v>0.70659932659932667</c:v>
                </c:pt>
                <c:pt idx="1">
                  <c:v>0.59826241134751779</c:v>
                </c:pt>
                <c:pt idx="2">
                  <c:v>0.76688372093023249</c:v>
                </c:pt>
                <c:pt idx="3">
                  <c:v>0.72160919540229884</c:v>
                </c:pt>
                <c:pt idx="4">
                  <c:v>0.85142857142857142</c:v>
                </c:pt>
                <c:pt idx="5">
                  <c:v>1.0706976744186045</c:v>
                </c:pt>
                <c:pt idx="6">
                  <c:v>0.92645161290322597</c:v>
                </c:pt>
                <c:pt idx="7">
                  <c:v>0.92091743119266067</c:v>
                </c:pt>
                <c:pt idx="8">
                  <c:v>2.1347368421052635</c:v>
                </c:pt>
                <c:pt idx="9">
                  <c:v>1.2597727272727273</c:v>
                </c:pt>
                <c:pt idx="10">
                  <c:v>1.2062962962962962</c:v>
                </c:pt>
                <c:pt idx="11">
                  <c:v>1.4650819672131148</c:v>
                </c:pt>
                <c:pt idx="12">
                  <c:v>1.7989285714285714</c:v>
                </c:pt>
                <c:pt idx="13">
                  <c:v>4.4047999999999998</c:v>
                </c:pt>
                <c:pt idx="14">
                  <c:v>2.6244444444444444</c:v>
                </c:pt>
                <c:pt idx="15">
                  <c:v>1.9504651162790696</c:v>
                </c:pt>
                <c:pt idx="16">
                  <c:v>2.6652083333333332</c:v>
                </c:pt>
                <c:pt idx="17">
                  <c:v>2.4924137931034482</c:v>
                </c:pt>
                <c:pt idx="18">
                  <c:v>2.0278181818181817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1C-4285-8421-53AB6D6FBB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166459648"/>
        <c:axId val="166458112"/>
      </c:barChart>
      <c:catAx>
        <c:axId val="1664465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448128"/>
        <c:crosses val="autoZero"/>
        <c:auto val="1"/>
        <c:lblAlgn val="ctr"/>
        <c:lblOffset val="100"/>
        <c:noMultiLvlLbl val="0"/>
      </c:catAx>
      <c:valAx>
        <c:axId val="166448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446592"/>
        <c:crosses val="autoZero"/>
        <c:crossBetween val="between"/>
      </c:valAx>
      <c:valAx>
        <c:axId val="166458112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459648"/>
        <c:crosses val="max"/>
        <c:crossBetween val="between"/>
      </c:valAx>
      <c:catAx>
        <c:axId val="1664596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64581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[GlobalBeamStatistics3.xlsm]Pivot Tables (Year)!PivotTable3</c:name>
    <c:fmtId val="20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  <c:dLbl>
          <c:idx val="0"/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4"/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540000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4"/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</c:pivotFmt>
      <c:pivotFmt>
        <c:idx val="7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4"/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5400000" spcFirstLastPara="1" vertOverflow="ellipsis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5400000" spcFirstLastPara="1" vertOverflow="ellipsis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'Pivot Tables (Year)'!$AB$3:$AB$4</c:f>
              <c:strCache>
                <c:ptCount val="1"/>
                <c:pt idx="0">
                  <c:v> Uptime (%)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'Pivot Tables (Year)'!$AA$5:$AA$24</c:f>
              <c:strCache>
                <c:ptCount val="1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</c:strCache>
            </c:strRef>
          </c:cat>
          <c:val>
            <c:numRef>
              <c:f>'Pivot Tables (Year)'!$AB$5:$AB$24</c:f>
              <c:numCache>
                <c:formatCode>0.00%</c:formatCode>
                <c:ptCount val="19"/>
                <c:pt idx="0">
                  <c:v>0.92280063291139236</c:v>
                </c:pt>
                <c:pt idx="1">
                  <c:v>0.94864125122189646</c:v>
                </c:pt>
                <c:pt idx="2">
                  <c:v>0.96365079365079365</c:v>
                </c:pt>
                <c:pt idx="3">
                  <c:v>0.97321901956658952</c:v>
                </c:pt>
                <c:pt idx="4">
                  <c:v>0.97990122396392521</c:v>
                </c:pt>
                <c:pt idx="5">
                  <c:v>0.97922465635738842</c:v>
                </c:pt>
                <c:pt idx="6">
                  <c:v>0.9796087140439933</c:v>
                </c:pt>
                <c:pt idx="7">
                  <c:v>0.9782770833333333</c:v>
                </c:pt>
                <c:pt idx="8">
                  <c:v>0.97326142131979698</c:v>
                </c:pt>
                <c:pt idx="9">
                  <c:v>0.98723987108655609</c:v>
                </c:pt>
                <c:pt idx="10">
                  <c:v>0.9863062015503874</c:v>
                </c:pt>
                <c:pt idx="11">
                  <c:v>0.98112361769352285</c:v>
                </c:pt>
                <c:pt idx="12">
                  <c:v>0.97948854660347551</c:v>
                </c:pt>
                <c:pt idx="13">
                  <c:v>0.96433189655172413</c:v>
                </c:pt>
                <c:pt idx="14">
                  <c:v>0.97449541284403673</c:v>
                </c:pt>
                <c:pt idx="15">
                  <c:v>0.98195770519262982</c:v>
                </c:pt>
                <c:pt idx="16">
                  <c:v>0.96472009665726932</c:v>
                </c:pt>
                <c:pt idx="17">
                  <c:v>0.97092063492063485</c:v>
                </c:pt>
                <c:pt idx="18">
                  <c:v>0.97345820650901438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A8-4DE7-95A3-B0F467EF166D}"/>
            </c:ext>
          </c:extLst>
        </c:ser>
        <c:ser>
          <c:idx val="1"/>
          <c:order val="1"/>
          <c:tx>
            <c:strRef>
              <c:f>'Pivot Tables (Year)'!$AC$3:$AC$4</c:f>
              <c:strCache>
                <c:ptCount val="1"/>
                <c:pt idx="0">
                  <c:v> Downtime (%)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'Pivot Tables (Year)'!$AA$5:$AA$24</c:f>
              <c:strCache>
                <c:ptCount val="1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</c:strCache>
            </c:strRef>
          </c:cat>
          <c:val>
            <c:numRef>
              <c:f>'Pivot Tables (Year)'!$AC$5:$AC$24</c:f>
              <c:numCache>
                <c:formatCode>0.00%</c:formatCode>
                <c:ptCount val="19"/>
                <c:pt idx="0">
                  <c:v>6.6411392405063302E-2</c:v>
                </c:pt>
                <c:pt idx="1">
                  <c:v>4.1229227761485826E-2</c:v>
                </c:pt>
                <c:pt idx="2">
                  <c:v>3.6349206349206346E-2</c:v>
                </c:pt>
                <c:pt idx="3">
                  <c:v>2.6416999789606564E-2</c:v>
                </c:pt>
                <c:pt idx="4">
                  <c:v>1.5357526304487867E-2</c:v>
                </c:pt>
                <c:pt idx="5">
                  <c:v>1.9776632302405499E-2</c:v>
                </c:pt>
                <c:pt idx="6">
                  <c:v>1.822335025380711E-2</c:v>
                </c:pt>
                <c:pt idx="7">
                  <c:v>2.0912500000000001E-2</c:v>
                </c:pt>
                <c:pt idx="8">
                  <c:v>2.5736040609137058E-2</c:v>
                </c:pt>
                <c:pt idx="9">
                  <c:v>1.276012891344383E-2</c:v>
                </c:pt>
                <c:pt idx="10">
                  <c:v>1.2624031007751939E-2</c:v>
                </c:pt>
                <c:pt idx="11">
                  <c:v>1.7648104265402843E-2</c:v>
                </c:pt>
                <c:pt idx="12">
                  <c:v>1.9893364928909953E-2</c:v>
                </c:pt>
                <c:pt idx="13">
                  <c:v>2.966594827586207E-2</c:v>
                </c:pt>
                <c:pt idx="14">
                  <c:v>2.1669724770642204E-2</c:v>
                </c:pt>
                <c:pt idx="15">
                  <c:v>1.7560720268006699E-2</c:v>
                </c:pt>
                <c:pt idx="16">
                  <c:v>2.5761175996778088E-2</c:v>
                </c:pt>
                <c:pt idx="17">
                  <c:v>2.8682539682539684E-2</c:v>
                </c:pt>
                <c:pt idx="18">
                  <c:v>2.6113322406930459E-2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A8-4DE7-95A3-B0F467EF166D}"/>
            </c:ext>
          </c:extLst>
        </c:ser>
        <c:ser>
          <c:idx val="2"/>
          <c:order val="2"/>
          <c:tx>
            <c:strRef>
              <c:f>'Pivot Tables (Year)'!$AD$3:$AD$4</c:f>
              <c:strCache>
                <c:ptCount val="1"/>
                <c:pt idx="0">
                  <c:v> Scheduled Injection / Downtime (%)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'Pivot Tables (Year)'!$AA$5:$AA$24</c:f>
              <c:strCache>
                <c:ptCount val="1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</c:strCache>
            </c:strRef>
          </c:cat>
          <c:val>
            <c:numRef>
              <c:f>'Pivot Tables (Year)'!$AD$5:$AD$24</c:f>
              <c:numCache>
                <c:formatCode>General</c:formatCode>
                <c:ptCount val="1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A8-4DE7-95A3-B0F467EF16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6003840"/>
        <c:axId val="166005376"/>
      </c:barChart>
      <c:catAx>
        <c:axId val="1660038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005376"/>
        <c:crosses val="autoZero"/>
        <c:auto val="1"/>
        <c:lblAlgn val="ctr"/>
        <c:lblOffset val="100"/>
        <c:noMultiLvlLbl val="0"/>
      </c:catAx>
      <c:valAx>
        <c:axId val="166005376"/>
        <c:scaling>
          <c:orientation val="minMax"/>
          <c:max val="1"/>
          <c:min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003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[GlobalBeamStatistics3.xlsm]Pivot Tables (Group)!PivotTable1</c:name>
    <c:fmtId val="19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BEAM TRIPS vs GROUP by RUN</a:t>
            </a:r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</c:pivotFmt>
      <c:pivotFmt>
        <c:idx val="29"/>
      </c:pivotFmt>
      <c:pivotFmt>
        <c:idx val="30"/>
      </c:pivotFmt>
      <c:pivotFmt>
        <c:idx val="31"/>
      </c:pivotFmt>
      <c:pivotFmt>
        <c:idx val="32"/>
      </c:pivotFmt>
      <c:pivotFmt>
        <c:idx val="33"/>
      </c:pivotFmt>
      <c:pivotFmt>
        <c:idx val="34"/>
      </c:pivotFmt>
      <c:pivotFmt>
        <c:idx val="35"/>
      </c:pivotFmt>
      <c:pivotFmt>
        <c:idx val="36"/>
      </c:pivotFmt>
      <c:pivotFmt>
        <c:idx val="37"/>
      </c:pivotFmt>
      <c:pivotFmt>
        <c:idx val="38"/>
      </c:pivotFmt>
      <c:pivotFmt>
        <c:idx val="39"/>
      </c:pivotFmt>
      <c:pivotFmt>
        <c:idx val="40"/>
      </c:pivotFmt>
      <c:pivotFmt>
        <c:idx val="41"/>
      </c:pivotFmt>
      <c:pivotFmt>
        <c:idx val="42"/>
      </c:pivotFmt>
      <c:pivotFmt>
        <c:idx val="43"/>
      </c:pivotFmt>
      <c:pivotFmt>
        <c:idx val="44"/>
      </c:pivotFmt>
      <c:pivotFmt>
        <c:idx val="45"/>
      </c:pivotFmt>
      <c:pivotFmt>
        <c:idx val="46"/>
      </c:pivotFmt>
      <c:pivotFmt>
        <c:idx val="47"/>
      </c:pivotFmt>
      <c:pivotFmt>
        <c:idx val="48"/>
      </c:pivotFmt>
      <c:pivotFmt>
        <c:idx val="49"/>
      </c:pivotFmt>
      <c:pivotFmt>
        <c:idx val="50"/>
      </c:pivotFmt>
      <c:pivotFmt>
        <c:idx val="51"/>
      </c:pivotFmt>
      <c:pivotFmt>
        <c:idx val="52"/>
      </c:pivotFmt>
      <c:pivotFmt>
        <c:idx val="53"/>
      </c:pivotFmt>
      <c:pivotFmt>
        <c:idx val="54"/>
      </c:pivotFmt>
      <c:pivotFmt>
        <c:idx val="55"/>
      </c:pivotFmt>
      <c:pivotFmt>
        <c:idx val="56"/>
      </c:pivotFmt>
      <c:pivotFmt>
        <c:idx val="57"/>
      </c:pivotFmt>
      <c:pivotFmt>
        <c:idx val="58"/>
      </c:pivotFmt>
      <c:pivotFmt>
        <c:idx val="59"/>
      </c:pivotFmt>
      <c:pivotFmt>
        <c:idx val="60"/>
      </c:pivotFmt>
      <c:pivotFmt>
        <c:idx val="61"/>
      </c:pivotFmt>
      <c:pivotFmt>
        <c:idx val="62"/>
      </c:pivotFmt>
      <c:pivotFmt>
        <c:idx val="63"/>
      </c:pivotFmt>
      <c:pivotFmt>
        <c:idx val="64"/>
      </c:pivotFmt>
      <c:pivotFmt>
        <c:idx val="65"/>
      </c:pivotFmt>
      <c:pivotFmt>
        <c:idx val="66"/>
      </c:pivotFmt>
      <c:pivotFmt>
        <c:idx val="67"/>
      </c:pivotFmt>
      <c:pivotFmt>
        <c:idx val="68"/>
      </c:pivotFmt>
      <c:pivotFmt>
        <c:idx val="69"/>
      </c:pivotFmt>
      <c:pivotFmt>
        <c:idx val="70"/>
      </c:pivotFmt>
      <c:pivotFmt>
        <c:idx val="71"/>
      </c:pivotFmt>
      <c:pivotFmt>
        <c:idx val="72"/>
      </c:pivotFmt>
      <c:pivotFmt>
        <c:idx val="73"/>
      </c:pivotFmt>
      <c:pivotFmt>
        <c:idx val="74"/>
      </c:pivotFmt>
      <c:pivotFmt>
        <c:idx val="75"/>
      </c:pivotFmt>
      <c:pivotFmt>
        <c:idx val="76"/>
      </c:pivotFmt>
      <c:pivotFmt>
        <c:idx val="77"/>
      </c:pivotFmt>
      <c:pivotFmt>
        <c:idx val="78"/>
      </c:pivotFmt>
      <c:pivotFmt>
        <c:idx val="79"/>
      </c:pivotFmt>
      <c:pivotFmt>
        <c:idx val="80"/>
      </c:pivotFmt>
      <c:pivotFmt>
        <c:idx val="81"/>
      </c:pivotFmt>
      <c:pivotFmt>
        <c:idx val="82"/>
      </c:pivotFmt>
      <c:pivotFmt>
        <c:idx val="83"/>
      </c:pivotFmt>
      <c:pivotFmt>
        <c:idx val="84"/>
      </c:pivotFmt>
      <c:pivotFmt>
        <c:idx val="85"/>
      </c:pivotFmt>
      <c:pivotFmt>
        <c:idx val="86"/>
      </c:pivotFmt>
      <c:pivotFmt>
        <c:idx val="87"/>
      </c:pivotFmt>
      <c:pivotFmt>
        <c:idx val="88"/>
      </c:pivotFmt>
      <c:pivotFmt>
        <c:idx val="89"/>
      </c:pivotFmt>
      <c:pivotFmt>
        <c:idx val="90"/>
      </c:pivotFmt>
      <c:pivotFmt>
        <c:idx val="91"/>
      </c:pivotFmt>
      <c:pivotFmt>
        <c:idx val="92"/>
      </c:pivotFmt>
      <c:pivotFmt>
        <c:idx val="93"/>
      </c:pivotFmt>
      <c:pivotFmt>
        <c:idx val="94"/>
      </c:pivotFmt>
      <c:pivotFmt>
        <c:idx val="95"/>
      </c:pivotFmt>
      <c:pivotFmt>
        <c:idx val="96"/>
      </c:pivotFmt>
      <c:pivotFmt>
        <c:idx val="97"/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  <c:pivotFmt>
        <c:idx val="140"/>
      </c:pivotFmt>
      <c:pivotFmt>
        <c:idx val="141"/>
      </c:pivotFmt>
      <c:pivotFmt>
        <c:idx val="142"/>
      </c:pivotFmt>
      <c:pivotFmt>
        <c:idx val="143"/>
      </c:pivotFmt>
      <c:pivotFmt>
        <c:idx val="144"/>
      </c:pivotFmt>
      <c:pivotFmt>
        <c:idx val="145"/>
      </c:pivotFmt>
      <c:pivotFmt>
        <c:idx val="146"/>
      </c:pivotFmt>
      <c:pivotFmt>
        <c:idx val="147"/>
      </c:pivotFmt>
      <c:pivotFmt>
        <c:idx val="148"/>
      </c:pivotFmt>
      <c:pivotFmt>
        <c:idx val="149"/>
      </c:pivotFmt>
      <c:pivotFmt>
        <c:idx val="150"/>
      </c:pivotFmt>
      <c:pivotFmt>
        <c:idx val="151"/>
      </c:pivotFmt>
      <c:pivotFmt>
        <c:idx val="152"/>
      </c:pivotFmt>
      <c:pivotFmt>
        <c:idx val="153"/>
      </c:pivotFmt>
      <c:pivotFmt>
        <c:idx val="154"/>
      </c:pivotFmt>
      <c:pivotFmt>
        <c:idx val="155"/>
      </c:pivotFmt>
      <c:pivotFmt>
        <c:idx val="156"/>
      </c:pivotFmt>
      <c:pivotFmt>
        <c:idx val="157"/>
      </c:pivotFmt>
      <c:pivotFmt>
        <c:idx val="158"/>
      </c:pivotFmt>
      <c:pivotFmt>
        <c:idx val="159"/>
      </c:pivotFmt>
      <c:pivotFmt>
        <c:idx val="160"/>
      </c:pivotFmt>
      <c:pivotFmt>
        <c:idx val="161"/>
      </c:pivotFmt>
      <c:pivotFmt>
        <c:idx val="162"/>
      </c:pivotFmt>
      <c:pivotFmt>
        <c:idx val="163"/>
      </c:pivotFmt>
      <c:pivotFmt>
        <c:idx val="164"/>
      </c:pivotFmt>
      <c:pivotFmt>
        <c:idx val="165"/>
      </c:pivotFmt>
      <c:pivotFmt>
        <c:idx val="166"/>
      </c:pivotFmt>
      <c:pivotFmt>
        <c:idx val="167"/>
      </c:pivotFmt>
      <c:pivotFmt>
        <c:idx val="168"/>
      </c:pivotFmt>
      <c:pivotFmt>
        <c:idx val="169"/>
      </c:pivotFmt>
      <c:pivotFmt>
        <c:idx val="170"/>
      </c:pivotFmt>
      <c:pivotFmt>
        <c:idx val="171"/>
      </c:pivotFmt>
      <c:pivotFmt>
        <c:idx val="172"/>
      </c:pivotFmt>
      <c:pivotFmt>
        <c:idx val="173"/>
      </c:pivotFmt>
      <c:pivotFmt>
        <c:idx val="174"/>
      </c:pivotFmt>
      <c:pivotFmt>
        <c:idx val="175"/>
      </c:pivotFmt>
      <c:pivotFmt>
        <c:idx val="176"/>
      </c:pivotFmt>
      <c:pivotFmt>
        <c:idx val="177"/>
      </c:pivotFmt>
      <c:pivotFmt>
        <c:idx val="178"/>
      </c:pivotFmt>
      <c:pivotFmt>
        <c:idx val="179"/>
      </c:pivotFmt>
      <c:pivotFmt>
        <c:idx val="180"/>
      </c:pivotFmt>
      <c:pivotFmt>
        <c:idx val="181"/>
      </c:pivotFmt>
      <c:pivotFmt>
        <c:idx val="182"/>
      </c:pivotFmt>
      <c:pivotFmt>
        <c:idx val="183"/>
      </c:pivotFmt>
      <c:pivotFmt>
        <c:idx val="184"/>
      </c:pivotFmt>
      <c:pivotFmt>
        <c:idx val="185"/>
      </c:pivotFmt>
      <c:pivotFmt>
        <c:idx val="186"/>
      </c:pivotFmt>
      <c:pivotFmt>
        <c:idx val="187"/>
      </c:pivotFmt>
      <c:pivotFmt>
        <c:idx val="188"/>
      </c:pivotFmt>
      <c:pivotFmt>
        <c:idx val="189"/>
      </c:pivotFmt>
      <c:pivotFmt>
        <c:idx val="190"/>
      </c:pivotFmt>
      <c:pivotFmt>
        <c:idx val="191"/>
      </c:pivotFmt>
      <c:pivotFmt>
        <c:idx val="192"/>
      </c:pivotFmt>
      <c:pivotFmt>
        <c:idx val="193"/>
      </c:pivotFmt>
      <c:pivotFmt>
        <c:idx val="194"/>
      </c:pivotFmt>
      <c:pivotFmt>
        <c:idx val="195"/>
      </c:pivotFmt>
      <c:pivotFmt>
        <c:idx val="196"/>
      </c:pivotFmt>
      <c:pivotFmt>
        <c:idx val="197"/>
      </c:pivotFmt>
      <c:pivotFmt>
        <c:idx val="198"/>
      </c:pivotFmt>
      <c:pivotFmt>
        <c:idx val="199"/>
      </c:pivotFmt>
      <c:pivotFmt>
        <c:idx val="200"/>
      </c:pivotFmt>
      <c:pivotFmt>
        <c:idx val="201"/>
      </c:pivotFmt>
      <c:pivotFmt>
        <c:idx val="202"/>
      </c:pivotFmt>
      <c:pivotFmt>
        <c:idx val="203"/>
      </c:pivotFmt>
      <c:pivotFmt>
        <c:idx val="204"/>
      </c:pivotFmt>
      <c:pivotFmt>
        <c:idx val="205"/>
      </c:pivotFmt>
      <c:pivotFmt>
        <c:idx val="206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7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8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9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0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1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2"/>
      </c:pivotFmt>
      <c:pivotFmt>
        <c:idx val="213"/>
      </c:pivotFmt>
      <c:pivotFmt>
        <c:idx val="214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5"/>
      </c:pivotFmt>
      <c:pivotFmt>
        <c:idx val="216"/>
      </c:pivotFmt>
      <c:pivotFmt>
        <c:idx val="217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8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9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0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1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2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3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4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5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6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7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8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9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0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1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2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3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4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5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6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7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8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9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4"/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0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4"/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1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4"/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2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4"/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3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4"/>
          <c:spPr>
            <a:gradFill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4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4"/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5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4"/>
          <c:spPr>
            <a:gradFill rotWithShape="1">
              <a:gsLst>
                <a:gs pos="0">
                  <a:schemeClr val="accent1">
                    <a:lumMod val="60000"/>
                    <a:tint val="50000"/>
                    <a:satMod val="300000"/>
                  </a:schemeClr>
                </a:gs>
                <a:gs pos="35000">
                  <a:schemeClr val="accent1">
                    <a:lumMod val="60000"/>
                    <a:tint val="37000"/>
                    <a:satMod val="300000"/>
                  </a:schemeClr>
                </a:gs>
                <a:gs pos="100000">
                  <a:schemeClr val="accent1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6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4"/>
          <c:spPr>
            <a:gradFill rotWithShape="1">
              <a:gsLst>
                <a:gs pos="0">
                  <a:schemeClr val="accent2">
                    <a:lumMod val="60000"/>
                    <a:tint val="50000"/>
                    <a:satMod val="300000"/>
                  </a:schemeClr>
                </a:gs>
                <a:gs pos="35000">
                  <a:schemeClr val="accent2">
                    <a:lumMod val="60000"/>
                    <a:tint val="37000"/>
                    <a:satMod val="300000"/>
                  </a:schemeClr>
                </a:gs>
                <a:gs pos="100000">
                  <a:schemeClr val="accent2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7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8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4"/>
          <c:spPr>
            <a:gradFill rotWithShape="1">
              <a:gsLst>
                <a:gs pos="0">
                  <a:schemeClr val="accent3">
                    <a:lumMod val="60000"/>
                    <a:tint val="50000"/>
                    <a:satMod val="300000"/>
                  </a:schemeClr>
                </a:gs>
                <a:gs pos="35000">
                  <a:schemeClr val="accent3">
                    <a:lumMod val="60000"/>
                    <a:tint val="37000"/>
                    <a:satMod val="300000"/>
                  </a:schemeClr>
                </a:gs>
                <a:gs pos="100000">
                  <a:schemeClr val="accent3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9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4"/>
          <c:spPr>
            <a:gradFill rotWithShape="1">
              <a:gsLst>
                <a:gs pos="0">
                  <a:schemeClr val="accent4">
                    <a:lumMod val="60000"/>
                    <a:tint val="50000"/>
                    <a:satMod val="300000"/>
                  </a:schemeClr>
                </a:gs>
                <a:gs pos="35000">
                  <a:schemeClr val="accent4">
                    <a:lumMod val="60000"/>
                    <a:tint val="37000"/>
                    <a:satMod val="300000"/>
                  </a:schemeClr>
                </a:gs>
                <a:gs pos="100000">
                  <a:schemeClr val="accent4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0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1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2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3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4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5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6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7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8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9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0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1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2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3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4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5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6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7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8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9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7.1739626296712919E-2"/>
          <c:y val="0.12997120814443647"/>
          <c:w val="0.79233611423572059"/>
          <c:h val="0.672686232402767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'Pivot Tables (Group)'!$B$4:$B$5</c:f>
              <c:strCache>
                <c:ptCount val="1"/>
                <c:pt idx="0">
                  <c:v>Run 5-23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'Pivot Tables (Group)'!$A$6:$A$15</c:f>
              <c:strCache>
                <c:ptCount val="10"/>
                <c:pt idx="0">
                  <c:v>Storage Ring RF    </c:v>
                </c:pt>
                <c:pt idx="1">
                  <c:v> IFM</c:v>
                </c:pt>
                <c:pt idx="2">
                  <c:v>Power Converters &amp; Magnets</c:v>
                </c:pt>
                <c:pt idx="3">
                  <c:v> Controls</c:v>
                </c:pt>
                <c:pt idx="4">
                  <c:v> Diagnostics</c:v>
                </c:pt>
                <c:pt idx="5">
                  <c:v> Operations</c:v>
                </c:pt>
                <c:pt idx="6">
                  <c:v> Vacuum</c:v>
                </c:pt>
                <c:pt idx="7">
                  <c:v> Beamlines</c:v>
                </c:pt>
                <c:pt idx="8">
                  <c:v>Engineering </c:v>
                </c:pt>
                <c:pt idx="9">
                  <c:v>Sum of Insertion Devices</c:v>
                </c:pt>
              </c:strCache>
            </c:strRef>
          </c:cat>
          <c:val>
            <c:numRef>
              <c:f>'Pivot Tables (Group)'!$B$6:$B$15</c:f>
              <c:numCache>
                <c:formatCode>General</c:formatCode>
                <c:ptCount val="10"/>
                <c:pt idx="0">
                  <c:v>7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51-4E8B-A30B-50B90785B9CE}"/>
            </c:ext>
          </c:extLst>
        </c:ser>
        <c:ser>
          <c:idx val="1"/>
          <c:order val="1"/>
          <c:tx>
            <c:strRef>
              <c:f>'Pivot Tables (Group)'!$C$4:$C$5</c:f>
              <c:strCache>
                <c:ptCount val="1"/>
                <c:pt idx="0">
                  <c:v>Run 1-24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'Pivot Tables (Group)'!$A$6:$A$15</c:f>
              <c:strCache>
                <c:ptCount val="10"/>
                <c:pt idx="0">
                  <c:v>Storage Ring RF    </c:v>
                </c:pt>
                <c:pt idx="1">
                  <c:v> IFM</c:v>
                </c:pt>
                <c:pt idx="2">
                  <c:v>Power Converters &amp; Magnets</c:v>
                </c:pt>
                <c:pt idx="3">
                  <c:v> Controls</c:v>
                </c:pt>
                <c:pt idx="4">
                  <c:v> Diagnostics</c:v>
                </c:pt>
                <c:pt idx="5">
                  <c:v> Operations</c:v>
                </c:pt>
                <c:pt idx="6">
                  <c:v> Vacuum</c:v>
                </c:pt>
                <c:pt idx="7">
                  <c:v> Beamlines</c:v>
                </c:pt>
                <c:pt idx="8">
                  <c:v>Engineering </c:v>
                </c:pt>
                <c:pt idx="9">
                  <c:v>Sum of Insertion Devices</c:v>
                </c:pt>
              </c:strCache>
            </c:strRef>
          </c:cat>
          <c:val>
            <c:numRef>
              <c:f>'Pivot Tables (Group)'!$C$6:$C$15</c:f>
              <c:numCache>
                <c:formatCode>General</c:formatCode>
                <c:ptCount val="10"/>
                <c:pt idx="0">
                  <c:v>5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51-4E8B-A30B-50B90785B9CE}"/>
            </c:ext>
          </c:extLst>
        </c:ser>
        <c:ser>
          <c:idx val="2"/>
          <c:order val="2"/>
          <c:tx>
            <c:strRef>
              <c:f>'Pivot Tables (Group)'!$D$4:$D$5</c:f>
              <c:strCache>
                <c:ptCount val="1"/>
                <c:pt idx="0">
                  <c:v>Run 2-24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'Pivot Tables (Group)'!$A$6:$A$15</c:f>
              <c:strCache>
                <c:ptCount val="10"/>
                <c:pt idx="0">
                  <c:v>Storage Ring RF    </c:v>
                </c:pt>
                <c:pt idx="1">
                  <c:v> IFM</c:v>
                </c:pt>
                <c:pt idx="2">
                  <c:v>Power Converters &amp; Magnets</c:v>
                </c:pt>
                <c:pt idx="3">
                  <c:v> Controls</c:v>
                </c:pt>
                <c:pt idx="4">
                  <c:v> Diagnostics</c:v>
                </c:pt>
                <c:pt idx="5">
                  <c:v> Operations</c:v>
                </c:pt>
                <c:pt idx="6">
                  <c:v> Vacuum</c:v>
                </c:pt>
                <c:pt idx="7">
                  <c:v> Beamlines</c:v>
                </c:pt>
                <c:pt idx="8">
                  <c:v>Engineering </c:v>
                </c:pt>
                <c:pt idx="9">
                  <c:v>Sum of Insertion Devices</c:v>
                </c:pt>
              </c:strCache>
            </c:strRef>
          </c:cat>
          <c:val>
            <c:numRef>
              <c:f>'Pivot Tables (Group)'!$D$6:$D$15</c:f>
              <c:numCache>
                <c:formatCode>General</c:formatCode>
                <c:ptCount val="10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51-4E8B-A30B-50B90785B9CE}"/>
            </c:ext>
          </c:extLst>
        </c:ser>
        <c:ser>
          <c:idx val="3"/>
          <c:order val="3"/>
          <c:tx>
            <c:strRef>
              <c:f>'Pivot Tables (Group)'!$E$4:$E$5</c:f>
              <c:strCache>
                <c:ptCount val="1"/>
                <c:pt idx="0">
                  <c:v>Run 3-24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'Pivot Tables (Group)'!$A$6:$A$15</c:f>
              <c:strCache>
                <c:ptCount val="10"/>
                <c:pt idx="0">
                  <c:v>Storage Ring RF    </c:v>
                </c:pt>
                <c:pt idx="1">
                  <c:v> IFM</c:v>
                </c:pt>
                <c:pt idx="2">
                  <c:v>Power Converters &amp; Magnets</c:v>
                </c:pt>
                <c:pt idx="3">
                  <c:v> Controls</c:v>
                </c:pt>
                <c:pt idx="4">
                  <c:v> Diagnostics</c:v>
                </c:pt>
                <c:pt idx="5">
                  <c:v> Operations</c:v>
                </c:pt>
                <c:pt idx="6">
                  <c:v> Vacuum</c:v>
                </c:pt>
                <c:pt idx="7">
                  <c:v> Beamlines</c:v>
                </c:pt>
                <c:pt idx="8">
                  <c:v>Engineering </c:v>
                </c:pt>
                <c:pt idx="9">
                  <c:v>Sum of Insertion Devices</c:v>
                </c:pt>
              </c:strCache>
            </c:strRef>
          </c:cat>
          <c:val>
            <c:numRef>
              <c:f>'Pivot Tables (Group)'!$E$6:$E$15</c:f>
              <c:numCache>
                <c:formatCode>General</c:formatCode>
                <c:ptCount val="10"/>
                <c:pt idx="0">
                  <c:v>12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51-4E8B-A30B-50B90785B9CE}"/>
            </c:ext>
          </c:extLst>
        </c:ser>
        <c:ser>
          <c:idx val="4"/>
          <c:order val="4"/>
          <c:tx>
            <c:strRef>
              <c:f>'Pivot Tables (Group)'!$F$4:$F$5</c:f>
              <c:strCache>
                <c:ptCount val="1"/>
                <c:pt idx="0">
                  <c:v>Run 4-24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'Pivot Tables (Group)'!$A$6:$A$15</c:f>
              <c:strCache>
                <c:ptCount val="10"/>
                <c:pt idx="0">
                  <c:v>Storage Ring RF    </c:v>
                </c:pt>
                <c:pt idx="1">
                  <c:v> IFM</c:v>
                </c:pt>
                <c:pt idx="2">
                  <c:v>Power Converters &amp; Magnets</c:v>
                </c:pt>
                <c:pt idx="3">
                  <c:v> Controls</c:v>
                </c:pt>
                <c:pt idx="4">
                  <c:v> Diagnostics</c:v>
                </c:pt>
                <c:pt idx="5">
                  <c:v> Operations</c:v>
                </c:pt>
                <c:pt idx="6">
                  <c:v> Vacuum</c:v>
                </c:pt>
                <c:pt idx="7">
                  <c:v> Beamlines</c:v>
                </c:pt>
                <c:pt idx="8">
                  <c:v>Engineering </c:v>
                </c:pt>
                <c:pt idx="9">
                  <c:v>Sum of Insertion Devices</c:v>
                </c:pt>
              </c:strCache>
            </c:strRef>
          </c:cat>
          <c:val>
            <c:numRef>
              <c:f>'Pivot Tables (Group)'!$F$6:$F$15</c:f>
              <c:numCache>
                <c:formatCode>General</c:formatCode>
                <c:ptCount val="10"/>
                <c:pt idx="0">
                  <c:v>6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51-4E8B-A30B-50B90785B9CE}"/>
            </c:ext>
          </c:extLst>
        </c:ser>
        <c:ser>
          <c:idx val="5"/>
          <c:order val="5"/>
          <c:tx>
            <c:strRef>
              <c:f>'Pivot Tables (Group)'!$G$4:$G$5</c:f>
              <c:strCache>
                <c:ptCount val="1"/>
                <c:pt idx="0">
                  <c:v>Run 5-24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'Pivot Tables (Group)'!$A$6:$A$15</c:f>
              <c:strCache>
                <c:ptCount val="10"/>
                <c:pt idx="0">
                  <c:v>Storage Ring RF    </c:v>
                </c:pt>
                <c:pt idx="1">
                  <c:v> IFM</c:v>
                </c:pt>
                <c:pt idx="2">
                  <c:v>Power Converters &amp; Magnets</c:v>
                </c:pt>
                <c:pt idx="3">
                  <c:v> Controls</c:v>
                </c:pt>
                <c:pt idx="4">
                  <c:v> Diagnostics</c:v>
                </c:pt>
                <c:pt idx="5">
                  <c:v> Operations</c:v>
                </c:pt>
                <c:pt idx="6">
                  <c:v> Vacuum</c:v>
                </c:pt>
                <c:pt idx="7">
                  <c:v> Beamlines</c:v>
                </c:pt>
                <c:pt idx="8">
                  <c:v>Engineering </c:v>
                </c:pt>
                <c:pt idx="9">
                  <c:v>Sum of Insertion Devices</c:v>
                </c:pt>
              </c:strCache>
            </c:strRef>
          </c:cat>
          <c:val>
            <c:numRef>
              <c:f>'Pivot Tables (Group)'!$G$6:$G$15</c:f>
              <c:numCache>
                <c:formatCode>General</c:formatCode>
                <c:ptCount val="10"/>
                <c:pt idx="0">
                  <c:v>11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551-4E8B-A30B-50B90785B9CE}"/>
            </c:ext>
          </c:extLst>
        </c:ser>
        <c:ser>
          <c:idx val="6"/>
          <c:order val="6"/>
          <c:tx>
            <c:strRef>
              <c:f>'Pivot Tables (Group)'!$H$4:$H$5</c:f>
              <c:strCache>
                <c:ptCount val="1"/>
                <c:pt idx="0">
                  <c:v>Run 1-25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tint val="50000"/>
                    <a:satMod val="300000"/>
                  </a:schemeClr>
                </a:gs>
                <a:gs pos="35000">
                  <a:schemeClr val="accent1">
                    <a:lumMod val="60000"/>
                    <a:tint val="37000"/>
                    <a:satMod val="300000"/>
                  </a:schemeClr>
                </a:gs>
                <a:gs pos="100000">
                  <a:schemeClr val="accent1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'Pivot Tables (Group)'!$A$6:$A$15</c:f>
              <c:strCache>
                <c:ptCount val="10"/>
                <c:pt idx="0">
                  <c:v>Storage Ring RF    </c:v>
                </c:pt>
                <c:pt idx="1">
                  <c:v> IFM</c:v>
                </c:pt>
                <c:pt idx="2">
                  <c:v>Power Converters &amp; Magnets</c:v>
                </c:pt>
                <c:pt idx="3">
                  <c:v> Controls</c:v>
                </c:pt>
                <c:pt idx="4">
                  <c:v> Diagnostics</c:v>
                </c:pt>
                <c:pt idx="5">
                  <c:v> Operations</c:v>
                </c:pt>
                <c:pt idx="6">
                  <c:v> Vacuum</c:v>
                </c:pt>
                <c:pt idx="7">
                  <c:v> Beamlines</c:v>
                </c:pt>
                <c:pt idx="8">
                  <c:v>Engineering </c:v>
                </c:pt>
                <c:pt idx="9">
                  <c:v>Sum of Insertion Devices</c:v>
                </c:pt>
              </c:strCache>
            </c:strRef>
          </c:cat>
          <c:val>
            <c:numRef>
              <c:f>'Pivot Tables (Group)'!$H$6:$H$15</c:f>
              <c:numCache>
                <c:formatCode>General</c:formatCode>
                <c:ptCount val="10"/>
                <c:pt idx="0">
                  <c:v>12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2</c:v>
                </c:pt>
                <c:pt idx="7">
                  <c:v>3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551-4E8B-A30B-50B90785B9CE}"/>
            </c:ext>
          </c:extLst>
        </c:ser>
        <c:ser>
          <c:idx val="7"/>
          <c:order val="7"/>
          <c:tx>
            <c:strRef>
              <c:f>'Pivot Tables (Group)'!$I$4:$I$5</c:f>
              <c:strCache>
                <c:ptCount val="1"/>
                <c:pt idx="0">
                  <c:v>Run 2-25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tint val="50000"/>
                    <a:satMod val="300000"/>
                  </a:schemeClr>
                </a:gs>
                <a:gs pos="35000">
                  <a:schemeClr val="accent2">
                    <a:lumMod val="60000"/>
                    <a:tint val="37000"/>
                    <a:satMod val="300000"/>
                  </a:schemeClr>
                </a:gs>
                <a:gs pos="100000">
                  <a:schemeClr val="accent2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'Pivot Tables (Group)'!$A$6:$A$15</c:f>
              <c:strCache>
                <c:ptCount val="10"/>
                <c:pt idx="0">
                  <c:v>Storage Ring RF    </c:v>
                </c:pt>
                <c:pt idx="1">
                  <c:v> IFM</c:v>
                </c:pt>
                <c:pt idx="2">
                  <c:v>Power Converters &amp; Magnets</c:v>
                </c:pt>
                <c:pt idx="3">
                  <c:v> Controls</c:v>
                </c:pt>
                <c:pt idx="4">
                  <c:v> Diagnostics</c:v>
                </c:pt>
                <c:pt idx="5">
                  <c:v> Operations</c:v>
                </c:pt>
                <c:pt idx="6">
                  <c:v> Vacuum</c:v>
                </c:pt>
                <c:pt idx="7">
                  <c:v> Beamlines</c:v>
                </c:pt>
                <c:pt idx="8">
                  <c:v>Engineering </c:v>
                </c:pt>
                <c:pt idx="9">
                  <c:v>Sum of Insertion Devices</c:v>
                </c:pt>
              </c:strCache>
            </c:strRef>
          </c:cat>
          <c:val>
            <c:numRef>
              <c:f>'Pivot Tables (Group)'!$I$6:$I$15</c:f>
              <c:numCache>
                <c:formatCode>General</c:formatCode>
                <c:ptCount val="10"/>
                <c:pt idx="0">
                  <c:v>9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551-4E8B-A30B-50B90785B9CE}"/>
            </c:ext>
          </c:extLst>
        </c:ser>
        <c:ser>
          <c:idx val="8"/>
          <c:order val="8"/>
          <c:tx>
            <c:strRef>
              <c:f>'Pivot Tables (Group)'!$J$4:$J$5</c:f>
              <c:strCache>
                <c:ptCount val="1"/>
                <c:pt idx="0">
                  <c:v>Run 3-25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tint val="50000"/>
                    <a:satMod val="300000"/>
                  </a:schemeClr>
                </a:gs>
                <a:gs pos="35000">
                  <a:schemeClr val="accent3">
                    <a:lumMod val="60000"/>
                    <a:tint val="37000"/>
                    <a:satMod val="300000"/>
                  </a:schemeClr>
                </a:gs>
                <a:gs pos="100000">
                  <a:schemeClr val="accent3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'Pivot Tables (Group)'!$A$6:$A$15</c:f>
              <c:strCache>
                <c:ptCount val="10"/>
                <c:pt idx="0">
                  <c:v>Storage Ring RF    </c:v>
                </c:pt>
                <c:pt idx="1">
                  <c:v> IFM</c:v>
                </c:pt>
                <c:pt idx="2">
                  <c:v>Power Converters &amp; Magnets</c:v>
                </c:pt>
                <c:pt idx="3">
                  <c:v> Controls</c:v>
                </c:pt>
                <c:pt idx="4">
                  <c:v> Diagnostics</c:v>
                </c:pt>
                <c:pt idx="5">
                  <c:v> Operations</c:v>
                </c:pt>
                <c:pt idx="6">
                  <c:v> Vacuum</c:v>
                </c:pt>
                <c:pt idx="7">
                  <c:v> Beamlines</c:v>
                </c:pt>
                <c:pt idx="8">
                  <c:v>Engineering </c:v>
                </c:pt>
                <c:pt idx="9">
                  <c:v>Sum of Insertion Devices</c:v>
                </c:pt>
              </c:strCache>
            </c:strRef>
          </c:cat>
          <c:val>
            <c:numRef>
              <c:f>'Pivot Tables (Group)'!$J$6:$J$15</c:f>
              <c:numCache>
                <c:formatCode>General</c:formatCode>
                <c:ptCount val="10"/>
                <c:pt idx="0">
                  <c:v>4</c:v>
                </c:pt>
                <c:pt idx="1">
                  <c:v>0</c:v>
                </c:pt>
                <c:pt idx="2">
                  <c:v>0</c:v>
                </c:pt>
                <c:pt idx="3">
                  <c:v>7</c:v>
                </c:pt>
                <c:pt idx="4">
                  <c:v>2</c:v>
                </c:pt>
                <c:pt idx="5">
                  <c:v>2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551-4E8B-A30B-50B90785B9CE}"/>
            </c:ext>
          </c:extLst>
        </c:ser>
        <c:ser>
          <c:idx val="9"/>
          <c:order val="9"/>
          <c:tx>
            <c:strRef>
              <c:f>'Pivot Tables (Group)'!$K$4:$K$5</c:f>
              <c:strCache>
                <c:ptCount val="1"/>
                <c:pt idx="0">
                  <c:v>Run 4-25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50000"/>
                    <a:satMod val="300000"/>
                  </a:schemeClr>
                </a:gs>
                <a:gs pos="35000">
                  <a:schemeClr val="accent4">
                    <a:lumMod val="60000"/>
                    <a:tint val="37000"/>
                    <a:satMod val="300000"/>
                  </a:schemeClr>
                </a:gs>
                <a:gs pos="100000">
                  <a:schemeClr val="accent4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'Pivot Tables (Group)'!$A$6:$A$15</c:f>
              <c:strCache>
                <c:ptCount val="10"/>
                <c:pt idx="0">
                  <c:v>Storage Ring RF    </c:v>
                </c:pt>
                <c:pt idx="1">
                  <c:v> IFM</c:v>
                </c:pt>
                <c:pt idx="2">
                  <c:v>Power Converters &amp; Magnets</c:v>
                </c:pt>
                <c:pt idx="3">
                  <c:v> Controls</c:v>
                </c:pt>
                <c:pt idx="4">
                  <c:v> Diagnostics</c:v>
                </c:pt>
                <c:pt idx="5">
                  <c:v> Operations</c:v>
                </c:pt>
                <c:pt idx="6">
                  <c:v> Vacuum</c:v>
                </c:pt>
                <c:pt idx="7">
                  <c:v> Beamlines</c:v>
                </c:pt>
                <c:pt idx="8">
                  <c:v>Engineering </c:v>
                </c:pt>
                <c:pt idx="9">
                  <c:v>Sum of Insertion Devices</c:v>
                </c:pt>
              </c:strCache>
            </c:strRef>
          </c:cat>
          <c:val>
            <c:numRef>
              <c:f>'Pivot Tables (Group)'!$K$6:$K$15</c:f>
              <c:numCache>
                <c:formatCode>General</c:formatCode>
                <c:ptCount val="10"/>
                <c:pt idx="0">
                  <c:v>4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  <c:pt idx="5">
                  <c:v>2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551-4E8B-A30B-50B90785B9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6244736"/>
        <c:axId val="166246272"/>
      </c:barChart>
      <c:catAx>
        <c:axId val="1662447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246272"/>
        <c:crosses val="autoZero"/>
        <c:auto val="1"/>
        <c:lblAlgn val="ctr"/>
        <c:lblOffset val="100"/>
        <c:noMultiLvlLbl val="0"/>
      </c:catAx>
      <c:valAx>
        <c:axId val="16624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244736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88454318210223026"/>
          <c:y val="4.5325779036827323E-2"/>
          <c:w val="7.9456807029556084E-2"/>
          <c:h val="0.731065833265687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[GlobalBeamStatistics.xlsm]Pivot Tables (RUN)!PivotTable1</c:name>
    <c:fmtId val="164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</c:pivotFmt>
      <c:pivotFmt>
        <c:idx val="10"/>
      </c:pivotFmt>
      <c:pivotFmt>
        <c:idx val="11"/>
      </c:pivotFmt>
      <c:pivotFmt>
        <c:idx val="12"/>
        <c:dLbl>
          <c:idx val="0"/>
          <c:layout>
            <c:manualLayout>
              <c:x val="0"/>
              <c:y val="-5.4101738959109608E-2"/>
            </c:manualLayout>
          </c:layout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5"/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5"/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15875" cap="rnd" cmpd="sng" algn="ctr">
            <a:solidFill>
              <a:schemeClr val="accent1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5"/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15875" cap="rnd" cmpd="sng" algn="ctr">
            <a:solidFill>
              <a:schemeClr val="accent1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5"/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15875" cap="rnd" cmpd="sng" algn="ctr">
            <a:solidFill>
              <a:schemeClr val="accent1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5"/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15875" cap="rnd" cmpd="sng" algn="ctr">
            <a:solidFill>
              <a:schemeClr val="accent1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5"/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5875" cap="rnd" cmpd="sng" algn="ctr">
            <a:solidFill>
              <a:schemeClr val="accent1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5"/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5875" cap="rnd" cmpd="sng" algn="ctr">
            <a:solidFill>
              <a:schemeClr val="accent1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5"/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8.3522916291623048E-2"/>
          <c:y val="0.13893675232777802"/>
          <c:w val="0.85100038867853933"/>
          <c:h val="0.720743792411201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'Pivot Tables (RUN)'!$B$4:$B$5</c:f>
              <c:strCache>
                <c:ptCount val="1"/>
                <c:pt idx="0">
                  <c:v> MTBF (hrs)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DC-4707-A745-127A54748E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'Pivot Tables (RUN)'!$A$6:$A$16</c:f>
              <c:strCache>
                <c:ptCount val="10"/>
                <c:pt idx="0">
                  <c:v>Run 5-23</c:v>
                </c:pt>
                <c:pt idx="1">
                  <c:v>Run 1-24</c:v>
                </c:pt>
                <c:pt idx="2">
                  <c:v>Run 2-24</c:v>
                </c:pt>
                <c:pt idx="3">
                  <c:v>Run 3-24</c:v>
                </c:pt>
                <c:pt idx="4">
                  <c:v>Run 4-24</c:v>
                </c:pt>
                <c:pt idx="5">
                  <c:v>Run 5-24</c:v>
                </c:pt>
                <c:pt idx="6">
                  <c:v>Run 1-25</c:v>
                </c:pt>
                <c:pt idx="7">
                  <c:v>Run 2-25</c:v>
                </c:pt>
                <c:pt idx="8">
                  <c:v>Run 3-25</c:v>
                </c:pt>
                <c:pt idx="9">
                  <c:v>Run 4-25</c:v>
                </c:pt>
              </c:strCache>
            </c:strRef>
          </c:cat>
          <c:val>
            <c:numRef>
              <c:f>'Pivot Tables (RUN)'!$B$6:$B$16</c:f>
              <c:numCache>
                <c:formatCode>0.00</c:formatCode>
                <c:ptCount val="10"/>
                <c:pt idx="0">
                  <c:v>90.666666666666671</c:v>
                </c:pt>
                <c:pt idx="1">
                  <c:v>83.2</c:v>
                </c:pt>
                <c:pt idx="2">
                  <c:v>320</c:v>
                </c:pt>
                <c:pt idx="3">
                  <c:v>69</c:v>
                </c:pt>
                <c:pt idx="4">
                  <c:v>81.599999999999994</c:v>
                </c:pt>
                <c:pt idx="5">
                  <c:v>65.142857142857139</c:v>
                </c:pt>
                <c:pt idx="6">
                  <c:v>50.526315789473699</c:v>
                </c:pt>
                <c:pt idx="7">
                  <c:v>110.3</c:v>
                </c:pt>
                <c:pt idx="8">
                  <c:v>87</c:v>
                </c:pt>
                <c:pt idx="9">
                  <c:v>81.599999999999994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DC-4707-A745-127A54748E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axId val="164637312"/>
        <c:axId val="164655872"/>
      </c:barChart>
      <c:barChart>
        <c:barDir val="col"/>
        <c:grouping val="clustered"/>
        <c:varyColors val="0"/>
        <c:ser>
          <c:idx val="1"/>
          <c:order val="1"/>
          <c:tx>
            <c:strRef>
              <c:f>'Pivot Tables (RUN)'!$C$4:$C$5</c:f>
              <c:strCache>
                <c:ptCount val="1"/>
                <c:pt idx="0">
                  <c:v> MTTR (hrs)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'Pivot Tables (RUN)'!$A$6:$A$16</c:f>
              <c:strCache>
                <c:ptCount val="10"/>
                <c:pt idx="0">
                  <c:v>Run 5-23</c:v>
                </c:pt>
                <c:pt idx="1">
                  <c:v>Run 1-24</c:v>
                </c:pt>
                <c:pt idx="2">
                  <c:v>Run 2-24</c:v>
                </c:pt>
                <c:pt idx="3">
                  <c:v>Run 3-24</c:v>
                </c:pt>
                <c:pt idx="4">
                  <c:v>Run 4-24</c:v>
                </c:pt>
                <c:pt idx="5">
                  <c:v>Run 5-24</c:v>
                </c:pt>
                <c:pt idx="6">
                  <c:v>Run 1-25</c:v>
                </c:pt>
                <c:pt idx="7">
                  <c:v>Run 2-25</c:v>
                </c:pt>
                <c:pt idx="8">
                  <c:v>Run 3-25</c:v>
                </c:pt>
                <c:pt idx="9">
                  <c:v>Run 4-25</c:v>
                </c:pt>
              </c:strCache>
            </c:strRef>
          </c:cat>
          <c:val>
            <c:numRef>
              <c:f>'Pivot Tables (RUN)'!$C$6:$C$16</c:f>
              <c:numCache>
                <c:formatCode>0.00</c:formatCode>
                <c:ptCount val="10"/>
                <c:pt idx="0">
                  <c:v>3.2</c:v>
                </c:pt>
                <c:pt idx="1">
                  <c:v>2.6653333333333333</c:v>
                </c:pt>
                <c:pt idx="2">
                  <c:v>2.8366666666666664</c:v>
                </c:pt>
                <c:pt idx="3">
                  <c:v>2.1031249999999999</c:v>
                </c:pt>
                <c:pt idx="4">
                  <c:v>3.5249999999999999</c:v>
                </c:pt>
                <c:pt idx="5">
                  <c:v>1.9407142857142858</c:v>
                </c:pt>
                <c:pt idx="6">
                  <c:v>1.52</c:v>
                </c:pt>
                <c:pt idx="7">
                  <c:v>2.089</c:v>
                </c:pt>
                <c:pt idx="8">
                  <c:v>2.0325000000000002</c:v>
                </c:pt>
                <c:pt idx="9">
                  <c:v>2.9239999999999999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DC-4707-A745-127A54748E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0"/>
        <c:axId val="164667392"/>
        <c:axId val="164657408"/>
      </c:barChart>
      <c:lineChart>
        <c:grouping val="standard"/>
        <c:varyColors val="0"/>
        <c:ser>
          <c:idx val="2"/>
          <c:order val="2"/>
          <c:tx>
            <c:strRef>
              <c:f>'Pivot Tables (RUN)'!$D$4:$D$5</c:f>
              <c:strCache>
                <c:ptCount val="1"/>
                <c:pt idx="0">
                  <c:v> MTBF Over 6 Runs</c:v>
                </c:pt>
              </c:strCache>
            </c:strRef>
          </c:tx>
          <c:spPr>
            <a:ln w="15875" cap="rnd">
              <a:solidFill>
                <a:schemeClr val="accent3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cat>
            <c:strRef>
              <c:f>'Pivot Tables (RUN)'!$A$6:$A$16</c:f>
              <c:strCache>
                <c:ptCount val="10"/>
                <c:pt idx="0">
                  <c:v>Run 5-23</c:v>
                </c:pt>
                <c:pt idx="1">
                  <c:v>Run 1-24</c:v>
                </c:pt>
                <c:pt idx="2">
                  <c:v>Run 2-24</c:v>
                </c:pt>
                <c:pt idx="3">
                  <c:v>Run 3-24</c:v>
                </c:pt>
                <c:pt idx="4">
                  <c:v>Run 4-24</c:v>
                </c:pt>
                <c:pt idx="5">
                  <c:v>Run 5-24</c:v>
                </c:pt>
                <c:pt idx="6">
                  <c:v>Run 1-25</c:v>
                </c:pt>
                <c:pt idx="7">
                  <c:v>Run 2-25</c:v>
                </c:pt>
                <c:pt idx="8">
                  <c:v>Run 3-25</c:v>
                </c:pt>
                <c:pt idx="9">
                  <c:v>Run 4-25</c:v>
                </c:pt>
              </c:strCache>
            </c:strRef>
          </c:cat>
          <c:val>
            <c:numRef>
              <c:f>'Pivot Tables (RUN)'!$D$6:$D$16</c:f>
              <c:numCache>
                <c:formatCode>General</c:formatCode>
                <c:ptCount val="10"/>
                <c:pt idx="0">
                  <c:v>100.67857142857143</c:v>
                </c:pt>
                <c:pt idx="1">
                  <c:v>98.634920634920633</c:v>
                </c:pt>
                <c:pt idx="2">
                  <c:v>111.19230769230769</c:v>
                </c:pt>
                <c:pt idx="3">
                  <c:v>97.548387096774192</c:v>
                </c:pt>
                <c:pt idx="4">
                  <c:v>91.428571428571431</c:v>
                </c:pt>
                <c:pt idx="5">
                  <c:v>87.402985074626869</c:v>
                </c:pt>
                <c:pt idx="6">
                  <c:v>77.922077922077918</c:v>
                </c:pt>
                <c:pt idx="7">
                  <c:v>81.319444444444443</c:v>
                </c:pt>
                <c:pt idx="8">
                  <c:v>73.964705882352945</c:v>
                </c:pt>
                <c:pt idx="9">
                  <c:v>74.768421052631581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57DC-4707-A745-127A54748E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637312"/>
        <c:axId val="164655872"/>
      </c:lineChart>
      <c:lineChart>
        <c:grouping val="standard"/>
        <c:varyColors val="0"/>
        <c:ser>
          <c:idx val="3"/>
          <c:order val="3"/>
          <c:tx>
            <c:strRef>
              <c:f>'Pivot Tables (RUN)'!$E$4:$E$5</c:f>
              <c:strCache>
                <c:ptCount val="1"/>
                <c:pt idx="0">
                  <c:v> MTTR Over 6 Runs</c:v>
                </c:pt>
              </c:strCache>
            </c:strRef>
          </c:tx>
          <c:spPr>
            <a:ln w="15875" cap="rnd">
              <a:solidFill>
                <a:schemeClr val="accent4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cat>
            <c:strRef>
              <c:f>'Pivot Tables (RUN)'!$A$6:$A$16</c:f>
              <c:strCache>
                <c:ptCount val="10"/>
                <c:pt idx="0">
                  <c:v>Run 5-23</c:v>
                </c:pt>
                <c:pt idx="1">
                  <c:v>Run 1-24</c:v>
                </c:pt>
                <c:pt idx="2">
                  <c:v>Run 2-24</c:v>
                </c:pt>
                <c:pt idx="3">
                  <c:v>Run 3-24</c:v>
                </c:pt>
                <c:pt idx="4">
                  <c:v>Run 4-24</c:v>
                </c:pt>
                <c:pt idx="5">
                  <c:v>Run 5-24</c:v>
                </c:pt>
                <c:pt idx="6">
                  <c:v>Run 1-25</c:v>
                </c:pt>
                <c:pt idx="7">
                  <c:v>Run 2-25</c:v>
                </c:pt>
                <c:pt idx="8">
                  <c:v>Run 3-25</c:v>
                </c:pt>
                <c:pt idx="9">
                  <c:v>Run 4-25</c:v>
                </c:pt>
              </c:strCache>
            </c:strRef>
          </c:cat>
          <c:val>
            <c:numRef>
              <c:f>'Pivot Tables (RUN)'!$E$6:$E$16</c:f>
              <c:numCache>
                <c:formatCode>General</c:formatCode>
                <c:ptCount val="10"/>
                <c:pt idx="0">
                  <c:v>2.49125</c:v>
                </c:pt>
                <c:pt idx="1">
                  <c:v>2.6652380952380952</c:v>
                </c:pt>
                <c:pt idx="2">
                  <c:v>2.4840384615384612</c:v>
                </c:pt>
                <c:pt idx="3">
                  <c:v>2.3748387096774191</c:v>
                </c:pt>
                <c:pt idx="4">
                  <c:v>2.6638095238095238</c:v>
                </c:pt>
                <c:pt idx="5">
                  <c:v>2.5874626865671644</c:v>
                </c:pt>
                <c:pt idx="6">
                  <c:v>2.2524675324675325</c:v>
                </c:pt>
                <c:pt idx="7">
                  <c:v>2.1437500000000003</c:v>
                </c:pt>
                <c:pt idx="8">
                  <c:v>2.0983529411764708</c:v>
                </c:pt>
                <c:pt idx="9">
                  <c:v>2.1852631578947372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57DC-4707-A745-127A54748E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667392"/>
        <c:axId val="164657408"/>
      </c:lineChart>
      <c:catAx>
        <c:axId val="1646373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655872"/>
        <c:crosses val="autoZero"/>
        <c:auto val="1"/>
        <c:lblAlgn val="ctr"/>
        <c:lblOffset val="100"/>
        <c:noMultiLvlLbl val="0"/>
      </c:catAx>
      <c:valAx>
        <c:axId val="164655872"/>
        <c:scaling>
          <c:orientation val="minMax"/>
          <c:max val="14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MTBF /Hours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637312"/>
        <c:crosses val="autoZero"/>
        <c:crossBetween val="between"/>
      </c:valAx>
      <c:valAx>
        <c:axId val="164657408"/>
        <c:scaling>
          <c:orientation val="minMax"/>
          <c:max val="7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MTTR /Hours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667392"/>
        <c:crosses val="max"/>
        <c:crossBetween val="between"/>
        <c:majorUnit val="1"/>
      </c:valAx>
      <c:catAx>
        <c:axId val="164667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646574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6553353769704772E-2"/>
          <c:y val="2.8712680378774839E-2"/>
          <c:w val="0.82689312246914615"/>
          <c:h val="6.9218553236183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[GlobalBeamStatistics.xlsm]Pivot Tables (RUN)!PivotTable2</c:name>
    <c:fmtId val="32"/>
  </c:pivotSource>
  <c:chart>
    <c:autoTitleDeleted val="0"/>
    <c:pivotFmts>
      <c:pivotFmt>
        <c:idx val="0"/>
      </c:pivotFmt>
      <c:pivotFmt>
        <c:idx val="1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5"/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5"/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</c:pivotFmt>
      <c:pivotFmt>
        <c:idx val="4"/>
      </c:pivotFmt>
      <c:pivotFmt>
        <c:idx val="5"/>
      </c:pivotFmt>
      <c:pivotFmt>
        <c:idx val="6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15875" cap="rnd" cmpd="sng" algn="ctr">
            <a:solidFill>
              <a:schemeClr val="accent1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5"/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15875" cap="rnd" cmpd="sng" algn="ctr">
            <a:solidFill>
              <a:schemeClr val="accent1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5"/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gradFill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15875" cap="rnd" cmpd="sng" algn="ctr">
            <a:solidFill>
              <a:schemeClr val="accent1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circle"/>
          <c:size val="5"/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6.8816531489490365E-2"/>
          <c:y val="0.11582851574511129"/>
          <c:w val="0.85742536773888245"/>
          <c:h val="0.7676921724561197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'Pivot Tables (RUN)'!$B$30:$B$31</c:f>
              <c:strCache>
                <c:ptCount val="1"/>
                <c:pt idx="0">
                  <c:v> # Beam Trip Faults - RF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'Pivot Tables (RUN)'!$A$32:$A$42</c:f>
              <c:strCache>
                <c:ptCount val="10"/>
                <c:pt idx="0">
                  <c:v>Run 5-23</c:v>
                </c:pt>
                <c:pt idx="1">
                  <c:v>Run 1-24</c:v>
                </c:pt>
                <c:pt idx="2">
                  <c:v>Run 2-24</c:v>
                </c:pt>
                <c:pt idx="3">
                  <c:v>Run 3-24</c:v>
                </c:pt>
                <c:pt idx="4">
                  <c:v>Run 4-24</c:v>
                </c:pt>
                <c:pt idx="5">
                  <c:v>Run 5-24</c:v>
                </c:pt>
                <c:pt idx="6">
                  <c:v>Run 1-25</c:v>
                </c:pt>
                <c:pt idx="7">
                  <c:v>Run 2-25</c:v>
                </c:pt>
                <c:pt idx="8">
                  <c:v>Run 3-25</c:v>
                </c:pt>
                <c:pt idx="9">
                  <c:v>Run 4-25</c:v>
                </c:pt>
              </c:strCache>
            </c:strRef>
          </c:cat>
          <c:val>
            <c:numRef>
              <c:f>'Pivot Tables (RUN)'!$B$32:$B$42</c:f>
              <c:numCache>
                <c:formatCode>General</c:formatCode>
                <c:ptCount val="10"/>
                <c:pt idx="0">
                  <c:v>7</c:v>
                </c:pt>
                <c:pt idx="1">
                  <c:v>5</c:v>
                </c:pt>
                <c:pt idx="2">
                  <c:v>3</c:v>
                </c:pt>
                <c:pt idx="3">
                  <c:v>12</c:v>
                </c:pt>
                <c:pt idx="4">
                  <c:v>6</c:v>
                </c:pt>
                <c:pt idx="5">
                  <c:v>11</c:v>
                </c:pt>
                <c:pt idx="6">
                  <c:v>12</c:v>
                </c:pt>
                <c:pt idx="7">
                  <c:v>9</c:v>
                </c:pt>
                <c:pt idx="8">
                  <c:v>4</c:v>
                </c:pt>
                <c:pt idx="9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C9-4901-83FC-4F12C3FD2061}"/>
            </c:ext>
          </c:extLst>
        </c:ser>
        <c:ser>
          <c:idx val="1"/>
          <c:order val="1"/>
          <c:tx>
            <c:strRef>
              <c:f>'Pivot Tables (RUN)'!$C$30:$C$31</c:f>
              <c:strCache>
                <c:ptCount val="1"/>
                <c:pt idx="0">
                  <c:v> # Beam Trip Faults - Non RF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'Pivot Tables (RUN)'!$A$32:$A$42</c:f>
              <c:strCache>
                <c:ptCount val="10"/>
                <c:pt idx="0">
                  <c:v>Run 5-23</c:v>
                </c:pt>
                <c:pt idx="1">
                  <c:v>Run 1-24</c:v>
                </c:pt>
                <c:pt idx="2">
                  <c:v>Run 2-24</c:v>
                </c:pt>
                <c:pt idx="3">
                  <c:v>Run 3-24</c:v>
                </c:pt>
                <c:pt idx="4">
                  <c:v>Run 4-24</c:v>
                </c:pt>
                <c:pt idx="5">
                  <c:v>Run 5-24</c:v>
                </c:pt>
                <c:pt idx="6">
                  <c:v>Run 1-25</c:v>
                </c:pt>
                <c:pt idx="7">
                  <c:v>Run 2-25</c:v>
                </c:pt>
                <c:pt idx="8">
                  <c:v>Run 3-25</c:v>
                </c:pt>
                <c:pt idx="9">
                  <c:v>Run 4-25</c:v>
                </c:pt>
              </c:strCache>
            </c:strRef>
          </c:cat>
          <c:val>
            <c:numRef>
              <c:f>'Pivot Tables (RUN)'!$C$32:$C$42</c:f>
              <c:numCache>
                <c:formatCode>General</c:formatCode>
                <c:ptCount val="10"/>
                <c:pt idx="0">
                  <c:v>2</c:v>
                </c:pt>
                <c:pt idx="1">
                  <c:v>10</c:v>
                </c:pt>
                <c:pt idx="2">
                  <c:v>0</c:v>
                </c:pt>
                <c:pt idx="3">
                  <c:v>4</c:v>
                </c:pt>
                <c:pt idx="4">
                  <c:v>4</c:v>
                </c:pt>
                <c:pt idx="5">
                  <c:v>3</c:v>
                </c:pt>
                <c:pt idx="6">
                  <c:v>7</c:v>
                </c:pt>
                <c:pt idx="7">
                  <c:v>1</c:v>
                </c:pt>
                <c:pt idx="8">
                  <c:v>12</c:v>
                </c:pt>
                <c:pt idx="9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C9-4901-83FC-4F12C3FD20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49371136"/>
        <c:axId val="149373312"/>
      </c:barChart>
      <c:lineChart>
        <c:grouping val="standard"/>
        <c:varyColors val="0"/>
        <c:ser>
          <c:idx val="2"/>
          <c:order val="2"/>
          <c:tx>
            <c:strRef>
              <c:f>'Pivot Tables (RUN)'!$D$30:$D$31</c:f>
              <c:strCache>
                <c:ptCount val="1"/>
                <c:pt idx="0">
                  <c:v> RF trips as a %Total Trips</c:v>
                </c:pt>
              </c:strCache>
            </c:strRef>
          </c:tx>
          <c:spPr>
            <a:ln w="15875" cap="rnd">
              <a:solidFill>
                <a:schemeClr val="accent3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cat>
            <c:strRef>
              <c:f>'Pivot Tables (RUN)'!$A$32:$A$42</c:f>
              <c:strCache>
                <c:ptCount val="10"/>
                <c:pt idx="0">
                  <c:v>Run 5-23</c:v>
                </c:pt>
                <c:pt idx="1">
                  <c:v>Run 1-24</c:v>
                </c:pt>
                <c:pt idx="2">
                  <c:v>Run 2-24</c:v>
                </c:pt>
                <c:pt idx="3">
                  <c:v>Run 3-24</c:v>
                </c:pt>
                <c:pt idx="4">
                  <c:v>Run 4-24</c:v>
                </c:pt>
                <c:pt idx="5">
                  <c:v>Run 5-24</c:v>
                </c:pt>
                <c:pt idx="6">
                  <c:v>Run 1-25</c:v>
                </c:pt>
                <c:pt idx="7">
                  <c:v>Run 2-25</c:v>
                </c:pt>
                <c:pt idx="8">
                  <c:v>Run 3-25</c:v>
                </c:pt>
                <c:pt idx="9">
                  <c:v>Run 4-25</c:v>
                </c:pt>
              </c:strCache>
            </c:strRef>
          </c:cat>
          <c:val>
            <c:numRef>
              <c:f>'Pivot Tables (RUN)'!$D$32:$D$42</c:f>
              <c:numCache>
                <c:formatCode>General</c:formatCode>
                <c:ptCount val="10"/>
                <c:pt idx="0">
                  <c:v>0.77777777777777779</c:v>
                </c:pt>
                <c:pt idx="1">
                  <c:v>0.33333333333333331</c:v>
                </c:pt>
                <c:pt idx="2">
                  <c:v>1</c:v>
                </c:pt>
                <c:pt idx="3">
                  <c:v>0.75</c:v>
                </c:pt>
                <c:pt idx="4">
                  <c:v>0.6</c:v>
                </c:pt>
                <c:pt idx="5">
                  <c:v>0.7857142857142857</c:v>
                </c:pt>
                <c:pt idx="6">
                  <c:v>0.63157894736842102</c:v>
                </c:pt>
                <c:pt idx="7">
                  <c:v>0.9</c:v>
                </c:pt>
                <c:pt idx="8">
                  <c:v>0.25</c:v>
                </c:pt>
                <c:pt idx="9">
                  <c:v>0.4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1AC9-4901-83FC-4F12C3FD20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376384"/>
        <c:axId val="149374848"/>
      </c:lineChart>
      <c:catAx>
        <c:axId val="1493711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373312"/>
        <c:crosses val="autoZero"/>
        <c:auto val="1"/>
        <c:lblAlgn val="ctr"/>
        <c:lblOffset val="100"/>
        <c:noMultiLvlLbl val="0"/>
      </c:catAx>
      <c:valAx>
        <c:axId val="1493733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371136"/>
        <c:crosses val="autoZero"/>
        <c:crossBetween val="between"/>
      </c:valAx>
      <c:valAx>
        <c:axId val="149374848"/>
        <c:scaling>
          <c:orientation val="minMax"/>
          <c:max val="1"/>
          <c:min val="0"/>
        </c:scaling>
        <c:delete val="0"/>
        <c:axPos val="r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376384"/>
        <c:crosses val="max"/>
        <c:crossBetween val="between"/>
      </c:valAx>
      <c:catAx>
        <c:axId val="1493763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493748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2623620294542024E-2"/>
          <c:y val="2.5922340889575859E-2"/>
          <c:w val="0.87328872705602967"/>
          <c:h val="8.702959850795072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0.34772</cdr:x>
      <cdr:y>0.2283</cdr:y>
    </cdr:from>
    <cdr:to>
      <cdr:x>0.3917</cdr:x>
      <cdr:y>0.81023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3DFF37A8-7CE7-2828-9276-8FB716EFAF68}"/>
            </a:ext>
          </a:extLst>
        </cdr:cNvPr>
        <cdr:cNvSpPr/>
      </cdr:nvSpPr>
      <cdr:spPr>
        <a:xfrm xmlns:a="http://schemas.openxmlformats.org/drawingml/2006/main">
          <a:off x="3308870" y="1135339"/>
          <a:ext cx="418512" cy="28938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>
          <a:solidFill>
            <a:srgbClr val="FF0000"/>
          </a:solidFill>
          <a:round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GB"/>
        </a:p>
      </cdr:txBody>
    </cdr:sp>
  </cdr:relSizeAnchor>
  <cdr:relSizeAnchor xmlns:cdr="http://schemas.openxmlformats.org/drawingml/2006/chartDrawing">
    <cdr:from>
      <cdr:x>0.11283</cdr:x>
      <cdr:y>0.22926</cdr:y>
    </cdr:from>
    <cdr:to>
      <cdr:x>0.15681</cdr:x>
      <cdr:y>0.80631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CEA64000-5335-FB8C-75A5-7BC9364FE4F1}"/>
            </a:ext>
          </a:extLst>
        </cdr:cNvPr>
        <cdr:cNvSpPr/>
      </cdr:nvSpPr>
      <cdr:spPr>
        <a:xfrm xmlns:a="http://schemas.openxmlformats.org/drawingml/2006/main">
          <a:off x="1073670" y="1140115"/>
          <a:ext cx="418512" cy="286965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>
          <a:solidFill>
            <a:srgbClr val="FF0000"/>
          </a:solidFill>
          <a:round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GB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2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73CE4-EC84-4735-A6D0-174C69B3558A}" type="datetimeFigureOut">
              <a:rPr lang="en-GB" smtClean="0"/>
              <a:t>28/10/2025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5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41DD2-89C4-40A5-9847-70F35BD00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022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852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219D0-4D8A-8E19-68EC-229EA5017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AF4A92-59C4-C8E0-0255-D9552FB61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BA4533-7834-EEE3-73ED-4DCBC9E2D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E9862-8B2E-C21A-6240-A7899ADFE4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323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247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544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441DD2-89C4-40A5-9847-70F35BD00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659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BA09D-5A5B-3F8D-585C-CC5CA33A5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5E88ED-2A14-F0CA-956B-12BFC3C43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D1CA17-B9CF-21DF-63B1-4F4C5E7F9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9D017-8974-F392-11BA-1DE8B47F27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441DD2-89C4-40A5-9847-70F35BD00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452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42534-5B25-3955-8675-5EF2792FC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600169-7481-8A5B-9226-4D704378C4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B49C3E-0048-A883-A11F-A8AF7017C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0C479-0DE7-6BC5-DAF9-E85957EDA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929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81F5B-A621-D28B-21CF-4E04676D8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59246D-C9E8-2D76-4B2C-2283289543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82D79B-6EAD-0DF9-FF9C-64020E585E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2345D-7F60-5219-1041-9D84B7D6F3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135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104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DD1FA-D154-4B4C-130E-D1976FDCE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EB8A82-00C8-9A86-0893-A93255437F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A65F4F-DF34-845A-ABEA-FE57399AD5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B76B0-3DF4-4B6C-A6E7-A16A700523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301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85440-3E1E-686A-740E-6FBCA8FA4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8B34A6-3FD7-A862-DFF1-B52D07218A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D78A68-9089-4D75-4504-AFFC04538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DB2D6-4C8F-6C8C-BD80-71EA4FC898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611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313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712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191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23170-6769-D1DF-B776-9AAA26317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22272B-38FF-2794-DDC0-56F1E87700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682BF9-E437-FAF8-A504-AF6652693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2484D-FB22-9CBF-FBAB-33529691F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265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93786-A430-47E8-80E1-445F12F1F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084345-AA5B-E63B-5378-F3FB692D9E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F23A27-6933-0562-9FA2-52089D21BC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5CF4F-77AB-ED58-015B-343F0F030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9517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7D93F-4BE0-E3D1-CEC1-A381DABC3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E841AF-9952-2A05-6D10-D0C10B448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799F5A-046F-63CF-BA68-C7C184E2F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FCDBE-3218-41DF-DA10-010238E84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817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3774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0450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4738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25E13-648B-B124-D5FD-E824EE4A5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A10709-C181-3E29-BED4-95BB359059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B306AF-8C3E-DC5E-488E-052D603DD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2038D-8AD2-F2EF-F0EF-908CE53948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441DD2-89C4-40A5-9847-70F35BD00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2133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931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4954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0F6C7-7D59-BCAA-5D25-B418DB917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785752-F5CF-C53A-8F65-7F85FE63C2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27D885-6ABB-F9F0-12E1-15EC8AE5C7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71CB6-26E1-D462-AFD1-480AB21E94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0100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4C0ED-6528-B767-BE82-6A5B3E84B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553FC0-D5A9-642A-D2F4-059E97935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4EA1E3-1D66-E035-19B8-352D3DF3F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7D50A-2BFB-A0E1-A2D2-8689D84D2F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2141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59012-8A1E-31F6-3344-AC770114A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AEB344-82A2-0131-FD9C-0106D76B0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FF1BBD-FD5E-8B14-624D-E18D9D2E1E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75B54-3CF6-99A5-B9FC-B5D92E49D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8807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3CAF6-8A34-5CF8-E5E5-B37E31419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AB46C8-1830-6BDB-3958-7403245936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421C44-3000-A44A-CF42-0A9FFBA7F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63EAE-DA5E-DF42-A663-B197E9E0E0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077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964B2-9764-7A32-5EDF-527A43A88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965891-762F-82D1-60FA-2C78CE82B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3C2C0B-EFFE-B04E-B3A2-4A9CC69F77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7F77F-343E-EBE5-FD5D-445A17EBA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024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38F77-567F-56EF-0A55-0D0D2F9E0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C7E30E-6870-4B77-6DDE-9C193EE27C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E76DC2-09A4-EE0D-D29E-09DAB25DD5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5ADD2-9C5C-6C38-4BDE-BD20ABA2EB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275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A395D-1945-AAFC-5544-1E33C740C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BB115A-E490-A9B4-3F64-8720D3CA75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41A596-14F8-2A85-6EFF-2E70F5FBFB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3EF6E-4270-DA30-8886-CDEA225734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435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EF365-483C-2FAC-26E7-81797E121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CCC21C-86C5-7505-B4F9-A0844A23C0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8B1466-C1EC-BC82-9449-F172896A2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CA2C3-0DDF-724F-AF36-BF183AB2FF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097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38BCA-D7E4-5A10-F13C-5C4B638CB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997DC1-1A82-EBB3-1C03-EB1464FEDC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3DF484-1BEC-F759-CB80-B21ED5FBEE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73371-2883-0A99-51D5-1A16DD687A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754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63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2" y="6180408"/>
            <a:ext cx="1263383" cy="365125"/>
          </a:xfrm>
        </p:spPr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126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26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1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R.P. Walker, Diamond-II MAC#1, Feb. 6</a:t>
            </a:r>
            <a:r>
              <a:rPr lang="en-GB" baseline="30000" dirty="0"/>
              <a:t>th</a:t>
            </a:r>
            <a:r>
              <a:rPr lang="en-GB" dirty="0"/>
              <a:t>-7</a:t>
            </a:r>
            <a:r>
              <a:rPr lang="en-GB" baseline="30000" dirty="0"/>
              <a:t>th</a:t>
            </a:r>
            <a:r>
              <a:rPr lang="en-GB" dirty="0"/>
              <a:t>  2020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9351" y="836712"/>
            <a:ext cx="11713301" cy="5688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39351" y="-99391"/>
            <a:ext cx="11713301" cy="72008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93410" y="6550191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8095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19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42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3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53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20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0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21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D56066-B700-9C41-B9FA-B834435A4C7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1878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7C36D-A734-B041-BD16-08361CD4395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3746" y="61804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0892" y="6187843"/>
            <a:ext cx="17177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FCE9E1-15CC-4E34-A46D-53AD6BB2C3B0}"/>
              </a:ext>
            </a:extLst>
          </p:cNvPr>
          <p:cNvSpPr txBox="1">
            <a:spLocks/>
          </p:cNvSpPr>
          <p:nvPr/>
        </p:nvSpPr>
        <p:spPr>
          <a:xfrm>
            <a:off x="1659925" y="632970"/>
            <a:ext cx="8872150" cy="13725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+mn-lt"/>
                <a:cs typeface="Arial" panose="020B0604020202020204" pitchFamily="34" charset="0"/>
              </a:rPr>
              <a:t>Status of Diamond Light Source and the Diamond-II Upgrade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8752413-FE65-2E6D-C125-2EAB6536C08E}"/>
              </a:ext>
            </a:extLst>
          </p:cNvPr>
          <p:cNvSpPr txBox="1">
            <a:spLocks/>
          </p:cNvSpPr>
          <p:nvPr/>
        </p:nvSpPr>
        <p:spPr>
          <a:xfrm>
            <a:off x="2994686" y="3632666"/>
            <a:ext cx="6202628" cy="18166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kern="0" dirty="0">
                <a:latin typeface="Calibri" pitchFamily="34" charset="0"/>
              </a:rPr>
              <a:t>Richard Fielder </a:t>
            </a:r>
          </a:p>
          <a:p>
            <a:r>
              <a:rPr lang="en-GB" kern="0" dirty="0">
                <a:latin typeface="Calibri" pitchFamily="34" charset="0"/>
              </a:rPr>
              <a:t>on behalf of the Diamond team</a:t>
            </a:r>
          </a:p>
          <a:p>
            <a:endParaRPr lang="en-GB" kern="0" dirty="0">
              <a:latin typeface="Calibri" pitchFamily="34" charset="0"/>
            </a:endParaRPr>
          </a:p>
          <a:p>
            <a:r>
              <a:rPr lang="en-GB" kern="0" dirty="0">
                <a:latin typeface="Calibri" pitchFamily="34" charset="0"/>
              </a:rPr>
              <a:t>33</a:t>
            </a:r>
            <a:r>
              <a:rPr lang="en-GB" kern="0" baseline="30000" dirty="0">
                <a:latin typeface="Calibri" pitchFamily="34" charset="0"/>
              </a:rPr>
              <a:t>rd</a:t>
            </a:r>
            <a:r>
              <a:rPr lang="en-GB" kern="0" dirty="0">
                <a:latin typeface="Calibri" pitchFamily="34" charset="0"/>
              </a:rPr>
              <a:t> European Synchrotron Light Source Workshop</a:t>
            </a:r>
          </a:p>
          <a:p>
            <a:r>
              <a:rPr lang="en-GB" kern="0" dirty="0">
                <a:latin typeface="Calibri" pitchFamily="34" charset="0"/>
              </a:rPr>
              <a:t>30/10/2025</a:t>
            </a:r>
          </a:p>
        </p:txBody>
      </p:sp>
    </p:spTree>
    <p:extLst>
      <p:ext uri="{BB962C8B-B14F-4D97-AF65-F5344CB8AC3E}">
        <p14:creationId xmlns:p14="http://schemas.microsoft.com/office/powerpoint/2010/main" val="1570067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78ABF27-F8FF-ABF7-3E97-9D96006ABE26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61F23F-B7AE-83BA-D093-F975E97A2652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3E66C6-08D9-8FF8-B6F7-776E7865F56D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SLED Cavity Operation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08203E-C176-DE69-9A68-A3F8FEBF89CE}"/>
              </a:ext>
            </a:extLst>
          </p:cNvPr>
          <p:cNvSpPr txBox="1"/>
          <p:nvPr/>
        </p:nvSpPr>
        <p:spPr>
          <a:xfrm>
            <a:off x="391348" y="577579"/>
            <a:ext cx="735390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SLED pulse compressor installed in linac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Compress output from klystron to increase peak power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Waveguide layout changed to accommodate SLED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Operate both linac accelerating structures from one klystron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Improved resilience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F2505C-B6C0-20A5-D4A1-9C3CCBE696C5}"/>
              </a:ext>
            </a:extLst>
          </p:cNvPr>
          <p:cNvSpPr txBox="1"/>
          <p:nvPr/>
        </p:nvSpPr>
        <p:spPr>
          <a:xfrm>
            <a:off x="7845879" y="6177641"/>
            <a:ext cx="2302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Courtesy A. Tropp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A5246018-7A20-ADE7-7E95-DA56526B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10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81DD92B-2E03-B07D-8802-70AC3BC5E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833" y="2544003"/>
            <a:ext cx="4555553" cy="4351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DB9B5F-0909-0FEC-C994-42F95E518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985" y="1201196"/>
            <a:ext cx="4747098" cy="47179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067817-CE12-FFE8-09F6-4845415C1C6F}"/>
              </a:ext>
            </a:extLst>
          </p:cNvPr>
          <p:cNvSpPr txBox="1"/>
          <p:nvPr/>
        </p:nvSpPr>
        <p:spPr>
          <a:xfrm>
            <a:off x="1448421" y="2454515"/>
            <a:ext cx="83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Before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328F43-7EF8-4C7B-41C3-19A4FD5E7BBA}"/>
              </a:ext>
            </a:extLst>
          </p:cNvPr>
          <p:cNvSpPr txBox="1"/>
          <p:nvPr/>
        </p:nvSpPr>
        <p:spPr>
          <a:xfrm>
            <a:off x="4036803" y="2454515"/>
            <a:ext cx="66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525406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D96B17-FFC5-D700-6B04-E7536B8A15A6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BB0D0C-39E7-10B8-148B-182ABAC620D9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SLED Cavity Operation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A895C4-7795-A515-8263-CD7249CC5B4D}"/>
              </a:ext>
            </a:extLst>
          </p:cNvPr>
          <p:cNvSpPr txBox="1"/>
          <p:nvPr/>
        </p:nvSpPr>
        <p:spPr>
          <a:xfrm>
            <a:off x="346422" y="646889"/>
            <a:ext cx="735390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Amplitude modulation to shape flat top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Operation since April 2025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Multibunch possible, but requires careful shaping of pulse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Only just long enough to fit 120 bunch train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0A4366-2BBF-1A2D-E895-936308A9FD51}"/>
              </a:ext>
            </a:extLst>
          </p:cNvPr>
          <p:cNvSpPr txBox="1"/>
          <p:nvPr/>
        </p:nvSpPr>
        <p:spPr>
          <a:xfrm>
            <a:off x="8014543" y="6231704"/>
            <a:ext cx="2302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Courtesy A. Tropp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7540FC8-2BDE-3917-EEA8-2569134A9EEC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2DE324C-596A-6E0E-515E-461984AAE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11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D41CA3-49DE-AF46-E09B-42F2F5F4C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22" y="4324701"/>
            <a:ext cx="4683096" cy="1962191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C9FC3745-C02F-348C-47F0-7B279572C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7" r="24584" b="-1"/>
          <a:stretch>
            <a:fillRect/>
          </a:stretch>
        </p:blipFill>
        <p:spPr bwMode="auto">
          <a:xfrm>
            <a:off x="7134221" y="1678801"/>
            <a:ext cx="4430584" cy="441719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B32459-5533-548B-1CF8-00B9A9F7E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22" y="2447905"/>
            <a:ext cx="4683095" cy="19621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D793165-F125-E1B0-953C-DF649BA9F81A}"/>
              </a:ext>
            </a:extLst>
          </p:cNvPr>
          <p:cNvSpPr txBox="1"/>
          <p:nvPr/>
        </p:nvSpPr>
        <p:spPr>
          <a:xfrm>
            <a:off x="4820315" y="3362162"/>
            <a:ext cx="126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Theoretical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66F5B8-2346-4E1A-7391-8CE50A51266D}"/>
              </a:ext>
            </a:extLst>
          </p:cNvPr>
          <p:cNvSpPr txBox="1"/>
          <p:nvPr/>
        </p:nvSpPr>
        <p:spPr>
          <a:xfrm>
            <a:off x="4820315" y="5158810"/>
            <a:ext cx="1941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modulation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7CCA30-0736-24FA-BDDD-ED083B233826}"/>
              </a:ext>
            </a:extLst>
          </p:cNvPr>
          <p:cNvSpPr txBox="1"/>
          <p:nvPr/>
        </p:nvSpPr>
        <p:spPr>
          <a:xfrm>
            <a:off x="6210995" y="4140035"/>
            <a:ext cx="126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Real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EF4B9D8-6440-5EE9-28C5-DB933E1EA6B6}"/>
              </a:ext>
            </a:extLst>
          </p:cNvPr>
          <p:cNvCxnSpPr/>
          <p:nvPr/>
        </p:nvCxnSpPr>
        <p:spPr>
          <a:xfrm flipH="1">
            <a:off x="4550664" y="3547872"/>
            <a:ext cx="34747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EB39E1-E83C-87F5-4F2C-9E2494D01584}"/>
              </a:ext>
            </a:extLst>
          </p:cNvPr>
          <p:cNvCxnSpPr/>
          <p:nvPr/>
        </p:nvCxnSpPr>
        <p:spPr>
          <a:xfrm flipH="1">
            <a:off x="4550664" y="5343476"/>
            <a:ext cx="34747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C1D270F-F0ED-1030-F88A-C43CFA3E786C}"/>
              </a:ext>
            </a:extLst>
          </p:cNvPr>
          <p:cNvCxnSpPr>
            <a:cxnSpLocks/>
          </p:cNvCxnSpPr>
          <p:nvPr/>
        </p:nvCxnSpPr>
        <p:spPr>
          <a:xfrm>
            <a:off x="6761573" y="4324701"/>
            <a:ext cx="37264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291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E94E717-700D-490B-7BCD-8BACDA00555B}"/>
              </a:ext>
            </a:extLst>
          </p:cNvPr>
          <p:cNvSpPr txBox="1"/>
          <p:nvPr/>
        </p:nvSpPr>
        <p:spPr>
          <a:xfrm>
            <a:off x="239350" y="903146"/>
            <a:ext cx="7740579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One CPMU installed </a:t>
            </a:r>
            <a:r>
              <a:rPr lang="en-GB" sz="2000" dirty="0">
                <a:cs typeface="Calibri" panose="020F0502020204030204" pitchFamily="34" charset="0"/>
              </a:rPr>
              <a:t>Oct ‘24 in the DDBA straight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7030A0"/>
                </a:solidFill>
                <a:cs typeface="Calibri" panose="020F0502020204030204" pitchFamily="34" charset="0"/>
              </a:rPr>
              <a:t>Recommission of ID lab </a:t>
            </a:r>
            <a:r>
              <a:rPr lang="en-GB" sz="2000" dirty="0">
                <a:cs typeface="Calibri" panose="020F0502020204030204" pitchFamily="34" charset="0"/>
              </a:rPr>
              <a:t>following 1 year shutdown (Jan ’24 to Jan ‘25)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      for building works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CPMU re-work ongoing. </a:t>
            </a:r>
            <a:r>
              <a:rPr lang="en-GB" sz="2000" dirty="0">
                <a:cs typeface="Calibri" panose="020F0502020204030204" pitchFamily="34" charset="0"/>
              </a:rPr>
              <a:t>2 devices suffered with a </a:t>
            </a:r>
            <a:r>
              <a:rPr lang="en-GB" sz="2000" dirty="0"/>
              <a:t>Cu-Ni foil buckling 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      issue. First device is at the cold testing stage after: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Full strip-down &amp; clean after smoke contamination from a fire in the building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Poles coated with </a:t>
            </a:r>
            <a:r>
              <a:rPr lang="en-GB" sz="2000" dirty="0" err="1"/>
              <a:t>TiN</a:t>
            </a:r>
            <a:endParaRPr lang="en-GB" sz="2000" dirty="0"/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Pole height set flush </a:t>
            </a:r>
          </a:p>
          <a:p>
            <a:pPr lvl="1">
              <a:spcAft>
                <a:spcPts val="600"/>
              </a:spcAft>
            </a:pPr>
            <a:r>
              <a:rPr lang="en-GB" sz="2000" dirty="0"/>
              <a:t>      to magnets, full shimming performed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/>
              <a:t>Foil pre-tensioned and reduced in </a:t>
            </a:r>
          </a:p>
          <a:p>
            <a:pPr lvl="1">
              <a:spcAft>
                <a:spcPts val="600"/>
              </a:spcAft>
            </a:pPr>
            <a:r>
              <a:rPr lang="en-GB" sz="2000" dirty="0"/>
              <a:t>      width (50 mm -&gt; 35 mm)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Spare wiggler </a:t>
            </a:r>
            <a:r>
              <a:rPr lang="en-GB" sz="2000" dirty="0"/>
              <a:t>has arrived at site. 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      Preparing for SAT</a:t>
            </a:r>
          </a:p>
          <a:p>
            <a:pPr>
              <a:spcAft>
                <a:spcPts val="600"/>
              </a:spcAft>
            </a:pPr>
            <a:endParaRPr lang="en-GB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12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8A226-5FE1-5946-0AF3-942C0F3FB4F3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Insertion Devices Summary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16" descr="A machine with wires and wires&#10;&#10;AI-generated content may be incorrect.">
            <a:extLst>
              <a:ext uri="{FF2B5EF4-FFF2-40B4-BE49-F238E27FC236}">
                <a16:creationId xmlns:a16="http://schemas.microsoft.com/office/drawing/2014/main" id="{A8166776-FC54-84B0-2D9B-A593357ED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40674" y="1665770"/>
            <a:ext cx="4793532" cy="35951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9EEAD0-3B2D-B3BA-FCE0-DFA1B17BFA21}"/>
              </a:ext>
            </a:extLst>
          </p:cNvPr>
          <p:cNvSpPr txBox="1"/>
          <p:nvPr/>
        </p:nvSpPr>
        <p:spPr>
          <a:xfrm>
            <a:off x="10058200" y="1066578"/>
            <a:ext cx="1836751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CPMU-5 Oct ‘24</a:t>
            </a:r>
          </a:p>
        </p:txBody>
      </p:sp>
      <p:pic>
        <p:nvPicPr>
          <p:cNvPr id="24" name="Picture 23" descr="A pile of gold squares on a silver surface&#10;&#10;AI-generated content may be incorrect.">
            <a:extLst>
              <a:ext uri="{FF2B5EF4-FFF2-40B4-BE49-F238E27FC236}">
                <a16:creationId xmlns:a16="http://schemas.microsoft.com/office/drawing/2014/main" id="{8C4C9170-48CC-7DCC-6029-379694B52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022" y="3255384"/>
            <a:ext cx="2419574" cy="32260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5CFEAE5-C4BD-1E9B-7F3C-BC03B103ABB6}"/>
              </a:ext>
            </a:extLst>
          </p:cNvPr>
          <p:cNvSpPr txBox="1"/>
          <p:nvPr/>
        </p:nvSpPr>
        <p:spPr>
          <a:xfrm>
            <a:off x="5297022" y="5770188"/>
            <a:ext cx="2419573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accent2">
                    <a:lumMod val="75000"/>
                  </a:schemeClr>
                </a:solidFill>
              </a:rPr>
              <a:t>TiN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 coated CPMU poles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63DA3C-9254-ED48-2D9E-54F7ACE04286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89566B-3718-725A-E51F-CD1DFBD443A6}"/>
              </a:ext>
            </a:extLst>
          </p:cNvPr>
          <p:cNvSpPr txBox="1"/>
          <p:nvPr/>
        </p:nvSpPr>
        <p:spPr>
          <a:xfrm>
            <a:off x="7946463" y="6231704"/>
            <a:ext cx="2302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Courtesy Z. Patel</a:t>
            </a:r>
          </a:p>
        </p:txBody>
      </p:sp>
    </p:spTree>
    <p:extLst>
      <p:ext uri="{BB962C8B-B14F-4D97-AF65-F5344CB8AC3E}">
        <p14:creationId xmlns:p14="http://schemas.microsoft.com/office/powerpoint/2010/main" val="876283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E1F97-8A92-AFEE-FD40-FA6207654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71A47-0324-9E63-6039-FE20718F40CB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0363A20-E3D8-CB84-4F62-F6A839A449D8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E66D2E35-49D9-143D-041F-02FA4E4EA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13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6CA944-D021-8A0D-B39B-462CBCDB3206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Solar Installation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542C2-CC8F-D486-CC3A-5CA6F1F4AFE8}"/>
              </a:ext>
            </a:extLst>
          </p:cNvPr>
          <p:cNvSpPr txBox="1"/>
          <p:nvPr/>
        </p:nvSpPr>
        <p:spPr>
          <a:xfrm>
            <a:off x="239350" y="783926"/>
            <a:ext cx="117133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Final stage of synchrotron building solar installation energised summer 2024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2.7 MWp capacity - predicted output 2.3 GWh/yr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Actual output in the last year = 2.32 GWh </a:t>
            </a:r>
          </a:p>
        </p:txBody>
      </p:sp>
      <p:pic>
        <p:nvPicPr>
          <p:cNvPr id="3" name="Picture 11" descr="A picture containing grass, outdoor, building, stadium&#10;&#10;Description automatically generated">
            <a:extLst>
              <a:ext uri="{FF2B5EF4-FFF2-40B4-BE49-F238E27FC236}">
                <a16:creationId xmlns:a16="http://schemas.microsoft.com/office/drawing/2014/main" id="{4B5CD309-9896-C06F-80C7-9F80B7C55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870" y="2566498"/>
            <a:ext cx="5354780" cy="264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434945-A173-6F4E-1A3C-DB2E07AF1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50" y="2357201"/>
            <a:ext cx="6302165" cy="360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65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14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609B3BC3-65A0-FE90-0717-76A7807B77E5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42004-A687-DAD7-735D-1C751B1345D6}"/>
              </a:ext>
            </a:extLst>
          </p:cNvPr>
          <p:cNvSpPr txBox="1"/>
          <p:nvPr/>
        </p:nvSpPr>
        <p:spPr>
          <a:xfrm>
            <a:off x="2175574" y="2921168"/>
            <a:ext cx="7840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Diamond-II Updates</a:t>
            </a:r>
          </a:p>
        </p:txBody>
      </p:sp>
    </p:spTree>
    <p:extLst>
      <p:ext uri="{BB962C8B-B14F-4D97-AF65-F5344CB8AC3E}">
        <p14:creationId xmlns:p14="http://schemas.microsoft.com/office/powerpoint/2010/main" val="532435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15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00ED15-43CE-D018-4A60-998F34D0085E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Diamond-II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B6C605-C5B9-57B5-8C48-8EE7415518F5}"/>
              </a:ext>
            </a:extLst>
          </p:cNvPr>
          <p:cNvSpPr txBox="1"/>
          <p:nvPr/>
        </p:nvSpPr>
        <p:spPr>
          <a:xfrm>
            <a:off x="92856" y="670385"/>
            <a:ext cx="7214245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Modified Hybrid 6-Bend Achromat (M-H6BA) for low emittance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Number of insertion straights increased from 24 to 48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Off-axis injection for beam accumulation, top-up using kick-and-cancel (aperture sharing) double kick with </a:t>
            </a:r>
            <a:r>
              <a:rPr lang="en-GB" sz="2000" dirty="0" err="1">
                <a:cs typeface="Calibri" panose="020F0502020204030204" pitchFamily="34" charset="0"/>
              </a:rPr>
              <a:t>striplines</a:t>
            </a:r>
            <a:endParaRPr lang="en-GB" sz="2000" dirty="0"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Passive SC harmonic cavity for lifetime / beam stability / IBS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Development ongoing on options for low beta lattice</a:t>
            </a:r>
          </a:p>
        </p:txBody>
      </p:sp>
      <p:pic>
        <p:nvPicPr>
          <p:cNvPr id="16" name="Picture 15" descr="A diagram of a graph&#10;&#10;Description automatically generated">
            <a:extLst>
              <a:ext uri="{FF2B5EF4-FFF2-40B4-BE49-F238E27FC236}">
                <a16:creationId xmlns:a16="http://schemas.microsoft.com/office/drawing/2014/main" id="{A526E471-72F9-4939-8071-FE027EDD0C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1" t="4407" r="2225"/>
          <a:stretch/>
        </p:blipFill>
        <p:spPr>
          <a:xfrm>
            <a:off x="0" y="3522637"/>
            <a:ext cx="4316557" cy="2554721"/>
          </a:xfrm>
          <a:prstGeom prst="rect">
            <a:avLst/>
          </a:prstGeom>
        </p:spPr>
      </p:pic>
      <p:pic>
        <p:nvPicPr>
          <p:cNvPr id="18" name="Picture 17" descr="A graph of a graph showing a number of ids and a number of ids&#10;&#10;Description automatically generated">
            <a:extLst>
              <a:ext uri="{FF2B5EF4-FFF2-40B4-BE49-F238E27FC236}">
                <a16:creationId xmlns:a16="http://schemas.microsoft.com/office/drawing/2014/main" id="{909C7B68-FE91-755C-F069-B1DF83336E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4" t="4673" r="6580"/>
          <a:stretch/>
        </p:blipFill>
        <p:spPr>
          <a:xfrm>
            <a:off x="4265756" y="3634920"/>
            <a:ext cx="3039071" cy="2284017"/>
          </a:xfrm>
          <a:prstGeom prst="rect">
            <a:avLst/>
          </a:prstGeom>
        </p:spPr>
      </p:pic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76584669-C8CC-0139-02D1-DA53108393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19159"/>
              </p:ext>
            </p:extLst>
          </p:nvPr>
        </p:nvGraphicFramePr>
        <p:xfrm>
          <a:off x="7311143" y="590958"/>
          <a:ext cx="47880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000">
                  <a:extLst>
                    <a:ext uri="{9D8B030D-6E8A-4147-A177-3AD203B41FA5}">
                      <a16:colId xmlns:a16="http://schemas.microsoft.com/office/drawing/2014/main" val="2079963288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27725551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645105859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198110397"/>
                    </a:ext>
                  </a:extLst>
                </a:gridCol>
              </a:tblGrid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Parameter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Units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Diamond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Diamond-II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1881194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GeV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3.5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0240782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Circumference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560.6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560.560944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2563117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Harmonic Number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936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934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2171911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RF 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499.654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499.511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8107278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Positive Bending Angle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deg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360.0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374.4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8201638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Reverse Bending Angle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deg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14.4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5842980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Total Bending Angle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deg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360.0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388.8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7372458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Betatron</a:t>
                      </a:r>
                      <a:r>
                        <a:rPr lang="en-GB" sz="1200" dirty="0"/>
                        <a:t> Tunes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[27.21, 12.36]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[54.14, 20.24]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940655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Natural Chromaticity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[-79.0, -35.6]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[-68.2, -89.1]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1348185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Corrected Chromaticity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[1.7, 2.2]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[2.6, 2.6]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0745669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Mom. Compaction 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×10</a:t>
                      </a:r>
                      <a:r>
                        <a:rPr lang="en-GB" sz="1200" baseline="30000" dirty="0"/>
                        <a:t>-4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1.70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1.03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1471281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Natural Emittance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rgbClr val="FF0000"/>
                          </a:solidFill>
                        </a:rPr>
                        <a:t>pm.rad</a:t>
                      </a:r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2729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162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067756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Energy Spread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0.096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0.094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3212951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Energy Loss per Turn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MeV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0.724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7485925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Natural Bunch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ps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11.4@2.4 MV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12.4@1.4 MV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8479847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Horizontal Damping Partition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1.88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7269993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Horizontal Damping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ms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11.1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9.4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4470793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Vertical Damping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ms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18.1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7943710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Longitudinal Damping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ms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16.1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3344416"/>
                  </a:ext>
                </a:extLst>
              </a:tr>
            </a:tbl>
          </a:graphicData>
        </a:graphic>
      </p:graphicFrame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31047E7-02D9-1D5B-779E-17231CBB27CE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61B24-1F36-8D76-638C-2735842B50F3}"/>
              </a:ext>
            </a:extLst>
          </p:cNvPr>
          <p:cNvSpPr txBox="1"/>
          <p:nvPr/>
        </p:nvSpPr>
        <p:spPr>
          <a:xfrm>
            <a:off x="7845879" y="6177641"/>
            <a:ext cx="2302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Courtesy I Martin</a:t>
            </a:r>
          </a:p>
        </p:txBody>
      </p:sp>
    </p:spTree>
    <p:extLst>
      <p:ext uri="{BB962C8B-B14F-4D97-AF65-F5344CB8AC3E}">
        <p14:creationId xmlns:p14="http://schemas.microsoft.com/office/powerpoint/2010/main" val="1488397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4A0B0-2282-576F-7E5B-F06563D6C39C}"/>
              </a:ext>
            </a:extLst>
          </p:cNvPr>
          <p:cNvSpPr txBox="1"/>
          <p:nvPr/>
        </p:nvSpPr>
        <p:spPr>
          <a:xfrm>
            <a:off x="0" y="-118387"/>
            <a:ext cx="1219427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Diamond II Project Status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EFB2D-35A7-4BFF-A166-F5B8E811460E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706FEE-16D4-2402-B3C8-C9651985B230}"/>
              </a:ext>
            </a:extLst>
          </p:cNvPr>
          <p:cNvCxnSpPr>
            <a:cxnSpLocks/>
          </p:cNvCxnSpPr>
          <p:nvPr/>
        </p:nvCxnSpPr>
        <p:spPr>
          <a:xfrm flipV="1">
            <a:off x="9998619" y="1556226"/>
            <a:ext cx="0" cy="1550549"/>
          </a:xfrm>
          <a:prstGeom prst="line">
            <a:avLst/>
          </a:pr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64AB1ECD-F8B7-D17B-7B7A-70F927827BB6}"/>
              </a:ext>
            </a:extLst>
          </p:cNvPr>
          <p:cNvSpPr/>
          <p:nvPr/>
        </p:nvSpPr>
        <p:spPr>
          <a:xfrm>
            <a:off x="652392" y="3107415"/>
            <a:ext cx="1506582" cy="213360"/>
          </a:xfrm>
          <a:prstGeom prst="chevron">
            <a:avLst/>
          </a:prstGeom>
          <a:gradFill flip="none" rotWithShape="1">
            <a:gsLst>
              <a:gs pos="98165">
                <a:srgbClr val="C95757"/>
              </a:gs>
              <a:gs pos="0">
                <a:srgbClr val="ED7D31">
                  <a:lumMod val="20000"/>
                  <a:lumOff val="8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707B342F-7286-3536-C692-FE9919CB1C7D}"/>
              </a:ext>
            </a:extLst>
          </p:cNvPr>
          <p:cNvGraphicFramePr>
            <a:graphicFrameLocks noGrp="1"/>
          </p:cNvGraphicFramePr>
          <p:nvPr/>
        </p:nvGraphicFramePr>
        <p:xfrm>
          <a:off x="764502" y="3106775"/>
          <a:ext cx="1322328" cy="213360"/>
        </p:xfrm>
        <a:graphic>
          <a:graphicData uri="http://schemas.openxmlformats.org/drawingml/2006/table">
            <a:tbl>
              <a:tblPr firstRow="1" bandRow="1"/>
              <a:tblGrid>
                <a:gridCol w="330582">
                  <a:extLst>
                    <a:ext uri="{9D8B030D-6E8A-4147-A177-3AD203B41FA5}">
                      <a16:colId xmlns:a16="http://schemas.microsoft.com/office/drawing/2014/main" val="387008818"/>
                    </a:ext>
                  </a:extLst>
                </a:gridCol>
                <a:gridCol w="330582">
                  <a:extLst>
                    <a:ext uri="{9D8B030D-6E8A-4147-A177-3AD203B41FA5}">
                      <a16:colId xmlns:a16="http://schemas.microsoft.com/office/drawing/2014/main" val="919313503"/>
                    </a:ext>
                  </a:extLst>
                </a:gridCol>
                <a:gridCol w="330582">
                  <a:extLst>
                    <a:ext uri="{9D8B030D-6E8A-4147-A177-3AD203B41FA5}">
                      <a16:colId xmlns:a16="http://schemas.microsoft.com/office/drawing/2014/main" val="517828259"/>
                    </a:ext>
                  </a:extLst>
                </a:gridCol>
                <a:gridCol w="330582">
                  <a:extLst>
                    <a:ext uri="{9D8B030D-6E8A-4147-A177-3AD203B41FA5}">
                      <a16:colId xmlns:a16="http://schemas.microsoft.com/office/drawing/2014/main" val="2078777497"/>
                    </a:ext>
                  </a:extLst>
                </a:gridCol>
              </a:tblGrid>
              <a:tr h="200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</a:rPr>
                        <a:t>Q1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</a:rPr>
                        <a:t>Q2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</a:rPr>
                        <a:t>Q3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</a:rPr>
                        <a:t>Q4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614381"/>
                  </a:ext>
                </a:extLst>
              </a:tr>
            </a:tbl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7C8061-49FB-A2D5-1D4F-40E41D04B460}"/>
              </a:ext>
            </a:extLst>
          </p:cNvPr>
          <p:cNvCxnSpPr>
            <a:cxnSpLocks/>
          </p:cNvCxnSpPr>
          <p:nvPr/>
        </p:nvCxnSpPr>
        <p:spPr>
          <a:xfrm flipV="1">
            <a:off x="690887" y="2828428"/>
            <a:ext cx="0" cy="244682"/>
          </a:xfrm>
          <a:prstGeom prst="line">
            <a:avLst/>
          </a:prstGeom>
          <a:noFill/>
          <a:ln w="6350" cap="flat" cmpd="sng" algn="ctr">
            <a:solidFill>
              <a:srgbClr val="E7E6E6"/>
            </a:solidFill>
            <a:prstDash val="solid"/>
            <a:miter lim="800000"/>
          </a:ln>
          <a:effectLst/>
        </p:spPr>
      </p:cxn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2C4EB4C2-48D4-978A-1B71-5EF9A4EB8CBC}"/>
              </a:ext>
            </a:extLst>
          </p:cNvPr>
          <p:cNvSpPr/>
          <p:nvPr/>
        </p:nvSpPr>
        <p:spPr>
          <a:xfrm>
            <a:off x="2100166" y="3107415"/>
            <a:ext cx="1506582" cy="213360"/>
          </a:xfrm>
          <a:prstGeom prst="chevron">
            <a:avLst/>
          </a:prstGeom>
          <a:gradFill flip="none" rotWithShape="1">
            <a:gsLst>
              <a:gs pos="98165">
                <a:srgbClr val="AA7750"/>
              </a:gs>
              <a:gs pos="0">
                <a:srgbClr val="ED7D31">
                  <a:lumMod val="20000"/>
                  <a:lumOff val="8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D77148D-1CBF-893C-07EA-19010C6E71F7}"/>
              </a:ext>
            </a:extLst>
          </p:cNvPr>
          <p:cNvSpPr/>
          <p:nvPr/>
        </p:nvSpPr>
        <p:spPr>
          <a:xfrm>
            <a:off x="3547940" y="3107415"/>
            <a:ext cx="1506582" cy="213360"/>
          </a:xfrm>
          <a:prstGeom prst="chevron">
            <a:avLst/>
          </a:prstGeom>
          <a:gradFill flip="none" rotWithShape="1">
            <a:gsLst>
              <a:gs pos="98165">
                <a:srgbClr val="5B9BD5">
                  <a:lumMod val="75000"/>
                </a:srgbClr>
              </a:gs>
              <a:gs pos="0">
                <a:srgbClr val="5B9BD5">
                  <a:lumMod val="20000"/>
                  <a:lumOff val="8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D97A618C-92E6-54DD-384F-BFCA3B08A954}"/>
              </a:ext>
            </a:extLst>
          </p:cNvPr>
          <p:cNvSpPr/>
          <p:nvPr/>
        </p:nvSpPr>
        <p:spPr>
          <a:xfrm>
            <a:off x="4995714" y="3107415"/>
            <a:ext cx="1506582" cy="213360"/>
          </a:xfrm>
          <a:prstGeom prst="chevron">
            <a:avLst/>
          </a:prstGeom>
          <a:gradFill flip="none" rotWithShape="1">
            <a:gsLst>
              <a:gs pos="98165">
                <a:srgbClr val="357B50"/>
              </a:gs>
              <a:gs pos="0">
                <a:srgbClr val="70AD47">
                  <a:lumMod val="20000"/>
                  <a:lumOff val="8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5768D1C4-47ED-B940-68DB-11CF801F9CE0}"/>
              </a:ext>
            </a:extLst>
          </p:cNvPr>
          <p:cNvSpPr/>
          <p:nvPr/>
        </p:nvSpPr>
        <p:spPr>
          <a:xfrm>
            <a:off x="6443488" y="3107415"/>
            <a:ext cx="1506582" cy="213360"/>
          </a:xfrm>
          <a:prstGeom prst="chevron">
            <a:avLst/>
          </a:prstGeom>
          <a:gradFill flip="none" rotWithShape="1">
            <a:gsLst>
              <a:gs pos="98165">
                <a:srgbClr val="6F3D8B"/>
              </a:gs>
              <a:gs pos="0">
                <a:srgbClr val="ED7D31">
                  <a:lumMod val="20000"/>
                  <a:lumOff val="8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1AD7DE44-CE52-7095-6299-B026DD44A9CE}"/>
              </a:ext>
            </a:extLst>
          </p:cNvPr>
          <p:cNvSpPr/>
          <p:nvPr/>
        </p:nvSpPr>
        <p:spPr>
          <a:xfrm>
            <a:off x="7891262" y="3107415"/>
            <a:ext cx="1506582" cy="213360"/>
          </a:xfrm>
          <a:prstGeom prst="chevron">
            <a:avLst/>
          </a:prstGeom>
          <a:gradFill flip="none" rotWithShape="1">
            <a:gsLst>
              <a:gs pos="98165">
                <a:srgbClr val="FABE00"/>
              </a:gs>
              <a:gs pos="0">
                <a:srgbClr val="FFC000">
                  <a:lumMod val="20000"/>
                  <a:lumOff val="8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F1164E50-9463-B3AD-7AAC-62E6B2A31B29}"/>
              </a:ext>
            </a:extLst>
          </p:cNvPr>
          <p:cNvSpPr/>
          <p:nvPr/>
        </p:nvSpPr>
        <p:spPr>
          <a:xfrm>
            <a:off x="9339037" y="3107415"/>
            <a:ext cx="1506582" cy="213360"/>
          </a:xfrm>
          <a:prstGeom prst="chevron">
            <a:avLst/>
          </a:prstGeom>
          <a:gradFill flip="none" rotWithShape="1">
            <a:gsLst>
              <a:gs pos="98165">
                <a:sysClr val="windowText" lastClr="000000"/>
              </a:gs>
              <a:gs pos="61000">
                <a:srgbClr val="002060"/>
              </a:gs>
              <a:gs pos="0">
                <a:srgbClr val="4472C4">
                  <a:lumMod val="40000"/>
                  <a:lumOff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CCE84D-D64F-A60A-C939-BF6D5C9DF059}"/>
              </a:ext>
            </a:extLst>
          </p:cNvPr>
          <p:cNvSpPr txBox="1"/>
          <p:nvPr/>
        </p:nvSpPr>
        <p:spPr>
          <a:xfrm>
            <a:off x="595153" y="2562707"/>
            <a:ext cx="415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 2023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4B97E2-A1E9-C228-D7BD-87D1255B758F}"/>
              </a:ext>
            </a:extLst>
          </p:cNvPr>
          <p:cNvSpPr txBox="1"/>
          <p:nvPr/>
        </p:nvSpPr>
        <p:spPr>
          <a:xfrm>
            <a:off x="2176804" y="2841320"/>
            <a:ext cx="859095" cy="25391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1000">
                <a:gradFill>
                  <a:gsLst>
                    <a:gs pos="98165">
                      <a:srgbClr val="F69582"/>
                    </a:gs>
                    <a:gs pos="0">
                      <a:srgbClr val="E5ADAD"/>
                    </a:gs>
                  </a:gsLst>
                  <a:lin ang="0" scaled="1"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>
                <a:ln>
                  <a:noFill/>
                </a:ln>
                <a:gradFill>
                  <a:gsLst>
                    <a:gs pos="98165">
                      <a:srgbClr val="AA7750"/>
                    </a:gs>
                    <a:gs pos="0">
                      <a:srgbClr val="BC9170"/>
                    </a:gs>
                  </a:gsLst>
                  <a:lin ang="0" scaled="1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2024/25 FY</a:t>
            </a:r>
            <a:endParaRPr kumimoji="0" lang="en-GB" sz="1050" b="1" i="0" u="none" strike="noStrike" kern="0" cap="none" spc="0" normalizeH="0" baseline="0" noProof="0">
              <a:ln>
                <a:noFill/>
              </a:ln>
              <a:gradFill>
                <a:gsLst>
                  <a:gs pos="98165">
                    <a:srgbClr val="AA7750"/>
                  </a:gs>
                  <a:gs pos="0">
                    <a:srgbClr val="BC9170"/>
                  </a:gs>
                </a:gsLst>
                <a:lin ang="0" scaled="1"/>
              </a:gra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4B37A4-6872-DD25-B72B-878EAB38CACF}"/>
              </a:ext>
            </a:extLst>
          </p:cNvPr>
          <p:cNvCxnSpPr>
            <a:cxnSpLocks/>
          </p:cNvCxnSpPr>
          <p:nvPr/>
        </p:nvCxnSpPr>
        <p:spPr>
          <a:xfrm flipV="1">
            <a:off x="2139914" y="2828428"/>
            <a:ext cx="0" cy="244682"/>
          </a:xfrm>
          <a:prstGeom prst="line">
            <a:avLst/>
          </a:prstGeom>
          <a:noFill/>
          <a:ln w="6350" cap="flat" cmpd="sng" algn="ctr">
            <a:solidFill>
              <a:srgbClr val="E7E6E6"/>
            </a:solidFill>
            <a:prstDash val="solid"/>
            <a:miter lim="800000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C293B49-5490-2D30-CC09-5607BB75C667}"/>
              </a:ext>
            </a:extLst>
          </p:cNvPr>
          <p:cNvSpPr txBox="1"/>
          <p:nvPr/>
        </p:nvSpPr>
        <p:spPr>
          <a:xfrm>
            <a:off x="2051942" y="2562707"/>
            <a:ext cx="415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 2024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AC5A6A-33BA-DD06-279A-14ED32ED4528}"/>
              </a:ext>
            </a:extLst>
          </p:cNvPr>
          <p:cNvSpPr txBox="1"/>
          <p:nvPr/>
        </p:nvSpPr>
        <p:spPr>
          <a:xfrm>
            <a:off x="3639445" y="2841320"/>
            <a:ext cx="888896" cy="25391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1000">
                <a:gradFill>
                  <a:gsLst>
                    <a:gs pos="98165">
                      <a:srgbClr val="AA7750"/>
                    </a:gs>
                    <a:gs pos="0">
                      <a:srgbClr val="BC9170"/>
                    </a:gs>
                  </a:gsLst>
                  <a:lin ang="0" scaled="1"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>
                <a:ln>
                  <a:noFill/>
                </a:ln>
                <a:gradFill>
                  <a:gsLst>
                    <a:gs pos="98165">
                      <a:srgbClr val="5B9BD5">
                        <a:lumMod val="50000"/>
                      </a:srgbClr>
                    </a:gs>
                    <a:gs pos="0">
                      <a:srgbClr val="5B9BD5">
                        <a:lumMod val="60000"/>
                        <a:lumOff val="40000"/>
                      </a:srgbClr>
                    </a:gs>
                  </a:gsLst>
                  <a:lin ang="0" scaled="1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2025/26 FY</a:t>
            </a:r>
            <a:endParaRPr kumimoji="0" lang="en-GB" sz="1050" b="1" i="0" u="none" strike="noStrike" kern="0" cap="none" spc="0" normalizeH="0" baseline="0" noProof="0">
              <a:ln>
                <a:noFill/>
              </a:ln>
              <a:gradFill>
                <a:gsLst>
                  <a:gs pos="98165">
                    <a:srgbClr val="5B9BD5">
                      <a:lumMod val="50000"/>
                    </a:srgbClr>
                  </a:gs>
                  <a:gs pos="0">
                    <a:srgbClr val="5B9BD5">
                      <a:lumMod val="60000"/>
                      <a:lumOff val="40000"/>
                    </a:srgbClr>
                  </a:gs>
                </a:gsLst>
                <a:lin ang="0" scaled="1"/>
              </a:gra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E3FB4A7-A42F-EE0F-7FE8-87CC5D51A2F9}"/>
              </a:ext>
            </a:extLst>
          </p:cNvPr>
          <p:cNvCxnSpPr>
            <a:cxnSpLocks/>
          </p:cNvCxnSpPr>
          <p:nvPr/>
        </p:nvCxnSpPr>
        <p:spPr>
          <a:xfrm flipV="1">
            <a:off x="3562814" y="2828428"/>
            <a:ext cx="0" cy="244682"/>
          </a:xfrm>
          <a:prstGeom prst="line">
            <a:avLst/>
          </a:prstGeom>
          <a:noFill/>
          <a:ln w="6350" cap="flat" cmpd="sng" algn="ctr">
            <a:solidFill>
              <a:srgbClr val="E7E6E6"/>
            </a:solidFill>
            <a:prstDash val="solid"/>
            <a:miter lim="800000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1F70C6E-0715-FCE3-9C7D-301E3D9A2BFB}"/>
              </a:ext>
            </a:extLst>
          </p:cNvPr>
          <p:cNvSpPr txBox="1"/>
          <p:nvPr/>
        </p:nvSpPr>
        <p:spPr>
          <a:xfrm>
            <a:off x="3472666" y="2562707"/>
            <a:ext cx="415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 2025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19B8E1-5781-BD8B-58D5-CA2DAF0858BD}"/>
              </a:ext>
            </a:extLst>
          </p:cNvPr>
          <p:cNvSpPr txBox="1"/>
          <p:nvPr/>
        </p:nvSpPr>
        <p:spPr>
          <a:xfrm>
            <a:off x="5018533" y="2841320"/>
            <a:ext cx="856271" cy="25391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1000">
                <a:gradFill>
                  <a:gsLst>
                    <a:gs pos="98165">
                      <a:schemeClr val="accent5">
                        <a:lumMod val="50000"/>
                      </a:schemeClr>
                    </a:gs>
                    <a:gs pos="0">
                      <a:schemeClr val="accent5">
                        <a:lumMod val="60000"/>
                        <a:lumOff val="40000"/>
                      </a:schemeClr>
                    </a:gs>
                  </a:gsLst>
                  <a:lin ang="0" scaled="1"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>
                <a:ln>
                  <a:noFill/>
                </a:ln>
                <a:gradFill>
                  <a:gsLst>
                    <a:gs pos="98165">
                      <a:srgbClr val="357B50"/>
                    </a:gs>
                    <a:gs pos="0">
                      <a:srgbClr val="70AD47">
                        <a:lumMod val="60000"/>
                        <a:lumOff val="40000"/>
                      </a:srgbClr>
                    </a:gs>
                  </a:gsLst>
                  <a:lin ang="0" scaled="1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2026/27 FY</a:t>
            </a:r>
            <a:endParaRPr kumimoji="0" lang="en-GB" sz="1050" b="1" i="0" u="none" strike="noStrike" kern="0" cap="none" spc="0" normalizeH="0" baseline="0" noProof="0">
              <a:ln>
                <a:noFill/>
              </a:ln>
              <a:gradFill>
                <a:gsLst>
                  <a:gs pos="98165">
                    <a:srgbClr val="357B50"/>
                  </a:gs>
                  <a:gs pos="0">
                    <a:srgbClr val="70AD47">
                      <a:lumMod val="60000"/>
                      <a:lumOff val="40000"/>
                    </a:srgbClr>
                  </a:gs>
                </a:gsLst>
                <a:lin ang="0" scaled="1"/>
              </a:gra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07FAFB0-A559-80E4-E7D1-9B4D80796C1E}"/>
              </a:ext>
            </a:extLst>
          </p:cNvPr>
          <p:cNvCxnSpPr>
            <a:cxnSpLocks/>
          </p:cNvCxnSpPr>
          <p:nvPr/>
        </p:nvCxnSpPr>
        <p:spPr>
          <a:xfrm flipV="1">
            <a:off x="4994423" y="2828428"/>
            <a:ext cx="0" cy="244682"/>
          </a:xfrm>
          <a:prstGeom prst="line">
            <a:avLst/>
          </a:prstGeom>
          <a:noFill/>
          <a:ln w="6350" cap="flat" cmpd="sng" algn="ctr">
            <a:solidFill>
              <a:srgbClr val="E7E6E6"/>
            </a:solidFill>
            <a:prstDash val="solid"/>
            <a:miter lim="800000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F763F64-45C5-5E91-F59B-C75BBE76AB3C}"/>
              </a:ext>
            </a:extLst>
          </p:cNvPr>
          <p:cNvSpPr txBox="1"/>
          <p:nvPr/>
        </p:nvSpPr>
        <p:spPr>
          <a:xfrm>
            <a:off x="4921364" y="2562707"/>
            <a:ext cx="415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 2026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56A58A-D8C0-323A-86B4-B6043BD0513D}"/>
              </a:ext>
            </a:extLst>
          </p:cNvPr>
          <p:cNvSpPr txBox="1"/>
          <p:nvPr/>
        </p:nvSpPr>
        <p:spPr>
          <a:xfrm>
            <a:off x="6472053" y="2841320"/>
            <a:ext cx="926681" cy="25391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gradFill>
                  <a:gsLst>
                    <a:gs pos="98165">
                      <a:srgbClr val="6F3D8B"/>
                    </a:gs>
                    <a:gs pos="6000">
                      <a:srgbClr val="7030A0">
                        <a:alpha val="55000"/>
                      </a:srgbClr>
                    </a:gs>
                  </a:gsLst>
                  <a:lin ang="0" scaled="1"/>
                </a:gra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>
                <a:ln>
                  <a:noFill/>
                </a:ln>
                <a:gradFill>
                  <a:gsLst>
                    <a:gs pos="98165">
                      <a:srgbClr val="6F3D8B"/>
                    </a:gs>
                    <a:gs pos="6000">
                      <a:srgbClr val="7030A0">
                        <a:alpha val="55000"/>
                      </a:srgbClr>
                    </a:gs>
                  </a:gsLst>
                  <a:lin ang="0" scaled="1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2027/28 FY</a:t>
            </a:r>
            <a:endParaRPr kumimoji="0" lang="en-GB" sz="1050" b="1" i="0" u="none" strike="noStrike" kern="0" cap="none" spc="0" normalizeH="0" baseline="0" noProof="0">
              <a:ln>
                <a:noFill/>
              </a:ln>
              <a:gradFill>
                <a:gsLst>
                  <a:gs pos="98165">
                    <a:srgbClr val="6F3D8B"/>
                  </a:gs>
                  <a:gs pos="6000">
                    <a:srgbClr val="7030A0">
                      <a:alpha val="55000"/>
                    </a:srgbClr>
                  </a:gs>
                </a:gsLst>
                <a:lin ang="0" scaled="1"/>
              </a:gra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32FF55D-E29D-01C1-6361-CF6256E8F27B}"/>
              </a:ext>
            </a:extLst>
          </p:cNvPr>
          <p:cNvCxnSpPr>
            <a:cxnSpLocks/>
          </p:cNvCxnSpPr>
          <p:nvPr/>
        </p:nvCxnSpPr>
        <p:spPr>
          <a:xfrm flipV="1">
            <a:off x="6426032" y="2828428"/>
            <a:ext cx="0" cy="244682"/>
          </a:xfrm>
          <a:prstGeom prst="line">
            <a:avLst/>
          </a:prstGeom>
          <a:noFill/>
          <a:ln w="6350" cap="flat" cmpd="sng" algn="ctr">
            <a:solidFill>
              <a:srgbClr val="E7E6E6"/>
            </a:solidFill>
            <a:prstDash val="solid"/>
            <a:miter lim="800000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F2B22BE-CF9E-9E4D-95C6-172229C7EC0D}"/>
              </a:ext>
            </a:extLst>
          </p:cNvPr>
          <p:cNvSpPr txBox="1"/>
          <p:nvPr/>
        </p:nvSpPr>
        <p:spPr>
          <a:xfrm>
            <a:off x="6343287" y="2562707"/>
            <a:ext cx="415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 2027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5052CA4-C3D9-3B16-3EA3-94812F2F1426}"/>
              </a:ext>
            </a:extLst>
          </p:cNvPr>
          <p:cNvCxnSpPr>
            <a:cxnSpLocks/>
          </p:cNvCxnSpPr>
          <p:nvPr/>
        </p:nvCxnSpPr>
        <p:spPr>
          <a:xfrm flipV="1">
            <a:off x="7901186" y="2828428"/>
            <a:ext cx="0" cy="244682"/>
          </a:xfrm>
          <a:prstGeom prst="line">
            <a:avLst/>
          </a:prstGeom>
          <a:noFill/>
          <a:ln w="6350" cap="flat" cmpd="sng" algn="ctr">
            <a:solidFill>
              <a:srgbClr val="E7E6E6"/>
            </a:solidFill>
            <a:prstDash val="solid"/>
            <a:miter lim="800000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B6FF076-1B33-081D-BCB9-5A38117D56BF}"/>
              </a:ext>
            </a:extLst>
          </p:cNvPr>
          <p:cNvSpPr txBox="1"/>
          <p:nvPr/>
        </p:nvSpPr>
        <p:spPr>
          <a:xfrm>
            <a:off x="7816624" y="2562707"/>
            <a:ext cx="415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 2028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20F640-2530-2F67-155A-0E77E432DAC1}"/>
              </a:ext>
            </a:extLst>
          </p:cNvPr>
          <p:cNvSpPr txBox="1"/>
          <p:nvPr/>
        </p:nvSpPr>
        <p:spPr>
          <a:xfrm>
            <a:off x="7929558" y="2841320"/>
            <a:ext cx="882598" cy="25391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gradFill>
                  <a:gsLst>
                    <a:gs pos="98165">
                      <a:srgbClr val="FFC000">
                        <a:lumMod val="75000"/>
                      </a:srgbClr>
                    </a:gs>
                    <a:gs pos="0">
                      <a:srgbClr val="FFC000">
                        <a:lumMod val="60000"/>
                        <a:lumOff val="40000"/>
                      </a:srgbClr>
                    </a:gs>
                  </a:gsLst>
                  <a:lin ang="0" scaled="1"/>
                </a:gra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>
                <a:ln>
                  <a:noFill/>
                </a:ln>
                <a:gradFill>
                  <a:gsLst>
                    <a:gs pos="98165">
                      <a:srgbClr val="FFC000">
                        <a:lumMod val="75000"/>
                      </a:srgbClr>
                    </a:gs>
                    <a:gs pos="0">
                      <a:srgbClr val="FFC000">
                        <a:lumMod val="60000"/>
                        <a:lumOff val="40000"/>
                      </a:srgbClr>
                    </a:gs>
                  </a:gsLst>
                  <a:lin ang="0" scaled="1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2028/29 FY</a:t>
            </a:r>
            <a:endParaRPr kumimoji="0" lang="en-GB" sz="1050" b="1" i="0" u="none" strike="noStrike" kern="0" cap="none" spc="0" normalizeH="0" baseline="0" noProof="0">
              <a:ln>
                <a:noFill/>
              </a:ln>
              <a:gradFill>
                <a:gsLst>
                  <a:gs pos="98165">
                    <a:srgbClr val="FFC000">
                      <a:lumMod val="75000"/>
                    </a:srgbClr>
                  </a:gs>
                  <a:gs pos="0">
                    <a:srgbClr val="FFC000">
                      <a:lumMod val="60000"/>
                      <a:lumOff val="40000"/>
                    </a:srgbClr>
                  </a:gs>
                </a:gsLst>
                <a:lin ang="0" scaled="1"/>
              </a:gra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9C99E6D-2AB2-5239-1A99-86FD86768A82}"/>
              </a:ext>
            </a:extLst>
          </p:cNvPr>
          <p:cNvCxnSpPr>
            <a:cxnSpLocks/>
          </p:cNvCxnSpPr>
          <p:nvPr/>
        </p:nvCxnSpPr>
        <p:spPr>
          <a:xfrm flipV="1">
            <a:off x="9332795" y="2828428"/>
            <a:ext cx="0" cy="244682"/>
          </a:xfrm>
          <a:prstGeom prst="line">
            <a:avLst/>
          </a:prstGeom>
          <a:noFill/>
          <a:ln w="6350" cap="flat" cmpd="sng" algn="ctr">
            <a:solidFill>
              <a:srgbClr val="E7E6E6"/>
            </a:solidFill>
            <a:prstDash val="solid"/>
            <a:miter lim="800000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0C6DA32-607B-A7DE-1F92-8EAD01F9A70F}"/>
              </a:ext>
            </a:extLst>
          </p:cNvPr>
          <p:cNvSpPr txBox="1"/>
          <p:nvPr/>
        </p:nvSpPr>
        <p:spPr>
          <a:xfrm>
            <a:off x="9238506" y="2562707"/>
            <a:ext cx="415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 2029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3F191C-6F50-87A7-2247-DE48B94A2978}"/>
              </a:ext>
            </a:extLst>
          </p:cNvPr>
          <p:cNvSpPr txBox="1"/>
          <p:nvPr/>
        </p:nvSpPr>
        <p:spPr>
          <a:xfrm>
            <a:off x="9362568" y="2841320"/>
            <a:ext cx="951871" cy="25391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1000">
                <a:gradFill>
                  <a:gsLst>
                    <a:gs pos="98165">
                      <a:srgbClr val="357B50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</a:gsLst>
                  <a:lin ang="0" scaled="1"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>
                <a:ln>
                  <a:noFill/>
                </a:ln>
                <a:gradFill>
                  <a:gsLst>
                    <a:gs pos="98165">
                      <a:srgbClr val="002060"/>
                    </a:gs>
                    <a:gs pos="0">
                      <a:srgbClr val="5B9BD5">
                        <a:lumMod val="75000"/>
                      </a:srgbClr>
                    </a:gs>
                  </a:gsLst>
                  <a:lin ang="0" scaled="1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2029/30 FY</a:t>
            </a:r>
            <a:endParaRPr kumimoji="0" lang="en-GB" sz="1050" b="1" i="0" u="none" strike="noStrike" kern="0" cap="none" spc="0" normalizeH="0" baseline="0" noProof="0">
              <a:ln>
                <a:noFill/>
              </a:ln>
              <a:gradFill>
                <a:gsLst>
                  <a:gs pos="98165">
                    <a:srgbClr val="002060"/>
                  </a:gs>
                  <a:gs pos="0">
                    <a:srgbClr val="5B9BD5">
                      <a:lumMod val="75000"/>
                    </a:srgbClr>
                  </a:gs>
                </a:gsLst>
                <a:lin ang="0" scaled="1"/>
              </a:gra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D73173F-DE01-E01B-0C06-A43F5BDF9D75}"/>
              </a:ext>
            </a:extLst>
          </p:cNvPr>
          <p:cNvCxnSpPr>
            <a:cxnSpLocks/>
          </p:cNvCxnSpPr>
          <p:nvPr/>
        </p:nvCxnSpPr>
        <p:spPr>
          <a:xfrm flipV="1">
            <a:off x="10737686" y="2294998"/>
            <a:ext cx="0" cy="778111"/>
          </a:xfrm>
          <a:prstGeom prst="line">
            <a:avLst/>
          </a:pr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  <a:miter lim="800000"/>
          </a:ln>
          <a:effectLst/>
        </p:spPr>
      </p:cxnSp>
      <p:graphicFrame>
        <p:nvGraphicFramePr>
          <p:cNvPr id="38" name="Table 13">
            <a:extLst>
              <a:ext uri="{FF2B5EF4-FFF2-40B4-BE49-F238E27FC236}">
                <a16:creationId xmlns:a16="http://schemas.microsoft.com/office/drawing/2014/main" id="{ADFB6A71-9CFD-5AEE-6A3B-CDC6387ACF34}"/>
              </a:ext>
            </a:extLst>
          </p:cNvPr>
          <p:cNvGraphicFramePr>
            <a:graphicFrameLocks noGrp="1"/>
          </p:cNvGraphicFramePr>
          <p:nvPr/>
        </p:nvGraphicFramePr>
        <p:xfrm>
          <a:off x="2206311" y="3106775"/>
          <a:ext cx="1322328" cy="213360"/>
        </p:xfrm>
        <a:graphic>
          <a:graphicData uri="http://schemas.openxmlformats.org/drawingml/2006/table">
            <a:tbl>
              <a:tblPr firstRow="1" bandRow="1"/>
              <a:tblGrid>
                <a:gridCol w="330582">
                  <a:extLst>
                    <a:ext uri="{9D8B030D-6E8A-4147-A177-3AD203B41FA5}">
                      <a16:colId xmlns:a16="http://schemas.microsoft.com/office/drawing/2014/main" val="387008818"/>
                    </a:ext>
                  </a:extLst>
                </a:gridCol>
                <a:gridCol w="330582">
                  <a:extLst>
                    <a:ext uri="{9D8B030D-6E8A-4147-A177-3AD203B41FA5}">
                      <a16:colId xmlns:a16="http://schemas.microsoft.com/office/drawing/2014/main" val="919313503"/>
                    </a:ext>
                  </a:extLst>
                </a:gridCol>
                <a:gridCol w="330582">
                  <a:extLst>
                    <a:ext uri="{9D8B030D-6E8A-4147-A177-3AD203B41FA5}">
                      <a16:colId xmlns:a16="http://schemas.microsoft.com/office/drawing/2014/main" val="517828259"/>
                    </a:ext>
                  </a:extLst>
                </a:gridCol>
                <a:gridCol w="330582">
                  <a:extLst>
                    <a:ext uri="{9D8B030D-6E8A-4147-A177-3AD203B41FA5}">
                      <a16:colId xmlns:a16="http://schemas.microsoft.com/office/drawing/2014/main" val="2078777497"/>
                    </a:ext>
                  </a:extLst>
                </a:gridCol>
              </a:tblGrid>
              <a:tr h="200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</a:rPr>
                        <a:t>Q1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</a:rPr>
                        <a:t>Q2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</a:rPr>
                        <a:t>Q3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</a:rPr>
                        <a:t>Q4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614381"/>
                  </a:ext>
                </a:extLst>
              </a:tr>
            </a:tbl>
          </a:graphicData>
        </a:graphic>
      </p:graphicFrame>
      <p:graphicFrame>
        <p:nvGraphicFramePr>
          <p:cNvPr id="39" name="Table 13">
            <a:extLst>
              <a:ext uri="{FF2B5EF4-FFF2-40B4-BE49-F238E27FC236}">
                <a16:creationId xmlns:a16="http://schemas.microsoft.com/office/drawing/2014/main" id="{D29A8B99-4B32-2487-8137-D6471FB3E474}"/>
              </a:ext>
            </a:extLst>
          </p:cNvPr>
          <p:cNvGraphicFramePr>
            <a:graphicFrameLocks noGrp="1"/>
          </p:cNvGraphicFramePr>
          <p:nvPr/>
        </p:nvGraphicFramePr>
        <p:xfrm>
          <a:off x="3648120" y="3106775"/>
          <a:ext cx="1322328" cy="213360"/>
        </p:xfrm>
        <a:graphic>
          <a:graphicData uri="http://schemas.openxmlformats.org/drawingml/2006/table">
            <a:tbl>
              <a:tblPr firstRow="1" bandRow="1"/>
              <a:tblGrid>
                <a:gridCol w="330582">
                  <a:extLst>
                    <a:ext uri="{9D8B030D-6E8A-4147-A177-3AD203B41FA5}">
                      <a16:colId xmlns:a16="http://schemas.microsoft.com/office/drawing/2014/main" val="387008818"/>
                    </a:ext>
                  </a:extLst>
                </a:gridCol>
                <a:gridCol w="330582">
                  <a:extLst>
                    <a:ext uri="{9D8B030D-6E8A-4147-A177-3AD203B41FA5}">
                      <a16:colId xmlns:a16="http://schemas.microsoft.com/office/drawing/2014/main" val="919313503"/>
                    </a:ext>
                  </a:extLst>
                </a:gridCol>
                <a:gridCol w="330582">
                  <a:extLst>
                    <a:ext uri="{9D8B030D-6E8A-4147-A177-3AD203B41FA5}">
                      <a16:colId xmlns:a16="http://schemas.microsoft.com/office/drawing/2014/main" val="517828259"/>
                    </a:ext>
                  </a:extLst>
                </a:gridCol>
                <a:gridCol w="330582">
                  <a:extLst>
                    <a:ext uri="{9D8B030D-6E8A-4147-A177-3AD203B41FA5}">
                      <a16:colId xmlns:a16="http://schemas.microsoft.com/office/drawing/2014/main" val="2078777497"/>
                    </a:ext>
                  </a:extLst>
                </a:gridCol>
              </a:tblGrid>
              <a:tr h="200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 dirty="0">
                          <a:solidFill>
                            <a:schemeClr val="bg1"/>
                          </a:solidFill>
                        </a:rPr>
                        <a:t>Q1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</a:rPr>
                        <a:t>Q2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</a:rPr>
                        <a:t>Q3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 dirty="0">
                          <a:solidFill>
                            <a:schemeClr val="bg1"/>
                          </a:solidFill>
                        </a:rPr>
                        <a:t>Q4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614381"/>
                  </a:ext>
                </a:extLst>
              </a:tr>
            </a:tbl>
          </a:graphicData>
        </a:graphic>
      </p:graphicFrame>
      <p:graphicFrame>
        <p:nvGraphicFramePr>
          <p:cNvPr id="40" name="Table 13">
            <a:extLst>
              <a:ext uri="{FF2B5EF4-FFF2-40B4-BE49-F238E27FC236}">
                <a16:creationId xmlns:a16="http://schemas.microsoft.com/office/drawing/2014/main" id="{56210C46-536F-5836-474B-8AE4A60EE9F7}"/>
              </a:ext>
            </a:extLst>
          </p:cNvPr>
          <p:cNvGraphicFramePr>
            <a:graphicFrameLocks noGrp="1"/>
          </p:cNvGraphicFramePr>
          <p:nvPr/>
        </p:nvGraphicFramePr>
        <p:xfrm>
          <a:off x="5089929" y="3106775"/>
          <a:ext cx="1322328" cy="213360"/>
        </p:xfrm>
        <a:graphic>
          <a:graphicData uri="http://schemas.openxmlformats.org/drawingml/2006/table">
            <a:tbl>
              <a:tblPr firstRow="1" bandRow="1"/>
              <a:tblGrid>
                <a:gridCol w="330582">
                  <a:extLst>
                    <a:ext uri="{9D8B030D-6E8A-4147-A177-3AD203B41FA5}">
                      <a16:colId xmlns:a16="http://schemas.microsoft.com/office/drawing/2014/main" val="387008818"/>
                    </a:ext>
                  </a:extLst>
                </a:gridCol>
                <a:gridCol w="330582">
                  <a:extLst>
                    <a:ext uri="{9D8B030D-6E8A-4147-A177-3AD203B41FA5}">
                      <a16:colId xmlns:a16="http://schemas.microsoft.com/office/drawing/2014/main" val="919313503"/>
                    </a:ext>
                  </a:extLst>
                </a:gridCol>
                <a:gridCol w="330582">
                  <a:extLst>
                    <a:ext uri="{9D8B030D-6E8A-4147-A177-3AD203B41FA5}">
                      <a16:colId xmlns:a16="http://schemas.microsoft.com/office/drawing/2014/main" val="517828259"/>
                    </a:ext>
                  </a:extLst>
                </a:gridCol>
                <a:gridCol w="330582">
                  <a:extLst>
                    <a:ext uri="{9D8B030D-6E8A-4147-A177-3AD203B41FA5}">
                      <a16:colId xmlns:a16="http://schemas.microsoft.com/office/drawing/2014/main" val="2078777497"/>
                    </a:ext>
                  </a:extLst>
                </a:gridCol>
              </a:tblGrid>
              <a:tr h="200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</a:rPr>
                        <a:t>Q1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</a:rPr>
                        <a:t>Q2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</a:rPr>
                        <a:t>Q3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</a:rPr>
                        <a:t>Q4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614381"/>
                  </a:ext>
                </a:extLst>
              </a:tr>
            </a:tbl>
          </a:graphicData>
        </a:graphic>
      </p:graphicFrame>
      <p:graphicFrame>
        <p:nvGraphicFramePr>
          <p:cNvPr id="41" name="Table 13">
            <a:extLst>
              <a:ext uri="{FF2B5EF4-FFF2-40B4-BE49-F238E27FC236}">
                <a16:creationId xmlns:a16="http://schemas.microsoft.com/office/drawing/2014/main" id="{8E7B84C0-85CA-58E6-34D6-0869EECD356C}"/>
              </a:ext>
            </a:extLst>
          </p:cNvPr>
          <p:cNvGraphicFramePr>
            <a:graphicFrameLocks noGrp="1"/>
          </p:cNvGraphicFramePr>
          <p:nvPr/>
        </p:nvGraphicFramePr>
        <p:xfrm>
          <a:off x="6531738" y="3106775"/>
          <a:ext cx="1322328" cy="213360"/>
        </p:xfrm>
        <a:graphic>
          <a:graphicData uri="http://schemas.openxmlformats.org/drawingml/2006/table">
            <a:tbl>
              <a:tblPr firstRow="1" bandRow="1"/>
              <a:tblGrid>
                <a:gridCol w="330582">
                  <a:extLst>
                    <a:ext uri="{9D8B030D-6E8A-4147-A177-3AD203B41FA5}">
                      <a16:colId xmlns:a16="http://schemas.microsoft.com/office/drawing/2014/main" val="387008818"/>
                    </a:ext>
                  </a:extLst>
                </a:gridCol>
                <a:gridCol w="330582">
                  <a:extLst>
                    <a:ext uri="{9D8B030D-6E8A-4147-A177-3AD203B41FA5}">
                      <a16:colId xmlns:a16="http://schemas.microsoft.com/office/drawing/2014/main" val="919313503"/>
                    </a:ext>
                  </a:extLst>
                </a:gridCol>
                <a:gridCol w="330582">
                  <a:extLst>
                    <a:ext uri="{9D8B030D-6E8A-4147-A177-3AD203B41FA5}">
                      <a16:colId xmlns:a16="http://schemas.microsoft.com/office/drawing/2014/main" val="517828259"/>
                    </a:ext>
                  </a:extLst>
                </a:gridCol>
                <a:gridCol w="330582">
                  <a:extLst>
                    <a:ext uri="{9D8B030D-6E8A-4147-A177-3AD203B41FA5}">
                      <a16:colId xmlns:a16="http://schemas.microsoft.com/office/drawing/2014/main" val="2078777497"/>
                    </a:ext>
                  </a:extLst>
                </a:gridCol>
              </a:tblGrid>
              <a:tr h="200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</a:rPr>
                        <a:t>Q1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</a:rPr>
                        <a:t>Q2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</a:rPr>
                        <a:t>Q3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tx1"/>
                          </a:solidFill>
                        </a:rPr>
                        <a:t>Q4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614381"/>
                  </a:ext>
                </a:extLst>
              </a:tr>
            </a:tbl>
          </a:graphicData>
        </a:graphic>
      </p:graphicFrame>
      <p:graphicFrame>
        <p:nvGraphicFramePr>
          <p:cNvPr id="42" name="Table 13">
            <a:extLst>
              <a:ext uri="{FF2B5EF4-FFF2-40B4-BE49-F238E27FC236}">
                <a16:creationId xmlns:a16="http://schemas.microsoft.com/office/drawing/2014/main" id="{FADB93E6-80E3-12A9-B923-AB7A7E63B638}"/>
              </a:ext>
            </a:extLst>
          </p:cNvPr>
          <p:cNvGraphicFramePr>
            <a:graphicFrameLocks noGrp="1"/>
          </p:cNvGraphicFramePr>
          <p:nvPr/>
        </p:nvGraphicFramePr>
        <p:xfrm>
          <a:off x="7973547" y="3106775"/>
          <a:ext cx="1322328" cy="213360"/>
        </p:xfrm>
        <a:graphic>
          <a:graphicData uri="http://schemas.openxmlformats.org/drawingml/2006/table">
            <a:tbl>
              <a:tblPr firstRow="1" bandRow="1"/>
              <a:tblGrid>
                <a:gridCol w="330582">
                  <a:extLst>
                    <a:ext uri="{9D8B030D-6E8A-4147-A177-3AD203B41FA5}">
                      <a16:colId xmlns:a16="http://schemas.microsoft.com/office/drawing/2014/main" val="387008818"/>
                    </a:ext>
                  </a:extLst>
                </a:gridCol>
                <a:gridCol w="330582">
                  <a:extLst>
                    <a:ext uri="{9D8B030D-6E8A-4147-A177-3AD203B41FA5}">
                      <a16:colId xmlns:a16="http://schemas.microsoft.com/office/drawing/2014/main" val="919313503"/>
                    </a:ext>
                  </a:extLst>
                </a:gridCol>
                <a:gridCol w="330582">
                  <a:extLst>
                    <a:ext uri="{9D8B030D-6E8A-4147-A177-3AD203B41FA5}">
                      <a16:colId xmlns:a16="http://schemas.microsoft.com/office/drawing/2014/main" val="517828259"/>
                    </a:ext>
                  </a:extLst>
                </a:gridCol>
                <a:gridCol w="330582">
                  <a:extLst>
                    <a:ext uri="{9D8B030D-6E8A-4147-A177-3AD203B41FA5}">
                      <a16:colId xmlns:a16="http://schemas.microsoft.com/office/drawing/2014/main" val="2078777497"/>
                    </a:ext>
                  </a:extLst>
                </a:gridCol>
              </a:tblGrid>
              <a:tr h="200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tx1"/>
                          </a:solidFill>
                        </a:rPr>
                        <a:t>Q1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tx1"/>
                          </a:solidFill>
                        </a:rPr>
                        <a:t>Q2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tx1"/>
                          </a:solidFill>
                        </a:rPr>
                        <a:t>Q3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tx1"/>
                          </a:solidFill>
                        </a:rPr>
                        <a:t>Q4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614381"/>
                  </a:ext>
                </a:extLst>
              </a:tr>
            </a:tbl>
          </a:graphicData>
        </a:graphic>
      </p:graphicFrame>
      <p:graphicFrame>
        <p:nvGraphicFramePr>
          <p:cNvPr id="43" name="Table 13">
            <a:extLst>
              <a:ext uri="{FF2B5EF4-FFF2-40B4-BE49-F238E27FC236}">
                <a16:creationId xmlns:a16="http://schemas.microsoft.com/office/drawing/2014/main" id="{9A2B8494-CA4C-5E17-C96F-2EDCA88B88E6}"/>
              </a:ext>
            </a:extLst>
          </p:cNvPr>
          <p:cNvGraphicFramePr>
            <a:graphicFrameLocks noGrp="1"/>
          </p:cNvGraphicFramePr>
          <p:nvPr/>
        </p:nvGraphicFramePr>
        <p:xfrm>
          <a:off x="9415358" y="3106775"/>
          <a:ext cx="1322328" cy="213360"/>
        </p:xfrm>
        <a:graphic>
          <a:graphicData uri="http://schemas.openxmlformats.org/drawingml/2006/table">
            <a:tbl>
              <a:tblPr firstRow="1" bandRow="1"/>
              <a:tblGrid>
                <a:gridCol w="330582">
                  <a:extLst>
                    <a:ext uri="{9D8B030D-6E8A-4147-A177-3AD203B41FA5}">
                      <a16:colId xmlns:a16="http://schemas.microsoft.com/office/drawing/2014/main" val="387008818"/>
                    </a:ext>
                  </a:extLst>
                </a:gridCol>
                <a:gridCol w="330582">
                  <a:extLst>
                    <a:ext uri="{9D8B030D-6E8A-4147-A177-3AD203B41FA5}">
                      <a16:colId xmlns:a16="http://schemas.microsoft.com/office/drawing/2014/main" val="919313503"/>
                    </a:ext>
                  </a:extLst>
                </a:gridCol>
                <a:gridCol w="330582">
                  <a:extLst>
                    <a:ext uri="{9D8B030D-6E8A-4147-A177-3AD203B41FA5}">
                      <a16:colId xmlns:a16="http://schemas.microsoft.com/office/drawing/2014/main" val="517828259"/>
                    </a:ext>
                  </a:extLst>
                </a:gridCol>
                <a:gridCol w="330582">
                  <a:extLst>
                    <a:ext uri="{9D8B030D-6E8A-4147-A177-3AD203B41FA5}">
                      <a16:colId xmlns:a16="http://schemas.microsoft.com/office/drawing/2014/main" val="2078777497"/>
                    </a:ext>
                  </a:extLst>
                </a:gridCol>
              </a:tblGrid>
              <a:tr h="200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tx1"/>
                          </a:solidFill>
                        </a:rPr>
                        <a:t>Q1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</a:rPr>
                        <a:t>Q2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</a:rPr>
                        <a:t>Q3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</a:rPr>
                        <a:t>Q4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614381"/>
                  </a:ext>
                </a:extLst>
              </a:tr>
            </a:tbl>
          </a:graphicData>
        </a:graphic>
      </p:graphicFrame>
      <p:sp>
        <p:nvSpPr>
          <p:cNvPr id="44" name="Flowchart: Extract 43">
            <a:extLst>
              <a:ext uri="{FF2B5EF4-FFF2-40B4-BE49-F238E27FC236}">
                <a16:creationId xmlns:a16="http://schemas.microsoft.com/office/drawing/2014/main" id="{B9B3E588-81CC-0B41-ED65-29053AE0AF13}"/>
              </a:ext>
            </a:extLst>
          </p:cNvPr>
          <p:cNvSpPr/>
          <p:nvPr/>
        </p:nvSpPr>
        <p:spPr>
          <a:xfrm flipV="1">
            <a:off x="7428422" y="3364143"/>
            <a:ext cx="80545" cy="45719"/>
          </a:xfrm>
          <a:prstGeom prst="flowChartExtra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lowchart: Extract 44">
            <a:extLst>
              <a:ext uri="{FF2B5EF4-FFF2-40B4-BE49-F238E27FC236}">
                <a16:creationId xmlns:a16="http://schemas.microsoft.com/office/drawing/2014/main" id="{6B21744D-C53A-0026-DD38-25AEB7FD6E96}"/>
              </a:ext>
            </a:extLst>
          </p:cNvPr>
          <p:cNvSpPr/>
          <p:nvPr/>
        </p:nvSpPr>
        <p:spPr>
          <a:xfrm flipV="1">
            <a:off x="9641894" y="3367577"/>
            <a:ext cx="80545" cy="45719"/>
          </a:xfrm>
          <a:prstGeom prst="flowChartExtra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88E6C83-018C-A559-4086-AAB1F5861ACF}"/>
              </a:ext>
            </a:extLst>
          </p:cNvPr>
          <p:cNvSpPr/>
          <p:nvPr/>
        </p:nvSpPr>
        <p:spPr>
          <a:xfrm>
            <a:off x="7423693" y="3057825"/>
            <a:ext cx="2305095" cy="303785"/>
          </a:xfrm>
          <a:prstGeom prst="rect">
            <a:avLst/>
          </a:prstGeom>
          <a:solidFill>
            <a:sysClr val="windowText" lastClr="000000">
              <a:alpha val="38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7FC4BFB-0434-5ACF-6050-42F5A83FB81E}"/>
              </a:ext>
            </a:extLst>
          </p:cNvPr>
          <p:cNvSpPr txBox="1"/>
          <p:nvPr/>
        </p:nvSpPr>
        <p:spPr>
          <a:xfrm>
            <a:off x="761728" y="955793"/>
            <a:ext cx="2501503" cy="7655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July 2023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Approval for Diamond-II Project and start of funding </a:t>
            </a: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A8AB25-351B-3B77-A8E7-21BE4DA2FA47}"/>
              </a:ext>
            </a:extLst>
          </p:cNvPr>
          <p:cNvSpPr txBox="1"/>
          <p:nvPr/>
        </p:nvSpPr>
        <p:spPr>
          <a:xfrm>
            <a:off x="2885847" y="3872181"/>
            <a:ext cx="1661010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 2025</a:t>
            </a:r>
            <a:r>
              <a:rPr kumimoji="0" lang="en-GB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202945"/>
              </a:solidFill>
              <a:effectLst/>
              <a:uLnTx/>
              <a:uFillTx/>
              <a:latin typeface="Arial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Completion of the Diamond Extension Building – not yet handed over  ​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A4277E7-545A-F138-A659-F44C4AF1D876}"/>
              </a:ext>
            </a:extLst>
          </p:cNvPr>
          <p:cNvSpPr txBox="1"/>
          <p:nvPr/>
        </p:nvSpPr>
        <p:spPr>
          <a:xfrm>
            <a:off x="6894470" y="4147131"/>
            <a:ext cx="22702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 2027 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of the dark period ​​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3417EB5-745C-3A67-B726-C5ACBA7669F4}"/>
              </a:ext>
            </a:extLst>
          </p:cNvPr>
          <p:cNvSpPr txBox="1"/>
          <p:nvPr/>
        </p:nvSpPr>
        <p:spPr>
          <a:xfrm>
            <a:off x="7632332" y="1609622"/>
            <a:ext cx="2090106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 2028 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of storage ring beam commissioning </a:t>
            </a: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​​​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7CAD48C-1FEE-0187-8182-54B97AB53963}"/>
              </a:ext>
            </a:extLst>
          </p:cNvPr>
          <p:cNvSpPr txBox="1"/>
          <p:nvPr/>
        </p:nvSpPr>
        <p:spPr>
          <a:xfrm>
            <a:off x="8926989" y="865725"/>
            <a:ext cx="22158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 2029 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Phase of beamlines become operational  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C65097C-7C10-A0E9-7946-9442636E1C54}"/>
              </a:ext>
            </a:extLst>
          </p:cNvPr>
          <p:cNvSpPr txBox="1"/>
          <p:nvPr/>
        </p:nvSpPr>
        <p:spPr>
          <a:xfrm>
            <a:off x="8909021" y="4716160"/>
            <a:ext cx="182866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2029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the dark period; start of regular beamline X-ray commissioning 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90C2705-5E36-422F-E32B-075D8E543A62}"/>
              </a:ext>
            </a:extLst>
          </p:cNvPr>
          <p:cNvSpPr txBox="1"/>
          <p:nvPr/>
        </p:nvSpPr>
        <p:spPr>
          <a:xfrm>
            <a:off x="10264038" y="3793275"/>
            <a:ext cx="15065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 2030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User on a Flagship Beamline 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0C5AE0C-F30F-8860-5DB1-0F29892BCE74}"/>
              </a:ext>
            </a:extLst>
          </p:cNvPr>
          <p:cNvSpPr txBox="1"/>
          <p:nvPr/>
        </p:nvSpPr>
        <p:spPr>
          <a:xfrm>
            <a:off x="10927678" y="1764620"/>
            <a:ext cx="14251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 2030 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the Diamond-II project ​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C2FE3C2-A1D8-18AA-E1D3-1C02656C933C}"/>
              </a:ext>
            </a:extLst>
          </p:cNvPr>
          <p:cNvCxnSpPr/>
          <p:nvPr/>
        </p:nvCxnSpPr>
        <p:spPr>
          <a:xfrm flipV="1">
            <a:off x="1150655" y="1933960"/>
            <a:ext cx="0" cy="1172815"/>
          </a:xfrm>
          <a:prstGeom prst="line">
            <a:avLst/>
          </a:pr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F5160BB8-36FD-379A-1CEA-538D5638105E}"/>
              </a:ext>
            </a:extLst>
          </p:cNvPr>
          <p:cNvSpPr txBox="1"/>
          <p:nvPr/>
        </p:nvSpPr>
        <p:spPr>
          <a:xfrm>
            <a:off x="722202" y="2853024"/>
            <a:ext cx="927460" cy="25391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>
                <a:ln>
                  <a:noFill/>
                </a:ln>
                <a:gradFill>
                  <a:gsLst>
                    <a:gs pos="98165">
                      <a:srgbClr val="F69582"/>
                    </a:gs>
                    <a:gs pos="0">
                      <a:srgbClr val="E5ADAD"/>
                    </a:gs>
                  </a:gsLst>
                  <a:lin ang="0" scaled="1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2023/24 FY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BD3A69D-F96A-2534-64AD-0E71920D4AEC}"/>
              </a:ext>
            </a:extLst>
          </p:cNvPr>
          <p:cNvCxnSpPr>
            <a:cxnSpLocks/>
          </p:cNvCxnSpPr>
          <p:nvPr/>
        </p:nvCxnSpPr>
        <p:spPr>
          <a:xfrm flipV="1">
            <a:off x="4151648" y="3320775"/>
            <a:ext cx="0" cy="679568"/>
          </a:xfrm>
          <a:prstGeom prst="line">
            <a:avLst/>
          </a:pr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8FA248D-F4F8-71A3-79D5-FC66F1AB9ED7}"/>
              </a:ext>
            </a:extLst>
          </p:cNvPr>
          <p:cNvCxnSpPr>
            <a:cxnSpLocks/>
          </p:cNvCxnSpPr>
          <p:nvPr/>
        </p:nvCxnSpPr>
        <p:spPr>
          <a:xfrm flipV="1">
            <a:off x="7466594" y="3413296"/>
            <a:ext cx="0" cy="713510"/>
          </a:xfrm>
          <a:prstGeom prst="line">
            <a:avLst/>
          </a:pr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1402CF8-52AC-B47A-C6C8-134B2760353C}"/>
              </a:ext>
            </a:extLst>
          </p:cNvPr>
          <p:cNvCxnSpPr>
            <a:cxnSpLocks/>
            <a:stCxn id="69" idx="4"/>
          </p:cNvCxnSpPr>
          <p:nvPr/>
        </p:nvCxnSpPr>
        <p:spPr>
          <a:xfrm flipV="1">
            <a:off x="9676286" y="3420074"/>
            <a:ext cx="3466" cy="1188321"/>
          </a:xfrm>
          <a:prstGeom prst="line">
            <a:avLst/>
          </a:pr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87A7922-CBC5-3E09-8264-FF4E035744BB}"/>
              </a:ext>
            </a:extLst>
          </p:cNvPr>
          <p:cNvCxnSpPr>
            <a:cxnSpLocks/>
          </p:cNvCxnSpPr>
          <p:nvPr/>
        </p:nvCxnSpPr>
        <p:spPr>
          <a:xfrm flipV="1">
            <a:off x="8875931" y="2161199"/>
            <a:ext cx="0" cy="934690"/>
          </a:xfrm>
          <a:prstGeom prst="line">
            <a:avLst/>
          </a:pr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B9B6C23-E6EC-8622-99E3-4AEA044A74D2}"/>
              </a:ext>
            </a:extLst>
          </p:cNvPr>
          <p:cNvCxnSpPr>
            <a:cxnSpLocks/>
          </p:cNvCxnSpPr>
          <p:nvPr/>
        </p:nvCxnSpPr>
        <p:spPr>
          <a:xfrm flipV="1">
            <a:off x="10440867" y="3320135"/>
            <a:ext cx="0" cy="483506"/>
          </a:xfrm>
          <a:prstGeom prst="line">
            <a:avLst/>
          </a:pr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A46DA9C4-FCD3-D669-010B-19E67970B625}"/>
              </a:ext>
            </a:extLst>
          </p:cNvPr>
          <p:cNvSpPr/>
          <p:nvPr/>
        </p:nvSpPr>
        <p:spPr>
          <a:xfrm>
            <a:off x="1112314" y="1899650"/>
            <a:ext cx="75125" cy="75125"/>
          </a:xfrm>
          <a:prstGeom prst="ellipse">
            <a:avLst/>
          </a:prstGeom>
          <a:gradFill flip="none" rotWithShape="1">
            <a:gsLst>
              <a:gs pos="98165">
                <a:srgbClr val="C95757"/>
              </a:gs>
              <a:gs pos="0">
                <a:srgbClr val="ED7D31">
                  <a:lumMod val="20000"/>
                  <a:lumOff val="8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06CC3AB-6B82-9E37-5469-6C67FA89E71C}"/>
              </a:ext>
            </a:extLst>
          </p:cNvPr>
          <p:cNvSpPr/>
          <p:nvPr/>
        </p:nvSpPr>
        <p:spPr>
          <a:xfrm>
            <a:off x="4108009" y="3960332"/>
            <a:ext cx="75125" cy="75125"/>
          </a:xfrm>
          <a:prstGeom prst="ellipse">
            <a:avLst/>
          </a:prstGeom>
          <a:gradFill flip="none" rotWithShape="1">
            <a:gsLst>
              <a:gs pos="98165">
                <a:srgbClr val="AA7750"/>
              </a:gs>
              <a:gs pos="0">
                <a:srgbClr val="ED7D31">
                  <a:lumMod val="20000"/>
                  <a:lumOff val="8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315C9EB-3DE1-46E3-B087-9389A818EFF8}"/>
              </a:ext>
            </a:extLst>
          </p:cNvPr>
          <p:cNvSpPr/>
          <p:nvPr/>
        </p:nvSpPr>
        <p:spPr>
          <a:xfrm>
            <a:off x="7439282" y="4086241"/>
            <a:ext cx="75125" cy="75125"/>
          </a:xfrm>
          <a:prstGeom prst="ellipse">
            <a:avLst/>
          </a:prstGeom>
          <a:gradFill flip="none" rotWithShape="1">
            <a:gsLst>
              <a:gs pos="98165">
                <a:srgbClr val="6F3D8B"/>
              </a:gs>
              <a:gs pos="0">
                <a:srgbClr val="ED7D31">
                  <a:lumMod val="20000"/>
                  <a:lumOff val="8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2231396-279D-1280-8C73-3AC877F49C0F}"/>
              </a:ext>
            </a:extLst>
          </p:cNvPr>
          <p:cNvSpPr/>
          <p:nvPr/>
        </p:nvSpPr>
        <p:spPr>
          <a:xfrm>
            <a:off x="9638723" y="4533270"/>
            <a:ext cx="75125" cy="75125"/>
          </a:xfrm>
          <a:prstGeom prst="ellipse">
            <a:avLst/>
          </a:prstGeom>
          <a:gradFill flip="none" rotWithShape="1">
            <a:gsLst>
              <a:gs pos="98165">
                <a:sysClr val="windowText" lastClr="000000"/>
              </a:gs>
              <a:gs pos="61000">
                <a:srgbClr val="002060"/>
              </a:gs>
              <a:gs pos="0">
                <a:srgbClr val="4472C4">
                  <a:lumMod val="40000"/>
                  <a:lumOff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F460D67-ECAD-11C8-C238-B825892E6416}"/>
              </a:ext>
            </a:extLst>
          </p:cNvPr>
          <p:cNvSpPr/>
          <p:nvPr/>
        </p:nvSpPr>
        <p:spPr>
          <a:xfrm>
            <a:off x="10408922" y="3733956"/>
            <a:ext cx="75125" cy="75125"/>
          </a:xfrm>
          <a:prstGeom prst="ellipse">
            <a:avLst/>
          </a:prstGeom>
          <a:gradFill flip="none" rotWithShape="1">
            <a:gsLst>
              <a:gs pos="98165">
                <a:sysClr val="windowText" lastClr="000000"/>
              </a:gs>
              <a:gs pos="61000">
                <a:srgbClr val="002060"/>
              </a:gs>
              <a:gs pos="0">
                <a:srgbClr val="4472C4">
                  <a:lumMod val="40000"/>
                  <a:lumOff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596784F-F85F-BE48-A5AB-0A5816482521}"/>
              </a:ext>
            </a:extLst>
          </p:cNvPr>
          <p:cNvSpPr/>
          <p:nvPr/>
        </p:nvSpPr>
        <p:spPr>
          <a:xfrm>
            <a:off x="9957805" y="1546232"/>
            <a:ext cx="75125" cy="75125"/>
          </a:xfrm>
          <a:prstGeom prst="ellipse">
            <a:avLst/>
          </a:prstGeom>
          <a:gradFill flip="none" rotWithShape="1">
            <a:gsLst>
              <a:gs pos="98165">
                <a:sysClr val="windowText" lastClr="000000"/>
              </a:gs>
              <a:gs pos="61000">
                <a:srgbClr val="002060"/>
              </a:gs>
              <a:gs pos="0">
                <a:srgbClr val="4472C4">
                  <a:lumMod val="40000"/>
                  <a:lumOff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ight Triangle 72">
            <a:extLst>
              <a:ext uri="{FF2B5EF4-FFF2-40B4-BE49-F238E27FC236}">
                <a16:creationId xmlns:a16="http://schemas.microsoft.com/office/drawing/2014/main" id="{5D153F16-185B-A681-D3E8-D47EEA4DD73F}"/>
              </a:ext>
            </a:extLst>
          </p:cNvPr>
          <p:cNvSpPr/>
          <p:nvPr/>
        </p:nvSpPr>
        <p:spPr>
          <a:xfrm>
            <a:off x="10758283" y="2308980"/>
            <a:ext cx="203726" cy="108679"/>
          </a:xfrm>
          <a:prstGeom prst="rtTriangle">
            <a:avLst/>
          </a:prstGeom>
          <a:gradFill flip="none" rotWithShape="1">
            <a:gsLst>
              <a:gs pos="98165">
                <a:sysClr val="windowText" lastClr="000000"/>
              </a:gs>
              <a:gs pos="61000">
                <a:srgbClr val="002060"/>
              </a:gs>
              <a:gs pos="0">
                <a:srgbClr val="4472C4">
                  <a:lumMod val="40000"/>
                  <a:lumOff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0FD2B3F-46BC-9540-9138-CB77D3253528}"/>
              </a:ext>
            </a:extLst>
          </p:cNvPr>
          <p:cNvSpPr/>
          <p:nvPr/>
        </p:nvSpPr>
        <p:spPr>
          <a:xfrm>
            <a:off x="8837572" y="2158898"/>
            <a:ext cx="75125" cy="75125"/>
          </a:xfrm>
          <a:prstGeom prst="ellipse">
            <a:avLst/>
          </a:prstGeom>
          <a:gradFill flip="none" rotWithShape="1">
            <a:gsLst>
              <a:gs pos="98165">
                <a:srgbClr val="FFC000"/>
              </a:gs>
              <a:gs pos="0">
                <a:schemeClr val="accent4">
                  <a:lumMod val="40000"/>
                  <a:lumOff val="60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2AC7B9-56BA-D653-D1DF-1FF669A8A8CC}"/>
              </a:ext>
            </a:extLst>
          </p:cNvPr>
          <p:cNvCxnSpPr>
            <a:cxnSpLocks/>
          </p:cNvCxnSpPr>
          <p:nvPr/>
        </p:nvCxnSpPr>
        <p:spPr>
          <a:xfrm flipV="1">
            <a:off x="4898497" y="3320135"/>
            <a:ext cx="0" cy="679568"/>
          </a:xfrm>
          <a:prstGeom prst="line">
            <a:avLst/>
          </a:pr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10349C24-6A5C-5561-FD8C-E79D0E2D2F24}"/>
              </a:ext>
            </a:extLst>
          </p:cNvPr>
          <p:cNvSpPr/>
          <p:nvPr/>
        </p:nvSpPr>
        <p:spPr>
          <a:xfrm>
            <a:off x="4858945" y="3998706"/>
            <a:ext cx="75125" cy="75125"/>
          </a:xfrm>
          <a:prstGeom prst="ellipse">
            <a:avLst/>
          </a:prstGeom>
          <a:solidFill>
            <a:srgbClr val="3A7DB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CA3934C-D695-C7EE-0D21-8777B4B36238}"/>
              </a:ext>
            </a:extLst>
          </p:cNvPr>
          <p:cNvSpPr txBox="1"/>
          <p:nvPr/>
        </p:nvSpPr>
        <p:spPr>
          <a:xfrm>
            <a:off x="4476842" y="4097720"/>
            <a:ext cx="139796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 2026</a:t>
            </a:r>
            <a:r>
              <a:rPr kumimoji="0" lang="en-GB" sz="1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rgbClr val="202945"/>
              </a:solidFill>
              <a:effectLst/>
              <a:uLnTx/>
              <a:uFillTx/>
              <a:latin typeface="Arial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of main girder assembly​</a:t>
            </a: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A251221-EB95-D8EA-C068-C04C8AA5E18D}"/>
              </a:ext>
            </a:extLst>
          </p:cNvPr>
          <p:cNvCxnSpPr>
            <a:cxnSpLocks/>
          </p:cNvCxnSpPr>
          <p:nvPr/>
        </p:nvCxnSpPr>
        <p:spPr>
          <a:xfrm flipH="1" flipV="1">
            <a:off x="6305548" y="3338831"/>
            <a:ext cx="14946" cy="1243003"/>
          </a:xfrm>
          <a:prstGeom prst="line">
            <a:avLst/>
          </a:pr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5FE433F7-E08E-5565-B19D-893A7DB19CBB}"/>
              </a:ext>
            </a:extLst>
          </p:cNvPr>
          <p:cNvSpPr/>
          <p:nvPr/>
        </p:nvSpPr>
        <p:spPr>
          <a:xfrm>
            <a:off x="6283116" y="4579624"/>
            <a:ext cx="75125" cy="75125"/>
          </a:xfrm>
          <a:prstGeom prst="ellipse">
            <a:avLst/>
          </a:prstGeom>
          <a:solidFill>
            <a:srgbClr val="4183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16F272F-7277-F764-36EA-BB7749674F93}"/>
              </a:ext>
            </a:extLst>
          </p:cNvPr>
          <p:cNvSpPr txBox="1"/>
          <p:nvPr/>
        </p:nvSpPr>
        <p:spPr>
          <a:xfrm>
            <a:off x="5806397" y="4747382"/>
            <a:ext cx="1397962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 2027</a:t>
            </a:r>
            <a:r>
              <a:rPr kumimoji="0" lang="en-GB" sz="1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rgbClr val="202945"/>
              </a:solidFill>
              <a:effectLst/>
              <a:uLnTx/>
              <a:uFillTx/>
              <a:latin typeface="Arial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Electromagnets main series delivery​</a:t>
            </a: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4A0FBD52-1449-8AC2-8FF7-C07C54D804FD}"/>
              </a:ext>
            </a:extLst>
          </p:cNvPr>
          <p:cNvSpPr/>
          <p:nvPr/>
        </p:nvSpPr>
        <p:spPr>
          <a:xfrm>
            <a:off x="3963835" y="1926425"/>
            <a:ext cx="387068" cy="79647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Footer Placeholder 2">
            <a:extLst>
              <a:ext uri="{FF2B5EF4-FFF2-40B4-BE49-F238E27FC236}">
                <a16:creationId xmlns:a16="http://schemas.microsoft.com/office/drawing/2014/main" id="{7977BE2C-C7CE-C7B1-0AE7-659F6B9E2EEA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3FD1F04-B8BD-1902-65F5-A0D1475FA87D}"/>
              </a:ext>
            </a:extLst>
          </p:cNvPr>
          <p:cNvSpPr txBox="1"/>
          <p:nvPr/>
        </p:nvSpPr>
        <p:spPr>
          <a:xfrm>
            <a:off x="2096293" y="3384242"/>
            <a:ext cx="13869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900" dirty="0"/>
              <a:t>8 month delay against original completion</a:t>
            </a:r>
            <a:endParaRPr lang="en-GB" sz="900" dirty="0">
              <a:ea typeface="Calibri"/>
              <a:cs typeface="Calibri"/>
            </a:endParaRPr>
          </a:p>
        </p:txBody>
      </p:sp>
      <p:sp>
        <p:nvSpPr>
          <p:cNvPr id="76" name="Arrow: Left-Right 75">
            <a:extLst>
              <a:ext uri="{FF2B5EF4-FFF2-40B4-BE49-F238E27FC236}">
                <a16:creationId xmlns:a16="http://schemas.microsoft.com/office/drawing/2014/main" id="{0C851735-4C82-1F4B-53F2-2CF73ED35E5D}"/>
              </a:ext>
            </a:extLst>
          </p:cNvPr>
          <p:cNvSpPr/>
          <p:nvPr/>
        </p:nvSpPr>
        <p:spPr>
          <a:xfrm>
            <a:off x="3319442" y="3473747"/>
            <a:ext cx="840300" cy="126957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609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376EF-2DD2-58E1-35DB-5161C5F28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B24B37-DD0E-CE31-A899-839D82914F62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466E3-21E7-49F8-4E0C-60582D996356}"/>
              </a:ext>
            </a:extLst>
          </p:cNvPr>
          <p:cNvSpPr txBox="1"/>
          <p:nvPr/>
        </p:nvSpPr>
        <p:spPr>
          <a:xfrm>
            <a:off x="0" y="-118387"/>
            <a:ext cx="1219427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Diamond II Vacuum</a:t>
            </a:r>
          </a:p>
        </p:txBody>
      </p:sp>
      <p:sp>
        <p:nvSpPr>
          <p:cNvPr id="71" name="Slide Number Placeholder 6">
            <a:extLst>
              <a:ext uri="{FF2B5EF4-FFF2-40B4-BE49-F238E27FC236}">
                <a16:creationId xmlns:a16="http://schemas.microsoft.com/office/drawing/2014/main" id="{CC8DCE9D-E3DA-7F48-63B1-4BA7C44D8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EFB2D-35A7-4BFF-A166-F5B8E811460E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90C5F66-5F48-CBB9-AFA7-BACBAD091FC2}"/>
              </a:ext>
            </a:extLst>
          </p:cNvPr>
          <p:cNvSpPr txBox="1"/>
          <p:nvPr/>
        </p:nvSpPr>
        <p:spPr>
          <a:xfrm>
            <a:off x="92856" y="670385"/>
            <a:ext cx="99653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cs typeface="Calibri" panose="020F0502020204030204" pitchFamily="34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D05F87E-5FDB-4DCD-E417-A35F708B7B7F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E8830-90E8-F2A7-9AA1-6D77D1443BC1}"/>
              </a:ext>
            </a:extLst>
          </p:cNvPr>
          <p:cNvSpPr txBox="1"/>
          <p:nvPr/>
        </p:nvSpPr>
        <p:spPr>
          <a:xfrm>
            <a:off x="6096000" y="1435179"/>
            <a:ext cx="517725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Planning dates</a:t>
            </a:r>
          </a:p>
          <a:p>
            <a:r>
              <a:rPr lang="en-GB" dirty="0">
                <a:solidFill>
                  <a:srgbClr val="0070C0"/>
                </a:solidFill>
              </a:rPr>
              <a:t>Start of pre-series vacuum string assembly Feb 2026</a:t>
            </a:r>
          </a:p>
          <a:p>
            <a:r>
              <a:rPr lang="en-GB" dirty="0">
                <a:solidFill>
                  <a:srgbClr val="0070C0"/>
                </a:solidFill>
              </a:rPr>
              <a:t>Start of girder vacuum string assembly Apr 2026</a:t>
            </a:r>
          </a:p>
          <a:p>
            <a:r>
              <a:rPr lang="en-GB" dirty="0">
                <a:solidFill>
                  <a:srgbClr val="0070C0"/>
                </a:solidFill>
              </a:rPr>
              <a:t>Start of dark period Dec 2027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7FC6CA-B0A1-B887-52FE-DF7349CF9E63}"/>
              </a:ext>
            </a:extLst>
          </p:cNvPr>
          <p:cNvSpPr txBox="1"/>
          <p:nvPr/>
        </p:nvSpPr>
        <p:spPr>
          <a:xfrm>
            <a:off x="-2275" y="531687"/>
            <a:ext cx="101846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Orders placed for main arc vessels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Still to order special vessels, straights, ceramic vessels, injection components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6C32E8-EC4C-9907-52EA-ED1F852350A9}"/>
              </a:ext>
            </a:extLst>
          </p:cNvPr>
          <p:cNvSpPr txBox="1"/>
          <p:nvPr/>
        </p:nvSpPr>
        <p:spPr>
          <a:xfrm>
            <a:off x="2275" y="1604439"/>
            <a:ext cx="5085125" cy="14003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Issues with blistering on some copper vessels – Cu-OFS oxygen content measured 0.21-0.37%, should be &lt;0.005% !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Vessels to be remade with Cu-OFE </a:t>
            </a:r>
          </a:p>
        </p:txBody>
      </p:sp>
      <p:pic>
        <p:nvPicPr>
          <p:cNvPr id="8" name="Content Placeholder 4" descr="A finger pointing at a piece of metal&#10;&#10;AI-generated content may be incorrect.">
            <a:extLst>
              <a:ext uri="{FF2B5EF4-FFF2-40B4-BE49-F238E27FC236}">
                <a16:creationId xmlns:a16="http://schemas.microsoft.com/office/drawing/2014/main" id="{EE9C45D5-D868-25A4-92E9-AAB00C1480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617" y="3017452"/>
            <a:ext cx="1858268" cy="32947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D9CE78-640B-22E1-D373-8012A35F8266}"/>
              </a:ext>
            </a:extLst>
          </p:cNvPr>
          <p:cNvSpPr txBox="1"/>
          <p:nvPr/>
        </p:nvSpPr>
        <p:spPr>
          <a:xfrm>
            <a:off x="7203913" y="3255474"/>
            <a:ext cx="457467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Pumping block pre-series used 316L due to material availability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Could not meet permeability spec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Main series to use 316LN as specified</a:t>
            </a:r>
          </a:p>
        </p:txBody>
      </p:sp>
      <p:pic>
        <p:nvPicPr>
          <p:cNvPr id="10" name="Content Placeholder 4" descr="A metal object on a black stand&#10;&#10;AI-generated content may be incorrect.">
            <a:extLst>
              <a:ext uri="{FF2B5EF4-FFF2-40B4-BE49-F238E27FC236}">
                <a16:creationId xmlns:a16="http://schemas.microsoft.com/office/drawing/2014/main" id="{C81CA16E-BA74-C053-142A-DCE320B136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764" y="3004822"/>
            <a:ext cx="2428194" cy="31379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F8D318-9766-DC52-DB58-6E292A158543}"/>
              </a:ext>
            </a:extLst>
          </p:cNvPr>
          <p:cNvSpPr txBox="1"/>
          <p:nvPr/>
        </p:nvSpPr>
        <p:spPr>
          <a:xfrm>
            <a:off x="7845879" y="6177641"/>
            <a:ext cx="2302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Courtesy M Cox</a:t>
            </a:r>
          </a:p>
        </p:txBody>
      </p:sp>
    </p:spTree>
    <p:extLst>
      <p:ext uri="{BB962C8B-B14F-4D97-AF65-F5344CB8AC3E}">
        <p14:creationId xmlns:p14="http://schemas.microsoft.com/office/powerpoint/2010/main" val="645976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D78F8-91B8-239E-BB99-47AE7876D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989E04-66C2-458A-80C5-7912BD7BFEE8}"/>
              </a:ext>
            </a:extLst>
          </p:cNvPr>
          <p:cNvSpPr txBox="1"/>
          <p:nvPr/>
        </p:nvSpPr>
        <p:spPr>
          <a:xfrm>
            <a:off x="7845879" y="6177641"/>
            <a:ext cx="2302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Courtesy M Cox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32298D-82A9-60C9-2251-6BEB618BE29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F8F43A1-116B-6C0A-A3E2-075AD222B568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400425B8-32C3-9FD6-E412-971D84B6E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18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01D4D-4D34-C1B5-E28B-BAB0BB35E02C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Diamond-II Vacuum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284C7-DE95-5533-A997-107448A88C0E}"/>
              </a:ext>
            </a:extLst>
          </p:cNvPr>
          <p:cNvSpPr txBox="1"/>
          <p:nvPr/>
        </p:nvSpPr>
        <p:spPr>
          <a:xfrm>
            <a:off x="2275" y="583609"/>
            <a:ext cx="50851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Successful test NEG coating absorber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1313E3-D4A6-B2C2-5066-B7C901754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0" y="909629"/>
            <a:ext cx="5646841" cy="559331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AF8EC9E-71F7-C778-CE7C-379EB0DEFB0F}"/>
              </a:ext>
            </a:extLst>
          </p:cNvPr>
          <p:cNvSpPr/>
          <p:nvPr/>
        </p:nvSpPr>
        <p:spPr>
          <a:xfrm>
            <a:off x="0" y="3684656"/>
            <a:ext cx="361950" cy="25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D3824C-4427-E65A-452E-8B919A2B8C1B}"/>
              </a:ext>
            </a:extLst>
          </p:cNvPr>
          <p:cNvSpPr txBox="1"/>
          <p:nvPr/>
        </p:nvSpPr>
        <p:spPr>
          <a:xfrm>
            <a:off x="5889732" y="589499"/>
            <a:ext cx="6304543" cy="1092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Prototype ceramic kicker vessel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Ti coating to be done by </a:t>
            </a:r>
            <a:r>
              <a:rPr lang="en-GB" sz="2000" dirty="0" err="1"/>
              <a:t>Polyteknik</a:t>
            </a:r>
            <a:r>
              <a:rPr lang="en-GB" sz="2000" dirty="0"/>
              <a:t> – coating 4 existing spare vessels as test</a:t>
            </a:r>
          </a:p>
        </p:txBody>
      </p:sp>
      <p:pic>
        <p:nvPicPr>
          <p:cNvPr id="22" name="図 4">
            <a:extLst>
              <a:ext uri="{FF2B5EF4-FFF2-40B4-BE49-F238E27FC236}">
                <a16:creationId xmlns:a16="http://schemas.microsoft.com/office/drawing/2014/main" id="{10B55BAE-4DAD-1069-BCF6-F1CF3969C7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1665" y="1623722"/>
            <a:ext cx="2987401" cy="2338271"/>
          </a:xfrm>
          <a:prstGeom prst="rect">
            <a:avLst/>
          </a:prstGeom>
        </p:spPr>
      </p:pic>
      <p:pic>
        <p:nvPicPr>
          <p:cNvPr id="23" name="図 1">
            <a:extLst>
              <a:ext uri="{FF2B5EF4-FFF2-40B4-BE49-F238E27FC236}">
                <a16:creationId xmlns:a16="http://schemas.microsoft.com/office/drawing/2014/main" id="{0ECCD51F-E92A-677A-AE92-4951A34750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908" y="1623722"/>
            <a:ext cx="2619129" cy="1621381"/>
          </a:xfrm>
          <a:prstGeom prst="rect">
            <a:avLst/>
          </a:prstGeom>
        </p:spPr>
      </p:pic>
      <p:pic>
        <p:nvPicPr>
          <p:cNvPr id="24" name="図 2">
            <a:extLst>
              <a:ext uri="{FF2B5EF4-FFF2-40B4-BE49-F238E27FC236}">
                <a16:creationId xmlns:a16="http://schemas.microsoft.com/office/drawing/2014/main" id="{C4B7E9BA-FF42-B7E7-5478-4CBD67BCD0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9992" y="4316203"/>
            <a:ext cx="3392701" cy="19563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058DDFD-219E-2014-93B6-8B54BA377648}"/>
              </a:ext>
            </a:extLst>
          </p:cNvPr>
          <p:cNvSpPr txBox="1"/>
          <p:nvPr/>
        </p:nvSpPr>
        <p:spPr>
          <a:xfrm>
            <a:off x="5905106" y="4007732"/>
            <a:ext cx="3060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Monolithic Al</a:t>
            </a:r>
            <a:r>
              <a:rPr lang="en-GB" baseline="-25000" dirty="0"/>
              <a:t>2</a:t>
            </a:r>
            <a:r>
              <a:rPr lang="en-GB" dirty="0"/>
              <a:t>O</a:t>
            </a:r>
            <a:r>
              <a:rPr lang="en-GB" baseline="-25000" dirty="0"/>
              <a:t>3</a:t>
            </a:r>
            <a:r>
              <a:rPr lang="en-GB" dirty="0"/>
              <a:t> ceramic body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E31B12-DC9B-8B7A-F5DE-3B6D32F71709}"/>
              </a:ext>
            </a:extLst>
          </p:cNvPr>
          <p:cNvSpPr txBox="1"/>
          <p:nvPr/>
        </p:nvSpPr>
        <p:spPr>
          <a:xfrm>
            <a:off x="9202693" y="3327445"/>
            <a:ext cx="241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Titanium interface rings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D7ACA7-09D2-FFD5-BC51-0D7FEA59AC16}"/>
              </a:ext>
            </a:extLst>
          </p:cNvPr>
          <p:cNvSpPr txBox="1"/>
          <p:nvPr/>
        </p:nvSpPr>
        <p:spPr>
          <a:xfrm>
            <a:off x="6742094" y="6318279"/>
            <a:ext cx="2148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Titanium end flanges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D3C4F10-7842-D921-701E-3612D3EFBA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5534" y="3613864"/>
            <a:ext cx="2580752" cy="264354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DEBEAF3-4960-30C4-8007-88399A6423EF}"/>
              </a:ext>
            </a:extLst>
          </p:cNvPr>
          <p:cNvSpPr txBox="1"/>
          <p:nvPr/>
        </p:nvSpPr>
        <p:spPr>
          <a:xfrm>
            <a:off x="9583274" y="6253603"/>
            <a:ext cx="23720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Ceramic body brazed to interface rings</a:t>
            </a:r>
          </a:p>
        </p:txBody>
      </p:sp>
    </p:spTree>
    <p:extLst>
      <p:ext uri="{BB962C8B-B14F-4D97-AF65-F5344CB8AC3E}">
        <p14:creationId xmlns:p14="http://schemas.microsoft.com/office/powerpoint/2010/main" val="136868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5069D-4B5E-1395-0FA1-929D6A77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AAE558-D60C-C843-D35F-C984685D02C2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CA1130F-ABCE-4011-78DB-4823CB0FDAB8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85609-4268-C851-FD76-28B8133F26E6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Diamond-II Magnets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DD83DE-4859-D74D-2A1B-BEBFC840D951}"/>
              </a:ext>
            </a:extLst>
          </p:cNvPr>
          <p:cNvSpPr txBox="1"/>
          <p:nvPr/>
        </p:nvSpPr>
        <p:spPr>
          <a:xfrm>
            <a:off x="2274" y="583609"/>
            <a:ext cx="10028694" cy="4632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DL assembly in progress – tuning to be done later once DEB is available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DQ – some delay due to difficulty meeting tolerance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FAT and site witness visit due end October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Quadrupoles – 1 of 4 pre-series failed dimensional testing, new yoke to be machined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Plan to accept partial batches so assembly can begin as ready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Sextupoles – pre series FAT OK, but toward limit of acceptable range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Further tests negotiated on examples of each type, any changes only to final machining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Octupoles – FAT on schedule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Oct/corrector pre-series FAT Jan 2026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Fast corrector pre-series FAT Feb 2026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Booster magnets all under construction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Dipole testing at ALBA in November 2025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60D001-9D5B-11C0-C718-DCC02A1686DD}"/>
              </a:ext>
            </a:extLst>
          </p:cNvPr>
          <p:cNvSpPr/>
          <p:nvPr/>
        </p:nvSpPr>
        <p:spPr>
          <a:xfrm>
            <a:off x="0" y="3684656"/>
            <a:ext cx="361950" cy="25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460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C0DC771F-4A99-4ED4-9128-DECBF34B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pPr lvl="0" algn="ctr" eaLnBrk="0" fontAlgn="base" hangingPunct="0">
              <a:spcAft>
                <a:spcPct val="0"/>
              </a:spcAft>
              <a:defRPr/>
            </a:pPr>
            <a:r>
              <a:rPr lang="en-GB" kern="0" dirty="0">
                <a:solidFill>
                  <a:schemeClr val="bg1"/>
                </a:solidFill>
                <a:latin typeface="Calibri" pitchFamily="34" charset="0"/>
              </a:rPr>
              <a:t>Talk 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1B5EF4-82C8-492C-A44D-88483E2BC7B9}"/>
              </a:ext>
            </a:extLst>
          </p:cNvPr>
          <p:cNvSpPr txBox="1"/>
          <p:nvPr/>
        </p:nvSpPr>
        <p:spPr>
          <a:xfrm>
            <a:off x="1648135" y="840873"/>
            <a:ext cx="8895730" cy="5324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Diamond Status: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Operations summary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SLED operation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IDs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Solar installation</a:t>
            </a:r>
          </a:p>
          <a:p>
            <a:pPr marL="457200" indent="-457200">
              <a:buFont typeface="+mj-lt"/>
              <a:buAutoNum type="arabicParenR"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Diamond-II Status: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Project status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Vacuum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Stripline testing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Beam abort system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IDs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Diagnostics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Lattice optimisation</a:t>
            </a:r>
          </a:p>
          <a:p>
            <a:pPr marL="457200" indent="-457200">
              <a:buFont typeface="+mj-lt"/>
              <a:buAutoNum type="arabicParenR"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280F36-B8E2-E19B-F975-7D1F7F2DA2F9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E185B765-5BD9-089A-01B5-7EEF69193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2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36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20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BE4B40-4E4D-AED9-5EEA-770FC46EA123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Diamond-II Injection: </a:t>
            </a:r>
            <a:r>
              <a:rPr lang="en-GB" sz="4000" dirty="0" err="1">
                <a:solidFill>
                  <a:schemeClr val="bg1"/>
                </a:solidFill>
                <a:latin typeface="+mj-lt"/>
              </a:rPr>
              <a:t>Striplines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5CF71FF-F7AC-6B96-C95C-4828B96CBB64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5C16B2E-7771-CF99-C26F-9EFD4950FE6F}"/>
              </a:ext>
            </a:extLst>
          </p:cNvPr>
          <p:cNvCxnSpPr>
            <a:cxnSpLocks/>
          </p:cNvCxnSpPr>
          <p:nvPr/>
        </p:nvCxnSpPr>
        <p:spPr>
          <a:xfrm flipV="1">
            <a:off x="7484883" y="3233394"/>
            <a:ext cx="0" cy="85783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84FE99-F6F1-D50E-C6B5-1FBFAEBA7F7A}"/>
              </a:ext>
            </a:extLst>
          </p:cNvPr>
          <p:cNvCxnSpPr>
            <a:cxnSpLocks/>
          </p:cNvCxnSpPr>
          <p:nvPr/>
        </p:nvCxnSpPr>
        <p:spPr>
          <a:xfrm flipV="1">
            <a:off x="7816393" y="3233394"/>
            <a:ext cx="0" cy="85783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425E9BD-0021-A6A5-7F67-87974524F6CE}"/>
              </a:ext>
            </a:extLst>
          </p:cNvPr>
          <p:cNvCxnSpPr/>
          <p:nvPr/>
        </p:nvCxnSpPr>
        <p:spPr>
          <a:xfrm flipH="1">
            <a:off x="7484883" y="3337089"/>
            <a:ext cx="331510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F03D31A-C905-B767-074A-A340F025885D}"/>
              </a:ext>
            </a:extLst>
          </p:cNvPr>
          <p:cNvCxnSpPr>
            <a:cxnSpLocks/>
          </p:cNvCxnSpPr>
          <p:nvPr/>
        </p:nvCxnSpPr>
        <p:spPr>
          <a:xfrm flipH="1">
            <a:off x="9977288" y="3555477"/>
            <a:ext cx="1617681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C3318EB-EEF1-A86A-D406-1199A7926A30}"/>
              </a:ext>
            </a:extLst>
          </p:cNvPr>
          <p:cNvSpPr txBox="1"/>
          <p:nvPr/>
        </p:nvSpPr>
        <p:spPr>
          <a:xfrm>
            <a:off x="10401335" y="3186145"/>
            <a:ext cx="838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1.5 µs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55580E-EF98-B6D2-2B9B-671B1E14BC5F}"/>
              </a:ext>
            </a:extLst>
          </p:cNvPr>
          <p:cNvSpPr txBox="1"/>
          <p:nvPr/>
        </p:nvSpPr>
        <p:spPr>
          <a:xfrm>
            <a:off x="7393315" y="2966868"/>
            <a:ext cx="838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3 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64F35-92E0-03F4-B1EB-36D9ECA984DE}"/>
              </a:ext>
            </a:extLst>
          </p:cNvPr>
          <p:cNvSpPr txBox="1"/>
          <p:nvPr/>
        </p:nvSpPr>
        <p:spPr>
          <a:xfrm>
            <a:off x="391348" y="577579"/>
            <a:ext cx="73539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Prototype stripline installed in booster-to-storage ring (BTS) transfer line in March 2025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Tested with low power 5 kV pulser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Amplitude of kick as expected once correct timing found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cs typeface="Calibri" panose="020F0502020204030204" pitchFamily="34" charset="0"/>
            </a:endParaRPr>
          </a:p>
        </p:txBody>
      </p:sp>
      <p:pic>
        <p:nvPicPr>
          <p:cNvPr id="13" name="Picture 12" descr="A green and blue line graph&#10;&#10;AI-generated content may be incorrect.">
            <a:extLst>
              <a:ext uri="{FF2B5EF4-FFF2-40B4-BE49-F238E27FC236}">
                <a16:creationId xmlns:a16="http://schemas.microsoft.com/office/drawing/2014/main" id="{BCBF2A07-C66C-89D7-2F15-9FDF508AB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2" y="2429450"/>
            <a:ext cx="7591436" cy="3090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EFA354-063B-0360-6977-836EC4439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843" y="1372936"/>
            <a:ext cx="4578157" cy="34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61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338F7-24B1-35FA-17BD-A8147FEE1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1AB5B0-E668-CD8F-6414-C5C7E43DABF2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744A3025-A957-6461-5C5B-CF3D88860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21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3E17D-2A6A-F75C-03BE-F8840E6EFC60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Diamond-II Injection: </a:t>
            </a:r>
            <a:r>
              <a:rPr lang="en-GB" sz="4000" dirty="0" err="1">
                <a:solidFill>
                  <a:schemeClr val="bg1"/>
                </a:solidFill>
                <a:latin typeface="+mj-lt"/>
              </a:rPr>
              <a:t>Striplines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26705F4-1699-40D0-8F70-BA9216B51852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0EBB91C-0D50-BE39-B518-1C18BAFD5155}"/>
              </a:ext>
            </a:extLst>
          </p:cNvPr>
          <p:cNvCxnSpPr>
            <a:cxnSpLocks/>
          </p:cNvCxnSpPr>
          <p:nvPr/>
        </p:nvCxnSpPr>
        <p:spPr>
          <a:xfrm flipV="1">
            <a:off x="7484883" y="3233394"/>
            <a:ext cx="0" cy="85783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AF67B0A-A376-5653-AA96-5BB8B7E7075D}"/>
              </a:ext>
            </a:extLst>
          </p:cNvPr>
          <p:cNvCxnSpPr>
            <a:cxnSpLocks/>
          </p:cNvCxnSpPr>
          <p:nvPr/>
        </p:nvCxnSpPr>
        <p:spPr>
          <a:xfrm flipV="1">
            <a:off x="7816393" y="3233394"/>
            <a:ext cx="0" cy="85783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D55B566-6F86-B51F-7024-06986B99092D}"/>
              </a:ext>
            </a:extLst>
          </p:cNvPr>
          <p:cNvCxnSpPr/>
          <p:nvPr/>
        </p:nvCxnSpPr>
        <p:spPr>
          <a:xfrm flipH="1">
            <a:off x="7484883" y="3337089"/>
            <a:ext cx="331510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651060F-33A7-8426-B30E-34577654095C}"/>
              </a:ext>
            </a:extLst>
          </p:cNvPr>
          <p:cNvCxnSpPr>
            <a:cxnSpLocks/>
          </p:cNvCxnSpPr>
          <p:nvPr/>
        </p:nvCxnSpPr>
        <p:spPr>
          <a:xfrm flipH="1">
            <a:off x="9977288" y="3555477"/>
            <a:ext cx="1617681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B745F45-2A20-145B-5109-A0C80E406313}"/>
              </a:ext>
            </a:extLst>
          </p:cNvPr>
          <p:cNvSpPr txBox="1"/>
          <p:nvPr/>
        </p:nvSpPr>
        <p:spPr>
          <a:xfrm>
            <a:off x="10401335" y="3186145"/>
            <a:ext cx="838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1.5 µs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AD8954-E47B-1C16-C4DB-DA89D69C3863}"/>
              </a:ext>
            </a:extLst>
          </p:cNvPr>
          <p:cNvSpPr txBox="1"/>
          <p:nvPr/>
        </p:nvSpPr>
        <p:spPr>
          <a:xfrm>
            <a:off x="7393315" y="2966868"/>
            <a:ext cx="838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3 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B1FBBA-2B8A-C745-38E3-ED6DBC083988}"/>
              </a:ext>
            </a:extLst>
          </p:cNvPr>
          <p:cNvSpPr txBox="1"/>
          <p:nvPr/>
        </p:nvSpPr>
        <p:spPr>
          <a:xfrm>
            <a:off x="391347" y="577579"/>
            <a:ext cx="974444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Removed from BTS and installed in storage ring in June 2025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Initial test without pulser to test apertures, beam heating, impedance, etc.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Can’t measure blade temperatures directly, but no problems observed from external monitoring – as long as ports are connected to correctly matched loads!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DB6772-B18B-FDFE-FBEF-81E7C38E9545}"/>
              </a:ext>
            </a:extLst>
          </p:cNvPr>
          <p:cNvGrpSpPr/>
          <p:nvPr/>
        </p:nvGrpSpPr>
        <p:grpSpPr>
          <a:xfrm>
            <a:off x="444846" y="2156281"/>
            <a:ext cx="3589812" cy="2427686"/>
            <a:chOff x="8263294" y="1216184"/>
            <a:chExt cx="3589812" cy="24276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C97D09-551E-3F46-842B-83B7BA6C6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63294" y="1216184"/>
              <a:ext cx="3589812" cy="24276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91E7EBA-CEC1-0FB0-61B5-95037F89692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029434" y="1629300"/>
                  <a:ext cx="2634201" cy="55720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400" dirty="0"/>
                    <a:t>Measured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a14:m>
                  <a:r>
                    <a:rPr lang="en-GB" sz="1400" dirty="0"/>
                    <a:t> = 1176 V/</a:t>
                  </a:r>
                  <a:r>
                    <a:rPr lang="en-GB" sz="1400" dirty="0" err="1"/>
                    <a:t>pC</a:t>
                  </a:r>
                  <a:r>
                    <a:rPr lang="en-GB" sz="1400" dirty="0"/>
                    <a:t>/m</a:t>
                  </a:r>
                </a:p>
                <a:p>
                  <a:r>
                    <a:rPr lang="en-GB" sz="1400" dirty="0"/>
                    <a:t>CST model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40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a14:m>
                  <a:r>
                    <a:rPr lang="en-GB" sz="1400" dirty="0"/>
                    <a:t> = 109.1 V/</a:t>
                  </a:r>
                  <a:r>
                    <a:rPr lang="en-GB" sz="1400" dirty="0" err="1"/>
                    <a:t>pC</a:t>
                  </a:r>
                  <a:r>
                    <a:rPr lang="en-GB" sz="1400" dirty="0"/>
                    <a:t>/m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91E7EBA-CEC1-0FB0-61B5-95037F8969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9434" y="1629300"/>
                  <a:ext cx="2634201" cy="557204"/>
                </a:xfrm>
                <a:prstGeom prst="rect">
                  <a:avLst/>
                </a:prstGeom>
                <a:blipFill>
                  <a:blip r:embed="rId5"/>
                  <a:stretch>
                    <a:fillRect l="-693" t="-1099" b="-76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64471B-CC6C-FBF4-F768-5FCEF5979DD1}"/>
              </a:ext>
            </a:extLst>
          </p:cNvPr>
          <p:cNvGrpSpPr/>
          <p:nvPr/>
        </p:nvGrpSpPr>
        <p:grpSpPr>
          <a:xfrm>
            <a:off x="3971411" y="2150577"/>
            <a:ext cx="3318936" cy="2424079"/>
            <a:chOff x="7516812" y="3919912"/>
            <a:chExt cx="3318936" cy="2424079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D68EA2F-3994-7E27-20EA-F4DC31C74F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6812" y="3919912"/>
              <a:ext cx="3223724" cy="2424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C80B58-DF7B-DDAE-22F4-73FF049691AE}"/>
                </a:ext>
              </a:extLst>
            </p:cNvPr>
            <p:cNvSpPr txBox="1"/>
            <p:nvPr/>
          </p:nvSpPr>
          <p:spPr>
            <a:xfrm>
              <a:off x="7990482" y="4741648"/>
              <a:ext cx="13757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u="sng"/>
                <a:t>IDs closed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084E71-D057-2653-DE7C-1A2F1D292994}"/>
                </a:ext>
              </a:extLst>
            </p:cNvPr>
            <p:cNvSpPr txBox="1"/>
            <p:nvPr/>
          </p:nvSpPr>
          <p:spPr>
            <a:xfrm>
              <a:off x="9459953" y="4273378"/>
              <a:ext cx="13757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u="sng"/>
                <a:t>IDs closed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ED8E747-7F7F-1E5F-FB43-DFD1A67D170B}"/>
              </a:ext>
            </a:extLst>
          </p:cNvPr>
          <p:cNvSpPr txBox="1"/>
          <p:nvPr/>
        </p:nvSpPr>
        <p:spPr>
          <a:xfrm>
            <a:off x="7425251" y="2306813"/>
            <a:ext cx="445531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Kick factor measured larger than expected, but very noisy and inconsistent between measurements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No measurable impact on tune shift, bunch lengthening or microwave instability threshold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3C514D-0984-8967-8425-CE4D95D42D03}"/>
              </a:ext>
            </a:extLst>
          </p:cNvPr>
          <p:cNvSpPr txBox="1"/>
          <p:nvPr/>
        </p:nvSpPr>
        <p:spPr>
          <a:xfrm>
            <a:off x="391346" y="4886245"/>
            <a:ext cx="94018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Removed to replace feedthroughs with 7/16 type for high power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Full assembly tested with 20 kV pulser last week – to be re-installed in ring this week</a:t>
            </a:r>
          </a:p>
        </p:txBody>
      </p:sp>
    </p:spTree>
    <p:extLst>
      <p:ext uri="{BB962C8B-B14F-4D97-AF65-F5344CB8AC3E}">
        <p14:creationId xmlns:p14="http://schemas.microsoft.com/office/powerpoint/2010/main" val="3062012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D0B92-FF29-AB07-C194-A73BEEB59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D5FDF85F-6040-EE52-17D6-93E2C1F1659E}"/>
              </a:ext>
            </a:extLst>
          </p:cNvPr>
          <p:cNvSpPr txBox="1"/>
          <p:nvPr/>
        </p:nvSpPr>
        <p:spPr>
          <a:xfrm>
            <a:off x="6473952" y="2329797"/>
            <a:ext cx="5715773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Copper beam dump: peak energy density = 5.0 kJ/cm</a:t>
            </a:r>
            <a:r>
              <a:rPr lang="en-GB" baseline="30000" dirty="0">
                <a:cs typeface="Calibri" panose="020F0502020204030204" pitchFamily="34" charset="0"/>
              </a:rPr>
              <a:t>3 </a:t>
            </a:r>
            <a:r>
              <a:rPr lang="en-GB" dirty="0">
                <a:cs typeface="Calibri" panose="020F0502020204030204" pitchFamily="34" charset="0"/>
              </a:rPr>
              <a:t>(likely to melt)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Graphite beam dump: peak energy density = 1.7 kJ/cm</a:t>
            </a:r>
            <a:r>
              <a:rPr lang="en-GB" baseline="30000" dirty="0">
                <a:cs typeface="Calibri" panose="020F0502020204030204" pitchFamily="34" charset="0"/>
              </a:rPr>
              <a:t>3</a:t>
            </a:r>
            <a:endParaRPr lang="en-GB" dirty="0"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Copper section of the collimator is also likely to melt: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/>
              <a:t>Copper section = 4.3 KJ/cm</a:t>
            </a:r>
            <a:r>
              <a:rPr lang="en-GB" baseline="30000" dirty="0"/>
              <a:t>3 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/>
              <a:t>Tungsten section = 13.1 KJ/cm</a:t>
            </a:r>
            <a:r>
              <a:rPr lang="en-GB" baseline="30000" dirty="0"/>
              <a:t>3 </a:t>
            </a:r>
            <a:r>
              <a:rPr lang="en-GB" dirty="0"/>
              <a:t>(below melting point)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GB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/>
              <a:t>Using linear pulse shape for kicker and spreading beam vertically should bring energy density within safe limits on beam dump and collimators (still WIP)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800" dirty="0">
              <a:cs typeface="Calibri" panose="020F05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8FE98D4-507D-42EB-DAE9-52163E583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511" y="4295294"/>
            <a:ext cx="2351210" cy="184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CC1B0F-CA5A-AF3D-0A38-8A8DD4633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342" y="2271097"/>
            <a:ext cx="2507852" cy="188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4196DD-B2FA-E234-30F4-55C986A65BF7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0DE1540-830E-1252-0EB7-FFFAFAE0B2AF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5E694579-1708-8245-4F29-4C8BC29B5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22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BB98F0-7963-1113-7E23-DBB2712750D1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Diamond-II Beam Abort System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1CF15-F982-A024-C722-1B3B7DE3F3BA}"/>
              </a:ext>
            </a:extLst>
          </p:cNvPr>
          <p:cNvSpPr txBox="1"/>
          <p:nvPr/>
        </p:nvSpPr>
        <p:spPr>
          <a:xfrm>
            <a:off x="239350" y="670385"/>
            <a:ext cx="11713300" cy="15542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Dedicated beam dump system required to prevent damage to machine on beam loss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Preferred solution with kicker in K23 straight, tapered beam dumps in K23 and K24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Based on SLS-II method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Space for two kickers for redundancy, maybe vertical decoherence kicker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F24FD5-DD11-929C-CE7B-ADC1B8A1D557}"/>
              </a:ext>
            </a:extLst>
          </p:cNvPr>
          <p:cNvGrpSpPr/>
          <p:nvPr/>
        </p:nvGrpSpPr>
        <p:grpSpPr>
          <a:xfrm>
            <a:off x="2275" y="2305543"/>
            <a:ext cx="4910968" cy="3477313"/>
            <a:chOff x="7530412" y="1652649"/>
            <a:chExt cx="4910968" cy="347731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887CC92-E2EC-DAD1-CEBF-10FA046A1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30412" y="1652649"/>
              <a:ext cx="4422236" cy="3477313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B7B04DE-B3ED-0A82-ED9F-9A59959023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30116" y="3168760"/>
              <a:ext cx="613174" cy="7977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F78CC3-B715-488D-B8BE-3851CFE11DFD}"/>
                </a:ext>
              </a:extLst>
            </p:cNvPr>
            <p:cNvSpPr txBox="1"/>
            <p:nvPr/>
          </p:nvSpPr>
          <p:spPr>
            <a:xfrm>
              <a:off x="11218848" y="2728777"/>
              <a:ext cx="1222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Fixed vac. vessel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2128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B7CA92-A4B3-E5AA-3C4C-C9689220BC78}"/>
              </a:ext>
            </a:extLst>
          </p:cNvPr>
          <p:cNvSpPr txBox="1"/>
          <p:nvPr/>
        </p:nvSpPr>
        <p:spPr>
          <a:xfrm>
            <a:off x="401379" y="674552"/>
            <a:ext cx="11230640" cy="3177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cs typeface="Calibri"/>
              </a:rPr>
              <a:t>Time budget is set by need to kill the beam before it starts to hit the collimator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cs typeface="Calibri"/>
              </a:rPr>
              <a:t>RF trip: &lt;90 turns (~170 µs)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cs typeface="Calibri"/>
              </a:rPr>
              <a:t>Outside orbit interlock: &lt;~115 µs (TBC – step change of slow corrector)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cs typeface="Calibri"/>
              </a:rPr>
              <a:t>Three response times for the BDC: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cs typeface="Calibri"/>
              </a:rPr>
              <a:t>Fast: (&lt;15 µs) direct fibre links to 8 LLRF systems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cs typeface="Calibri"/>
              </a:rPr>
              <a:t>Medium: (&lt;115 µs) orbit interlock from EBPMs in local CIA 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cs typeface="Calibri"/>
              </a:rPr>
              <a:t>Slow: (&lt;400 µs) PSS triggers RF+PSU power down, triggering MPS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rgbClr val="424242"/>
              </a:solidFill>
              <a:effectLst/>
              <a:latin typeface="Segoe San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701BC-AAB8-419F-9991-8BAAAAEF8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17EC2B-26AF-AF48-4674-CBB49136E162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Diamond-II Beam Abort System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90A568-9B9C-BF17-196B-FC20BF7DF115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5A0996-014B-B518-9A57-45FF03920121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Diamond-II Beam Abort System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1BBEB64-BC14-35B4-08CB-49E4D57E09A2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893C7FF-3381-E129-E71F-D54B682051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856807"/>
              </p:ext>
            </p:extLst>
          </p:nvPr>
        </p:nvGraphicFramePr>
        <p:xfrm>
          <a:off x="5686855" y="3440055"/>
          <a:ext cx="400416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8449">
                  <a:extLst>
                    <a:ext uri="{9D8B030D-6E8A-4147-A177-3AD203B41FA5}">
                      <a16:colId xmlns:a16="http://schemas.microsoft.com/office/drawing/2014/main" val="3764355359"/>
                    </a:ext>
                  </a:extLst>
                </a:gridCol>
                <a:gridCol w="1225711">
                  <a:extLst>
                    <a:ext uri="{9D8B030D-6E8A-4147-A177-3AD203B41FA5}">
                      <a16:colId xmlns:a16="http://schemas.microsoft.com/office/drawing/2014/main" val="413176507"/>
                    </a:ext>
                  </a:extLst>
                </a:gridCol>
              </a:tblGrid>
              <a:tr h="170968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ysClr val="windowText" lastClr="000000"/>
                          </a:solidFill>
                        </a:rPr>
                        <a:t>Source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ysClr val="windowText" lastClr="000000"/>
                          </a:solidFill>
                        </a:rPr>
                        <a:t>Delay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423921"/>
                  </a:ext>
                </a:extLst>
              </a:tr>
              <a:tr h="170968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ysClr val="windowText" lastClr="000000"/>
                          </a:solidFill>
                        </a:rPr>
                        <a:t>RF decision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ysClr val="windowText" lastClr="000000"/>
                          </a:solidFill>
                        </a:rPr>
                        <a:t>0.5 </a:t>
                      </a:r>
                      <a:r>
                        <a:rPr lang="en-GB" sz="1600" dirty="0">
                          <a:solidFill>
                            <a:sysClr val="windowText" lastClr="000000"/>
                          </a:solidFill>
                          <a:cs typeface="Calibri"/>
                        </a:rPr>
                        <a:t>µs</a:t>
                      </a:r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2921623"/>
                  </a:ext>
                </a:extLst>
              </a:tr>
              <a:tr h="170968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Fibre Delay</a:t>
                      </a:r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 </a:t>
                      </a:r>
                      <a:r>
                        <a:rPr lang="en-GB" sz="1600" dirty="0">
                          <a:solidFill>
                            <a:sysClr val="windowText" lastClr="000000"/>
                          </a:solidFill>
                          <a:cs typeface="Calibri"/>
                        </a:rPr>
                        <a:t>µs</a:t>
                      </a:r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453815"/>
                  </a:ext>
                </a:extLst>
              </a:tr>
              <a:tr h="170968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ysClr val="windowText" lastClr="000000"/>
                          </a:solidFill>
                        </a:rPr>
                        <a:t>BDC FPGA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ysClr val="windowText" lastClr="000000"/>
                          </a:solidFill>
                        </a:rPr>
                        <a:t>0.4 </a:t>
                      </a:r>
                      <a:r>
                        <a:rPr lang="en-GB" sz="1600" dirty="0">
                          <a:solidFill>
                            <a:sysClr val="windowText" lastClr="000000"/>
                          </a:solidFill>
                          <a:cs typeface="Calibri"/>
                        </a:rPr>
                        <a:t>µs</a:t>
                      </a:r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2953127"/>
                  </a:ext>
                </a:extLst>
              </a:tr>
              <a:tr h="170968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Fibre Delay</a:t>
                      </a:r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 </a:t>
                      </a:r>
                      <a:r>
                        <a:rPr lang="en-GB" sz="1600" dirty="0">
                          <a:solidFill>
                            <a:sysClr val="windowText" lastClr="000000"/>
                          </a:solidFill>
                          <a:cs typeface="Calibri"/>
                        </a:rPr>
                        <a:t>µs</a:t>
                      </a:r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0081867"/>
                  </a:ext>
                </a:extLst>
              </a:tr>
              <a:tr h="170968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ysClr val="windowText" lastClr="000000"/>
                          </a:solidFill>
                        </a:rPr>
                        <a:t>PSU Realisation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ysClr val="windowText" lastClr="000000"/>
                          </a:solidFill>
                        </a:rPr>
                        <a:t>5-10 </a:t>
                      </a:r>
                      <a:r>
                        <a:rPr lang="en-GB" sz="1600" dirty="0">
                          <a:solidFill>
                            <a:sysClr val="windowText" lastClr="000000"/>
                          </a:solidFill>
                          <a:cs typeface="Calibri"/>
                        </a:rPr>
                        <a:t>µs</a:t>
                      </a:r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5820431"/>
                  </a:ext>
                </a:extLst>
              </a:tr>
              <a:tr h="170968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Kicker Pulse</a:t>
                      </a:r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en-GB" sz="1600" dirty="0">
                          <a:solidFill>
                            <a:sysClr val="windowText" lastClr="000000"/>
                          </a:solidFill>
                          <a:cs typeface="Calibri"/>
                        </a:rPr>
                        <a:t>µs</a:t>
                      </a:r>
                      <a:endParaRPr lang="en-GB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731461"/>
                  </a:ext>
                </a:extLst>
              </a:tr>
              <a:tr h="170968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ysClr val="windowText" lastClr="000000"/>
                          </a:solidFill>
                        </a:rPr>
                        <a:t>11.5-16.5 </a:t>
                      </a:r>
                      <a:r>
                        <a:rPr lang="en-GB" sz="1600" b="1" dirty="0">
                          <a:solidFill>
                            <a:sysClr val="windowText" lastClr="000000"/>
                          </a:solidFill>
                          <a:cs typeface="Calibri"/>
                        </a:rPr>
                        <a:t>µs</a:t>
                      </a:r>
                      <a:endParaRPr lang="en-GB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4724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262C49F-B368-F2F2-C6C4-BD9820157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037" y="3236976"/>
            <a:ext cx="4004160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32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24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00ED15-43CE-D018-4A60-998F34D0085E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Diamond-II IDs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 descr="A machine in a room&#10;&#10;AI-generated content may be incorrect.">
            <a:extLst>
              <a:ext uri="{FF2B5EF4-FFF2-40B4-BE49-F238E27FC236}">
                <a16:creationId xmlns:a16="http://schemas.microsoft.com/office/drawing/2014/main" id="{8214544B-F61F-2736-4DCA-15F654286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42" y="2137422"/>
            <a:ext cx="5423380" cy="40675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403807-124F-2391-7DAC-8A43A5FCE364}"/>
              </a:ext>
            </a:extLst>
          </p:cNvPr>
          <p:cNvSpPr txBox="1"/>
          <p:nvPr/>
        </p:nvSpPr>
        <p:spPr>
          <a:xfrm>
            <a:off x="7076190" y="2058906"/>
            <a:ext cx="403245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B0F0"/>
                </a:solidFill>
              </a:rPr>
              <a:t>CPMU: </a:t>
            </a:r>
            <a:r>
              <a:rPr lang="en-GB" sz="2000" dirty="0"/>
              <a:t>17.6 mm period, 1.5 long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800" dirty="0"/>
              <a:t>Currently being built in-house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Magnets delivered by HPMG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800" dirty="0"/>
              <a:t>Controls commissioning and magnet mounting due to start imminently </a:t>
            </a:r>
          </a:p>
          <a:p>
            <a:endParaRPr lang="en-GB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0BDD8F-EBC2-C1A1-4526-C4C90A4E5094}"/>
              </a:ext>
            </a:extLst>
          </p:cNvPr>
          <p:cNvSpPr txBox="1"/>
          <p:nvPr/>
        </p:nvSpPr>
        <p:spPr>
          <a:xfrm>
            <a:off x="1176152" y="5679962"/>
            <a:ext cx="2160848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New CPMU structure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5C408F-C268-43AB-E882-401FBF6546BC}"/>
              </a:ext>
            </a:extLst>
          </p:cNvPr>
          <p:cNvSpPr txBox="1"/>
          <p:nvPr/>
        </p:nvSpPr>
        <p:spPr>
          <a:xfrm>
            <a:off x="7076190" y="3535194"/>
            <a:ext cx="4705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</a:rPr>
              <a:t>2 x HPMUs: </a:t>
            </a:r>
            <a:r>
              <a:rPr lang="en-GB" sz="2000" dirty="0"/>
              <a:t>18.7 mm period, 1.5 m long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Contract awarded to Kyma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FDR to complete in next few weeks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A34805-62EC-D5B9-1CD2-325B500DE0E9}"/>
              </a:ext>
            </a:extLst>
          </p:cNvPr>
          <p:cNvSpPr txBox="1"/>
          <p:nvPr/>
        </p:nvSpPr>
        <p:spPr>
          <a:xfrm>
            <a:off x="7076190" y="4521555"/>
            <a:ext cx="44369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B0F0"/>
                </a:solidFill>
              </a:rPr>
              <a:t>EMPHU: </a:t>
            </a:r>
            <a:r>
              <a:rPr lang="en-GB" sz="2000" dirty="0"/>
              <a:t>56 mm period, 1.75 m long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Based on Soleil’s design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Magnetic design validated, engineering design ongoing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Stainless steel vessel to be used to avoid eddy currents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16AFC4-D582-5DDA-C132-128367D44446}"/>
              </a:ext>
            </a:extLst>
          </p:cNvPr>
          <p:cNvSpPr txBox="1"/>
          <p:nvPr/>
        </p:nvSpPr>
        <p:spPr>
          <a:xfrm>
            <a:off x="448234" y="739427"/>
            <a:ext cx="1164515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cs typeface="Calibri" panose="020F0502020204030204" pitchFamily="34" charset="0"/>
              </a:rPr>
              <a:t>New IDs for Diamond-II are a mix of </a:t>
            </a:r>
            <a:r>
              <a:rPr lang="en-GB" sz="2000" dirty="0">
                <a:solidFill>
                  <a:srgbClr val="00B0F0"/>
                </a:solidFill>
                <a:cs typeface="Calibri" panose="020F0502020204030204" pitchFamily="34" charset="0"/>
              </a:rPr>
              <a:t>in-house</a:t>
            </a:r>
            <a:r>
              <a:rPr lang="en-GB" sz="2000" dirty="0">
                <a:cs typeface="Calibri" panose="020F0502020204030204" pitchFamily="34" charset="0"/>
              </a:rPr>
              <a:t> development and </a:t>
            </a:r>
            <a:r>
              <a:rPr lang="en-GB" sz="2000" dirty="0">
                <a:solidFill>
                  <a:srgbClr val="00B050"/>
                </a:solidFill>
                <a:cs typeface="Calibri" panose="020F0502020204030204" pitchFamily="34" charset="0"/>
              </a:rPr>
              <a:t>procurement</a:t>
            </a:r>
            <a:r>
              <a:rPr lang="en-GB" sz="2000" dirty="0">
                <a:cs typeface="Calibri" panose="020F0502020204030204" pitchFamily="34" charset="0"/>
              </a:rPr>
              <a:t> from industry: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00B0F0"/>
                </a:solidFill>
                <a:cs typeface="Calibri" panose="020F0502020204030204" pitchFamily="34" charset="0"/>
              </a:rPr>
              <a:t>1 CPMU,</a:t>
            </a:r>
            <a:r>
              <a:rPr lang="en-GB" sz="2000" dirty="0"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00B050"/>
                </a:solidFill>
                <a:cs typeface="Calibri" panose="020F0502020204030204" pitchFamily="34" charset="0"/>
              </a:rPr>
              <a:t>2 HPMUs, 5 APP</a:t>
            </a:r>
            <a:r>
              <a:rPr lang="en-GB" sz="2000" dirty="0">
                <a:solidFill>
                  <a:srgbClr val="00B0F0"/>
                </a:solidFill>
                <a:cs typeface="Calibri" panose="020F0502020204030204" pitchFamily="34" charset="0"/>
              </a:rPr>
              <a:t>LE-IIs</a:t>
            </a:r>
            <a:r>
              <a:rPr lang="en-GB" sz="2000" dirty="0">
                <a:solidFill>
                  <a:srgbClr val="00B050"/>
                </a:solidFill>
                <a:cs typeface="Calibri" panose="020F0502020204030204" pitchFamily="34" charset="0"/>
              </a:rPr>
              <a:t>,</a:t>
            </a:r>
            <a:r>
              <a:rPr lang="en-GB" sz="2000" dirty="0"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00B0F0"/>
                </a:solidFill>
                <a:cs typeface="Calibri" panose="020F0502020204030204" pitchFamily="34" charset="0"/>
              </a:rPr>
              <a:t>1 APPLE-KNOT, 1 EMPHU,</a:t>
            </a:r>
            <a:r>
              <a:rPr lang="en-GB" sz="2000" dirty="0">
                <a:solidFill>
                  <a:srgbClr val="00B050"/>
                </a:solidFill>
                <a:cs typeface="Calibri" panose="020F0502020204030204" pitchFamily="34" charset="0"/>
              </a:rPr>
              <a:t>  1 vertically-canted 3PW, 1 MPW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cs typeface="Calibri" panose="020F0502020204030204" pitchFamily="34" charset="0"/>
              </a:rPr>
              <a:t>Large engineering effort made to simplify and stiffen the ID structures going forward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A58D12F-01BA-BBEC-3B22-62B8E41E1ABD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1061C0-2709-2FDA-0F71-E6A5BC86B4E4}"/>
              </a:ext>
            </a:extLst>
          </p:cNvPr>
          <p:cNvSpPr txBox="1"/>
          <p:nvPr/>
        </p:nvSpPr>
        <p:spPr>
          <a:xfrm>
            <a:off x="7946463" y="6231704"/>
            <a:ext cx="2302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Courtesy Z. Patel</a:t>
            </a:r>
          </a:p>
        </p:txBody>
      </p:sp>
    </p:spTree>
    <p:extLst>
      <p:ext uri="{BB962C8B-B14F-4D97-AF65-F5344CB8AC3E}">
        <p14:creationId xmlns:p14="http://schemas.microsoft.com/office/powerpoint/2010/main" val="1440464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828CD-569B-6C94-B40C-A2BA3016B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15168A-F46D-C67E-6F44-2D00F39D3F93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5866D75-74A3-2A11-8FB7-E03BF178C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25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C73E83-B4AB-70E5-8C73-9BE912AB5189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Diamond-II IDs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98758D-BA6D-A6BE-2AFC-67A152A5F159}"/>
              </a:ext>
            </a:extLst>
          </p:cNvPr>
          <p:cNvSpPr txBox="1"/>
          <p:nvPr/>
        </p:nvSpPr>
        <p:spPr>
          <a:xfrm>
            <a:off x="528093" y="989357"/>
            <a:ext cx="63951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B0F0"/>
                </a:solidFill>
              </a:rPr>
              <a:t>APPLE Knot: </a:t>
            </a:r>
            <a:r>
              <a:rPr lang="en-GB" sz="2000" dirty="0"/>
              <a:t>140 mm period, 5 m long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Magnets delivered from HPMG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dirty="0"/>
              <a:t>QA ongoing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Final prototype parts due end Oct.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dirty="0"/>
              <a:t>Small section of sample magnets measured on Hall probe bench match prediction from magnet model in Radia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94DEE-879A-E76B-FD8E-6336D2D788CC}"/>
              </a:ext>
            </a:extLst>
          </p:cNvPr>
          <p:cNvSpPr txBox="1"/>
          <p:nvPr/>
        </p:nvSpPr>
        <p:spPr>
          <a:xfrm>
            <a:off x="5415197" y="4805473"/>
            <a:ext cx="493123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</a:rPr>
              <a:t>2 x APPLE-IIs: </a:t>
            </a:r>
            <a:r>
              <a:rPr lang="en-GB" sz="2000" dirty="0"/>
              <a:t>56 mm period, 2 m long</a:t>
            </a:r>
          </a:p>
          <a:p>
            <a:r>
              <a:rPr lang="en-GB" sz="2000" dirty="0">
                <a:solidFill>
                  <a:srgbClr val="00B050"/>
                </a:solidFill>
              </a:rPr>
              <a:t>1 x APPLE-II: </a:t>
            </a:r>
            <a:r>
              <a:rPr lang="en-GB" sz="2000" dirty="0"/>
              <a:t>56 mm period, 4 m long</a:t>
            </a:r>
          </a:p>
          <a:p>
            <a:r>
              <a:rPr lang="en-GB" sz="2000" dirty="0">
                <a:solidFill>
                  <a:srgbClr val="00B050"/>
                </a:solidFill>
              </a:rPr>
              <a:t>3PW: </a:t>
            </a:r>
            <a:r>
              <a:rPr lang="en-GB" sz="2000" dirty="0"/>
              <a:t>1.4 T main radiator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Procurement specifications almost complete</a:t>
            </a: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2A9B088B-5CF5-53EC-B720-AA1BDAE4DF8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31451" y="2834626"/>
            <a:ext cx="2947686" cy="1759259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" name="Picture 5" descr="A group of colorful objects&#10;&#10;AI-generated content may be incorrect.">
            <a:extLst>
              <a:ext uri="{FF2B5EF4-FFF2-40B4-BE49-F238E27FC236}">
                <a16:creationId xmlns:a16="http://schemas.microsoft.com/office/drawing/2014/main" id="{5AAB0256-F5BC-92FB-030A-F9729A193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552" y="940288"/>
            <a:ext cx="1449629" cy="173798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4921EB5D-8F3C-04B9-352A-4FBC7237306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101226" y="2775196"/>
            <a:ext cx="3337920" cy="1878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5381F9B6-B0B3-D700-E16C-47BC24EEA9CA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861235" y="2755093"/>
            <a:ext cx="3291840" cy="1944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41CE09-78C8-7886-7DC3-96F464297BBF}"/>
              </a:ext>
            </a:extLst>
          </p:cNvPr>
          <p:cNvSpPr txBox="1"/>
          <p:nvPr/>
        </p:nvSpPr>
        <p:spPr>
          <a:xfrm>
            <a:off x="639186" y="4805473"/>
            <a:ext cx="435845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B0F0"/>
                </a:solidFill>
              </a:rPr>
              <a:t>1 x APPLE-II:</a:t>
            </a:r>
            <a:r>
              <a:rPr lang="en-GB" sz="2000" dirty="0"/>
              <a:t> 52 mm period, 5 m long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Magnetic design ongoing</a:t>
            </a:r>
          </a:p>
          <a:p>
            <a:r>
              <a:rPr lang="en-GB" sz="2000" dirty="0">
                <a:solidFill>
                  <a:srgbClr val="00B050"/>
                </a:solidFill>
              </a:rPr>
              <a:t>1 x APPLE-II: </a:t>
            </a:r>
            <a:r>
              <a:rPr lang="en-GB" sz="2000" dirty="0"/>
              <a:t>64 mm period, 1.8 m long</a:t>
            </a:r>
          </a:p>
          <a:p>
            <a:r>
              <a:rPr lang="en-GB" sz="2000" dirty="0">
                <a:solidFill>
                  <a:srgbClr val="00B050"/>
                </a:solidFill>
              </a:rPr>
              <a:t>1 x MPW: </a:t>
            </a:r>
            <a:r>
              <a:rPr lang="en-GB" sz="2000" dirty="0"/>
              <a:t>116 mm period, 0.7 m long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Procurement specifications started</a:t>
            </a:r>
          </a:p>
          <a:p>
            <a:endParaRPr lang="en-GB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C3615-9B8A-70CC-0AF6-8600783277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3207" y="902141"/>
            <a:ext cx="2467319" cy="1867161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48214B6-292F-EE1C-0614-69AE25B11F1F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0E3DF4-8A5D-3E45-E4A2-397ABDD296E1}"/>
              </a:ext>
            </a:extLst>
          </p:cNvPr>
          <p:cNvSpPr txBox="1"/>
          <p:nvPr/>
        </p:nvSpPr>
        <p:spPr>
          <a:xfrm>
            <a:off x="7946463" y="6231704"/>
            <a:ext cx="2302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Courtesy Z. Patel</a:t>
            </a:r>
          </a:p>
        </p:txBody>
      </p:sp>
    </p:spTree>
    <p:extLst>
      <p:ext uri="{BB962C8B-B14F-4D97-AF65-F5344CB8AC3E}">
        <p14:creationId xmlns:p14="http://schemas.microsoft.com/office/powerpoint/2010/main" val="412676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ECEDD-1C66-72E7-3342-CA1D88BD0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66A1D6-B2F5-965F-008C-537B2F6F6D7B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23771-E88E-282F-585F-23235FBFDE85}"/>
              </a:ext>
            </a:extLst>
          </p:cNvPr>
          <p:cNvSpPr txBox="1"/>
          <p:nvPr/>
        </p:nvSpPr>
        <p:spPr>
          <a:xfrm>
            <a:off x="3250163" y="-10544"/>
            <a:ext cx="5691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+mj-lt"/>
              </a:rPr>
              <a:t>Diamond-II Diagnostics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E26991A6-4CD2-94E1-2E86-E625FA82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26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5EDC3ED-7CC6-7FBC-A388-5F431B954A35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766AB5-79C3-FF7E-45E3-FA646DDD1EA1}"/>
              </a:ext>
            </a:extLst>
          </p:cNvPr>
          <p:cNvSpPr txBox="1"/>
          <p:nvPr/>
        </p:nvSpPr>
        <p:spPr>
          <a:xfrm>
            <a:off x="138796" y="586165"/>
            <a:ext cx="6160400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Received 1000/2000 BPM buttons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Successful FAT and SAT tests (visual, dimensional, leak, capacitance)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One failed button during handling/welding – joint intact but ceramic broke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1654EF-1CD7-DA83-4401-D84779CE5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555" y="586165"/>
            <a:ext cx="1785246" cy="24019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F4D551-EC23-4B97-E4CF-DF58E5511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41837" y="592055"/>
            <a:ext cx="2930644" cy="2436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9DAE8E-3C6E-734B-A6CE-C0644C85A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96" y="4576327"/>
            <a:ext cx="3327539" cy="22586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3F916C-0C26-1E4B-C0F5-21A00D4542A9}"/>
              </a:ext>
            </a:extLst>
          </p:cNvPr>
          <p:cNvSpPr txBox="1"/>
          <p:nvPr/>
        </p:nvSpPr>
        <p:spPr>
          <a:xfrm>
            <a:off x="203525" y="3173603"/>
            <a:ext cx="11903303" cy="210113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X-ray beam extraction location to avoid fringe fields have been identified for all the pinhole cameras.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Extraction window made of aluminium creates filamentation patterns, seen at Diamond, ESRF, HEPS and Soleil. Different solutions on overcoming this problem for Diamond-II are being investigated.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New supplier for manufacturing a C-D shaped assembly out of tungsten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15D0C0-71D0-7660-60C1-41DEBE7C3FD6}"/>
              </a:ext>
            </a:extLst>
          </p:cNvPr>
          <p:cNvGrpSpPr/>
          <p:nvPr/>
        </p:nvGrpSpPr>
        <p:grpSpPr>
          <a:xfrm>
            <a:off x="3882445" y="4425437"/>
            <a:ext cx="6142402" cy="2331408"/>
            <a:chOff x="1230322" y="3755067"/>
            <a:chExt cx="6142402" cy="23314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5A115DC-2329-9BE0-1AFF-EB6BA3044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0322" y="3834446"/>
              <a:ext cx="3373083" cy="225202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256E246-54AB-9EED-671F-552D3D7FF5EA}"/>
                </a:ext>
              </a:extLst>
            </p:cNvPr>
            <p:cNvSpPr txBox="1"/>
            <p:nvPr/>
          </p:nvSpPr>
          <p:spPr>
            <a:xfrm>
              <a:off x="5033025" y="4015315"/>
              <a:ext cx="2339699" cy="584775"/>
            </a:xfrm>
            <a:prstGeom prst="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dirty="0"/>
                <a:t>Tungsten blades and chemically etched shims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FE98E3-3817-8695-B00A-9C0D960176FB}"/>
                </a:ext>
              </a:extLst>
            </p:cNvPr>
            <p:cNvSpPr txBox="1"/>
            <p:nvPr/>
          </p:nvSpPr>
          <p:spPr>
            <a:xfrm>
              <a:off x="5033026" y="5198744"/>
              <a:ext cx="2339698" cy="584775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dirty="0"/>
                <a:t>C-D design with machined aperture</a:t>
              </a:r>
            </a:p>
          </p:txBody>
        </p:sp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6F971100-722C-0B86-A0C3-CF2E82974DC4}"/>
                </a:ext>
              </a:extLst>
            </p:cNvPr>
            <p:cNvSpPr/>
            <p:nvPr/>
          </p:nvSpPr>
          <p:spPr>
            <a:xfrm>
              <a:off x="4520452" y="3755067"/>
              <a:ext cx="512573" cy="1257213"/>
            </a:xfrm>
            <a:prstGeom prst="rightBrac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900417BD-AAB0-96C4-09F9-D946F6D9CF26}"/>
                </a:ext>
              </a:extLst>
            </p:cNvPr>
            <p:cNvSpPr/>
            <p:nvPr/>
          </p:nvSpPr>
          <p:spPr>
            <a:xfrm>
              <a:off x="4603406" y="5070663"/>
              <a:ext cx="429620" cy="986692"/>
            </a:xfrm>
            <a:prstGeom prst="rightBrace">
              <a:avLst/>
            </a:prstGeom>
            <a:ln w="28575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26072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A88F7-E0E2-111A-31E2-2B9EE849D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0A566B4C-862E-876E-DD6D-639B3BB3AED4}"/>
              </a:ext>
            </a:extLst>
          </p:cNvPr>
          <p:cNvSpPr txBox="1"/>
          <p:nvPr/>
        </p:nvSpPr>
        <p:spPr>
          <a:xfrm>
            <a:off x="5226613" y="4542875"/>
            <a:ext cx="6893556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Significant improvement in lifetime, although less with IDs closed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Further improvement with higher RF voltage due to increased momentum aperture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Lifetimes shown without 3HC – should have gain &gt;*3 depending on fill pattern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9E23AF-E1D5-15BD-20A0-C1214E7079E6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260CAF3-8291-C4AC-3799-3D4223F4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27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8E29F1-999A-EFCD-21F4-38F2097EE230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Diamond-II Lattice Update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5C332-E3AE-F17F-F9C8-ED3C736AF27D}"/>
              </a:ext>
            </a:extLst>
          </p:cNvPr>
          <p:cNvSpPr txBox="1"/>
          <p:nvPr/>
        </p:nvSpPr>
        <p:spPr>
          <a:xfrm>
            <a:off x="92857" y="670385"/>
            <a:ext cx="5641194" cy="10002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Ongoing optimisation of lattice (MOGA, AT)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Introduce additional </a:t>
            </a:r>
            <a:r>
              <a:rPr lang="en-GB" dirty="0" err="1">
                <a:cs typeface="Calibri" panose="020F0502020204030204" pitchFamily="34" charset="0"/>
              </a:rPr>
              <a:t>sextupole</a:t>
            </a:r>
            <a:r>
              <a:rPr lang="en-GB" dirty="0">
                <a:cs typeface="Calibri" panose="020F0502020204030204" pitchFamily="34" charset="0"/>
              </a:rPr>
              <a:t> families where optics differ near long / standard straights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8512E46-7136-0534-7453-90DAF6048900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49986-1E55-38D7-6F43-A0A6D94BF4E3}"/>
              </a:ext>
            </a:extLst>
          </p:cNvPr>
          <p:cNvGrpSpPr/>
          <p:nvPr/>
        </p:nvGrpSpPr>
        <p:grpSpPr>
          <a:xfrm>
            <a:off x="62934" y="1762992"/>
            <a:ext cx="4957010" cy="3974681"/>
            <a:chOff x="347719" y="2335711"/>
            <a:chExt cx="4957010" cy="39746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428B97-5F8A-5C8D-16A6-97DACECA1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916" t="7619" r="70109" b="14050"/>
            <a:stretch/>
          </p:blipFill>
          <p:spPr>
            <a:xfrm>
              <a:off x="836356" y="2734139"/>
              <a:ext cx="3851856" cy="3449305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C7005D9-A6EA-869F-7EDD-E31E0DC84997}"/>
                </a:ext>
              </a:extLst>
            </p:cNvPr>
            <p:cNvGrpSpPr/>
            <p:nvPr/>
          </p:nvGrpSpPr>
          <p:grpSpPr>
            <a:xfrm>
              <a:off x="1394843" y="3090406"/>
              <a:ext cx="1116748" cy="2784489"/>
              <a:chOff x="8469140" y="2175930"/>
              <a:chExt cx="1116748" cy="2943919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8631223-D8A2-CBCE-B4A1-143B7DF4E5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69140" y="2175930"/>
                <a:ext cx="0" cy="294391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1CC2F43-7362-39C5-10FF-85CCD2BE0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5472" y="2175930"/>
                <a:ext cx="0" cy="294391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EED8B3F-AC96-CCB5-9838-CD9ED21DF3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84005" y="2175930"/>
                <a:ext cx="0" cy="294391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5FF03EB-2DD4-C317-A0A5-0D8319F67B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06768" y="2175930"/>
                <a:ext cx="0" cy="294391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656CD89-FF07-2136-850E-84F50AE742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96328" y="2175930"/>
                <a:ext cx="0" cy="294391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00C50D7-D1E4-67A8-2552-3B4D26DF9E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5888" y="2175930"/>
                <a:ext cx="0" cy="294391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959E060-10D5-04D4-EAEF-F89CBE0838F6}"/>
                </a:ext>
              </a:extLst>
            </p:cNvPr>
            <p:cNvGrpSpPr/>
            <p:nvPr/>
          </p:nvGrpSpPr>
          <p:grpSpPr>
            <a:xfrm flipH="1">
              <a:off x="3085503" y="3090409"/>
              <a:ext cx="1116748" cy="2784489"/>
              <a:chOff x="8469140" y="2175930"/>
              <a:chExt cx="1116748" cy="2943919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32C6EF7-1167-F35B-8D29-7394711E11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69140" y="2175930"/>
                <a:ext cx="0" cy="294391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7A502BF-6A39-1AC4-8B64-8DFAA96B69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5472" y="2175930"/>
                <a:ext cx="0" cy="294391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DA480E8-E766-4264-BA2C-A0CBB8ABAE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84005" y="2175930"/>
                <a:ext cx="0" cy="294391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2481E57-800F-0181-EC05-A7FD03584A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06768" y="2175930"/>
                <a:ext cx="0" cy="294391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371C82D-480D-CEEE-EE98-FA88D54A93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96328" y="2175930"/>
                <a:ext cx="0" cy="294391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7FBED36-CBF4-7E95-83A6-7233BEEAA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5888" y="2175930"/>
                <a:ext cx="0" cy="294391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17C6FE-100E-9BBF-BA73-1990D71D505B}"/>
                </a:ext>
              </a:extLst>
            </p:cNvPr>
            <p:cNvSpPr txBox="1"/>
            <p:nvPr/>
          </p:nvSpPr>
          <p:spPr>
            <a:xfrm rot="18000000">
              <a:off x="1199394" y="2677303"/>
              <a:ext cx="53945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>
                  <a:solidFill>
                    <a:srgbClr val="7030A0"/>
                  </a:solidFill>
                </a:rPr>
                <a:t>S1XL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D25B69-ADED-407C-DFF7-3CB11E538AAC}"/>
                </a:ext>
              </a:extLst>
            </p:cNvPr>
            <p:cNvSpPr txBox="1"/>
            <p:nvPr/>
          </p:nvSpPr>
          <p:spPr>
            <a:xfrm rot="18000000">
              <a:off x="1435837" y="2677303"/>
              <a:ext cx="53945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>
                  <a:solidFill>
                    <a:srgbClr val="00B050"/>
                  </a:solidFill>
                </a:rPr>
                <a:t>S2AL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8541B9-28DC-1981-0CF2-FA70CC0F87DA}"/>
                </a:ext>
              </a:extLst>
            </p:cNvPr>
            <p:cNvSpPr txBox="1"/>
            <p:nvPr/>
          </p:nvSpPr>
          <p:spPr>
            <a:xfrm rot="18000000">
              <a:off x="1613018" y="2677303"/>
              <a:ext cx="53945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>
                  <a:solidFill>
                    <a:srgbClr val="00B050"/>
                  </a:solidFill>
                </a:rPr>
                <a:t>S3AL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81A04D-9479-8564-4FCF-D409BE98D826}"/>
                </a:ext>
              </a:extLst>
            </p:cNvPr>
            <p:cNvSpPr txBox="1"/>
            <p:nvPr/>
          </p:nvSpPr>
          <p:spPr>
            <a:xfrm rot="18000000">
              <a:off x="1788079" y="2677303"/>
              <a:ext cx="53945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>
                  <a:solidFill>
                    <a:srgbClr val="00B050"/>
                  </a:solidFill>
                </a:rPr>
                <a:t>S4AL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BFFA21-15DC-540B-E096-DD485BF29AF5}"/>
                </a:ext>
              </a:extLst>
            </p:cNvPr>
            <p:cNvSpPr txBox="1"/>
            <p:nvPr/>
          </p:nvSpPr>
          <p:spPr>
            <a:xfrm rot="18000000">
              <a:off x="2024525" y="2677303"/>
              <a:ext cx="53945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>
                  <a:solidFill>
                    <a:srgbClr val="7030A0"/>
                  </a:solidFill>
                </a:rPr>
                <a:t>S5X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3780707-D526-1F45-E82C-126DCAEA3E07}"/>
                </a:ext>
              </a:extLst>
            </p:cNvPr>
            <p:cNvSpPr txBox="1"/>
            <p:nvPr/>
          </p:nvSpPr>
          <p:spPr>
            <a:xfrm rot="18000000">
              <a:off x="2309654" y="2677303"/>
              <a:ext cx="53945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>
                  <a:solidFill>
                    <a:srgbClr val="7030A0"/>
                  </a:solidFill>
                </a:rPr>
                <a:t>S6X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EA06025-EC10-94E2-6815-DB10835ACE3C}"/>
                </a:ext>
              </a:extLst>
            </p:cNvPr>
            <p:cNvSpPr txBox="1"/>
            <p:nvPr/>
          </p:nvSpPr>
          <p:spPr>
            <a:xfrm rot="18000000">
              <a:off x="2832596" y="2677303"/>
              <a:ext cx="53945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>
                  <a:solidFill>
                    <a:srgbClr val="7030A0"/>
                  </a:solidFill>
                </a:rPr>
                <a:t>S6X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5CA580D-2F3A-9087-A43C-274C7C656DCE}"/>
                </a:ext>
              </a:extLst>
            </p:cNvPr>
            <p:cNvSpPr txBox="1"/>
            <p:nvPr/>
          </p:nvSpPr>
          <p:spPr>
            <a:xfrm rot="18000000">
              <a:off x="3126189" y="2677303"/>
              <a:ext cx="53945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>
                  <a:solidFill>
                    <a:srgbClr val="7030A0"/>
                  </a:solidFill>
                </a:rPr>
                <a:t>S5X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4B05959-6E43-320D-709B-6F49856809BC}"/>
                </a:ext>
              </a:extLst>
            </p:cNvPr>
            <p:cNvSpPr txBox="1"/>
            <p:nvPr/>
          </p:nvSpPr>
          <p:spPr>
            <a:xfrm rot="18000000">
              <a:off x="3379570" y="2677303"/>
              <a:ext cx="53945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>
                  <a:solidFill>
                    <a:srgbClr val="00B050"/>
                  </a:solidFill>
                </a:rPr>
                <a:t>S4AS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3F3C1E-278D-F151-0584-42D1292EDDA1}"/>
                </a:ext>
              </a:extLst>
            </p:cNvPr>
            <p:cNvSpPr txBox="1"/>
            <p:nvPr/>
          </p:nvSpPr>
          <p:spPr>
            <a:xfrm rot="18000000">
              <a:off x="3560981" y="2677303"/>
              <a:ext cx="53945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>
                  <a:solidFill>
                    <a:srgbClr val="00B050"/>
                  </a:solidFill>
                </a:rPr>
                <a:t>S3AS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187797B-ECFE-4349-E3CD-BDE95DCFE391}"/>
                </a:ext>
              </a:extLst>
            </p:cNvPr>
            <p:cNvSpPr txBox="1"/>
            <p:nvPr/>
          </p:nvSpPr>
          <p:spPr>
            <a:xfrm rot="18000000">
              <a:off x="3740277" y="2677303"/>
              <a:ext cx="53945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>
                  <a:solidFill>
                    <a:srgbClr val="00B050"/>
                  </a:solidFill>
                </a:rPr>
                <a:t>S2AS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E76D44C-73A8-FF78-E494-39B762FBE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798" r="90911" b="11239"/>
            <a:stretch/>
          </p:blipFill>
          <p:spPr>
            <a:xfrm>
              <a:off x="347719" y="2335711"/>
              <a:ext cx="482995" cy="390851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9A1A91D-DCD7-E7E5-D151-19EC0720A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493" r="1827" b="11239"/>
            <a:stretch/>
          </p:blipFill>
          <p:spPr>
            <a:xfrm>
              <a:off x="4715152" y="2401873"/>
              <a:ext cx="589577" cy="390851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7FA1D9-6041-C6A6-AC06-69A6F0B1D570}"/>
                </a:ext>
              </a:extLst>
            </p:cNvPr>
            <p:cNvSpPr txBox="1"/>
            <p:nvPr/>
          </p:nvSpPr>
          <p:spPr>
            <a:xfrm rot="18000000">
              <a:off x="3942856" y="2677303"/>
              <a:ext cx="53945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>
                  <a:solidFill>
                    <a:srgbClr val="7030A0"/>
                  </a:solidFill>
                </a:rPr>
                <a:t>S1XS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62EDABB-7AD6-2C19-D733-FF532FAF442D}"/>
                </a:ext>
              </a:extLst>
            </p:cNvPr>
            <p:cNvSpPr/>
            <p:nvPr/>
          </p:nvSpPr>
          <p:spPr>
            <a:xfrm>
              <a:off x="836356" y="2583849"/>
              <a:ext cx="3851856" cy="366038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CACC883-1E00-4781-6926-98E89F552204}"/>
                </a:ext>
              </a:extLst>
            </p:cNvPr>
            <p:cNvSpPr txBox="1"/>
            <p:nvPr/>
          </p:nvSpPr>
          <p:spPr>
            <a:xfrm>
              <a:off x="950353" y="5880274"/>
              <a:ext cx="244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EFB7AB2-98EE-ACE9-D889-FDBA8EA95B65}"/>
                </a:ext>
              </a:extLst>
            </p:cNvPr>
            <p:cNvSpPr txBox="1"/>
            <p:nvPr/>
          </p:nvSpPr>
          <p:spPr>
            <a:xfrm>
              <a:off x="2687714" y="5880274"/>
              <a:ext cx="244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014A6F-8C73-07BA-E343-51F1FE492B75}"/>
                </a:ext>
              </a:extLst>
            </p:cNvPr>
            <p:cNvSpPr txBox="1"/>
            <p:nvPr/>
          </p:nvSpPr>
          <p:spPr>
            <a:xfrm>
              <a:off x="4347404" y="5880274"/>
              <a:ext cx="323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B7C03E-D6A9-F3B8-4E09-337D3D813AE1}"/>
              </a:ext>
            </a:extLst>
          </p:cNvPr>
          <p:cNvGrpSpPr/>
          <p:nvPr/>
        </p:nvGrpSpPr>
        <p:grpSpPr>
          <a:xfrm>
            <a:off x="5525317" y="982811"/>
            <a:ext cx="6411350" cy="3509609"/>
            <a:chOff x="3614304" y="840381"/>
            <a:chExt cx="8302537" cy="441803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22D4309-67C9-83F1-2F6F-76C08A95C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505120" y="1762992"/>
              <a:ext cx="4662346" cy="349542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8A9843CC-3E65-68E2-D6DC-CB3E26BAEF0B}"/>
                    </a:ext>
                  </a:extLst>
                </p:cNvPr>
                <p:cNvSpPr txBox="1"/>
                <p:nvPr/>
              </p:nvSpPr>
              <p:spPr>
                <a:xfrm>
                  <a:off x="8695196" y="840381"/>
                  <a:ext cx="3221645" cy="9512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sz="1400" dirty="0"/>
                    <a:t>Lifetime: 3.0 h</a:t>
                  </a:r>
                </a:p>
                <a:p>
                  <a:pPr algn="r"/>
                  <a:r>
                    <a:rPr lang="en-GB" sz="1400" dirty="0"/>
                    <a:t>Injection efficiency: 99.3%</a:t>
                  </a:r>
                </a:p>
                <a:p>
                  <a:pPr algn="r"/>
                  <a:r>
                    <a:rPr lang="en-GB" sz="1400" dirty="0"/>
                    <a:t>Chromaticity [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a14:m>
                  <a:r>
                    <a:rPr lang="en-GB" sz="1400" dirty="0"/>
                    <a:t>]: [2.0, 5.0]</a:t>
                  </a: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8A9843CC-3E65-68E2-D6DC-CB3E26BAEF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5196" y="840381"/>
                  <a:ext cx="3221645" cy="951250"/>
                </a:xfrm>
                <a:prstGeom prst="rect">
                  <a:avLst/>
                </a:prstGeom>
                <a:blipFill>
                  <a:blip r:embed="rId5"/>
                  <a:stretch>
                    <a:fillRect t="-1613" r="-489" b="-56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485EA35-0995-B856-FEFC-62083F187A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91403" y="1910256"/>
              <a:ext cx="227050" cy="4394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AAB0C114-A281-329D-3B50-074FD09EC1C2}"/>
                    </a:ext>
                  </a:extLst>
                </p:cNvPr>
                <p:cNvSpPr txBox="1"/>
                <p:nvPr/>
              </p:nvSpPr>
              <p:spPr>
                <a:xfrm>
                  <a:off x="5713975" y="885800"/>
                  <a:ext cx="3221645" cy="9512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Lifetime: 2.7 h</a:t>
                  </a:r>
                </a:p>
                <a:p>
                  <a:r>
                    <a:rPr lang="en-GB" sz="1400" dirty="0"/>
                    <a:t>Injection efficiency: 99.6%</a:t>
                  </a:r>
                </a:p>
                <a:p>
                  <a:r>
                    <a:rPr lang="en-GB" sz="1400" dirty="0"/>
                    <a:t>Chromaticity [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a14:m>
                  <a:r>
                    <a:rPr lang="en-GB" sz="1400" dirty="0"/>
                    <a:t>]: [2.5, 2.7]</a:t>
                  </a: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AAB0C114-A281-329D-3B50-074FD09EC1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3975" y="885800"/>
                  <a:ext cx="3221645" cy="951250"/>
                </a:xfrm>
                <a:prstGeom prst="rect">
                  <a:avLst/>
                </a:prstGeom>
                <a:blipFill>
                  <a:blip r:embed="rId6"/>
                  <a:stretch>
                    <a:fillRect l="-735" t="-1613" b="-56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7BF12614-1BDD-696D-C960-C50421146D6A}"/>
                </a:ext>
              </a:extLst>
            </p:cNvPr>
            <p:cNvCxnSpPr>
              <a:cxnSpLocks/>
            </p:cNvCxnSpPr>
            <p:nvPr/>
          </p:nvCxnSpPr>
          <p:spPr>
            <a:xfrm>
              <a:off x="8361018" y="1826507"/>
              <a:ext cx="616945" cy="4524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EB23DCB9-9AFA-0121-7595-23EB22C4260A}"/>
                    </a:ext>
                  </a:extLst>
                </p:cNvPr>
                <p:cNvSpPr txBox="1"/>
                <p:nvPr/>
              </p:nvSpPr>
              <p:spPr>
                <a:xfrm>
                  <a:off x="3614304" y="3833655"/>
                  <a:ext cx="3221644" cy="9512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Nominal lifetime: 2.2 h</a:t>
                  </a:r>
                </a:p>
                <a:p>
                  <a:r>
                    <a:rPr lang="en-GB" sz="1400" dirty="0"/>
                    <a:t>Injection efficiency: 96.3%</a:t>
                  </a:r>
                </a:p>
                <a:p>
                  <a:r>
                    <a:rPr lang="en-GB" sz="1400" dirty="0"/>
                    <a:t>Chromaticity [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a14:m>
                  <a:r>
                    <a:rPr lang="en-GB" sz="1400" dirty="0"/>
                    <a:t>]: [2.6, 2.6]</a:t>
                  </a: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EB23DCB9-9AFA-0121-7595-23EB22C426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4304" y="3833655"/>
                  <a:ext cx="3221644" cy="951250"/>
                </a:xfrm>
                <a:prstGeom prst="rect">
                  <a:avLst/>
                </a:prstGeom>
                <a:blipFill>
                  <a:blip r:embed="rId7"/>
                  <a:stretch>
                    <a:fillRect l="-735" t="-1613" b="-645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74988B7-FA00-45A5-8112-C004AAED54E6}"/>
                </a:ext>
              </a:extLst>
            </p:cNvPr>
            <p:cNvCxnSpPr>
              <a:cxnSpLocks/>
            </p:cNvCxnSpPr>
            <p:nvPr/>
          </p:nvCxnSpPr>
          <p:spPr>
            <a:xfrm>
              <a:off x="6566614" y="4468912"/>
              <a:ext cx="583376" cy="203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0223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28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29A9A4-FEC4-3D27-6E50-21EE4C72F516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Conclusions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940AE4-EBB1-08FF-7791-30B409232718}"/>
              </a:ext>
            </a:extLst>
          </p:cNvPr>
          <p:cNvSpPr txBox="1"/>
          <p:nvPr/>
        </p:nvSpPr>
        <p:spPr>
          <a:xfrm>
            <a:off x="239351" y="670385"/>
            <a:ext cx="11713300" cy="46599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Diamond</a:t>
            </a:r>
          </a:p>
          <a:p>
            <a:pPr marL="342900" indent="-34290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Focus on supporting operations – improve resilience</a:t>
            </a:r>
          </a:p>
          <a:p>
            <a:pPr marL="342900" indent="-34290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Rolling updates to IDs, RF and controls systems as part of Diamond-II preparations</a:t>
            </a:r>
          </a:p>
          <a:p>
            <a:pPr marL="342900" indent="-34290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Testbed for Diamond-II – stripline prototype, accelerator commissioning, virtual accelerator…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Diamond-II</a:t>
            </a:r>
          </a:p>
          <a:p>
            <a:pPr marL="342900" indent="-34290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Many major contracts placed, others following at pace</a:t>
            </a:r>
          </a:p>
          <a:p>
            <a:pPr marL="342900" indent="-34290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Prototyping and pre-series testing underway on vacuum and magnet systems</a:t>
            </a:r>
          </a:p>
          <a:p>
            <a:pPr marL="342900" indent="-34290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Beam abort system a concern, but design is progressing</a:t>
            </a:r>
          </a:p>
          <a:p>
            <a:pPr marL="342900" indent="-34290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Hardware frozen, but optics optimisation still ongoing</a:t>
            </a:r>
          </a:p>
          <a:p>
            <a:pPr marL="342900" indent="-34290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Some delays, absorbed by contingency in planning – still on target for Dec 2027 start to dark period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8B0BD22-2FCB-081B-E1BA-4169CA4CBC8D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</p:spTree>
    <p:extLst>
      <p:ext uri="{BB962C8B-B14F-4D97-AF65-F5344CB8AC3E}">
        <p14:creationId xmlns:p14="http://schemas.microsoft.com/office/powerpoint/2010/main" val="120901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29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29A9A4-FEC4-3D27-6E50-21EE4C72F516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Acknowledgements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940AE4-EBB1-08FF-7791-30B409232718}"/>
              </a:ext>
            </a:extLst>
          </p:cNvPr>
          <p:cNvSpPr txBox="1"/>
          <p:nvPr/>
        </p:nvSpPr>
        <p:spPr>
          <a:xfrm>
            <a:off x="729209" y="711205"/>
            <a:ext cx="9819386" cy="50839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</a:rPr>
              <a:t>I Martin, N Blaskovic Kraljevic, H-C Chao, H Ghasem, D Rabusov, B Singh </a:t>
            </a:r>
            <a:endParaRPr lang="en-GB" u="sng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800"/>
              </a:spcAft>
            </a:pPr>
            <a:r>
              <a:rPr lang="en-GB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Diagnostics and Controls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</a:rPr>
              <a:t>L Bobb, M Abbott, S Banerjee, G Cook, C Houghton, H Malik, A Morgan, N Vitoratou, M Zeeshan</a:t>
            </a:r>
            <a:endParaRPr lang="en-GB" u="sng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800"/>
              </a:spcAft>
            </a:pPr>
            <a:r>
              <a:rPr lang="en-GB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RF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</a:rPr>
              <a:t>A Kaftoosian, P Gu, S Pande, A Tropp</a:t>
            </a: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800"/>
              </a:spcAft>
            </a:pPr>
            <a:r>
              <a:rPr lang="en-GB" u="sng" dirty="0">
                <a:latin typeface="Calibri" panose="020F0502020204030204" pitchFamily="34" charset="0"/>
              </a:rPr>
              <a:t>IDs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</a:rPr>
              <a:t>S Milward, A Ramezani Moghaddam, Z Patel, S Tripathi</a:t>
            </a:r>
            <a:endParaRPr lang="en-GB" u="sng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800"/>
              </a:spcAft>
            </a:pPr>
            <a:r>
              <a:rPr lang="en-GB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Magnets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</a:rPr>
              <a:t>C Bailey, A Shahveh, S Ahamad</a:t>
            </a:r>
            <a:endParaRPr lang="en-GB" u="sng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800"/>
              </a:spcAft>
            </a:pPr>
            <a:r>
              <a:rPr lang="en-GB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Others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</a:rPr>
              <a:t>A. Amiri, M Cox, P Vivian, R Walker, V Winter, V Zhiltsov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8B0BD22-2FCB-081B-E1BA-4169CA4CBC8D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</p:spTree>
    <p:extLst>
      <p:ext uri="{BB962C8B-B14F-4D97-AF65-F5344CB8AC3E}">
        <p14:creationId xmlns:p14="http://schemas.microsoft.com/office/powerpoint/2010/main" val="1082378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3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609B3BC3-65A0-FE90-0717-76A7807B77E5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42004-A687-DAD7-735D-1C751B1345D6}"/>
              </a:ext>
            </a:extLst>
          </p:cNvPr>
          <p:cNvSpPr txBox="1"/>
          <p:nvPr/>
        </p:nvSpPr>
        <p:spPr>
          <a:xfrm>
            <a:off x="2175574" y="2921168"/>
            <a:ext cx="7840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Diamond Operations</a:t>
            </a:r>
          </a:p>
        </p:txBody>
      </p:sp>
    </p:spTree>
    <p:extLst>
      <p:ext uri="{BB962C8B-B14F-4D97-AF65-F5344CB8AC3E}">
        <p14:creationId xmlns:p14="http://schemas.microsoft.com/office/powerpoint/2010/main" val="2389792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30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609B3BC3-65A0-FE90-0717-76A7807B77E5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42004-A687-DAD7-735D-1C751B1345D6}"/>
              </a:ext>
            </a:extLst>
          </p:cNvPr>
          <p:cNvSpPr txBox="1"/>
          <p:nvPr/>
        </p:nvSpPr>
        <p:spPr>
          <a:xfrm>
            <a:off x="2175574" y="2921168"/>
            <a:ext cx="7840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834732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1E1F6-F919-396E-CCC2-3261D660D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87A58C-1BFB-2E90-9AD4-7B328BE1EBE8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884133-723D-A315-B3B3-7B5461DDB8AB}"/>
              </a:ext>
            </a:extLst>
          </p:cNvPr>
          <p:cNvSpPr txBox="1"/>
          <p:nvPr/>
        </p:nvSpPr>
        <p:spPr>
          <a:xfrm>
            <a:off x="0" y="-118387"/>
            <a:ext cx="1219427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Diamond II Project Status</a:t>
            </a:r>
          </a:p>
        </p:txBody>
      </p:sp>
      <p:sp>
        <p:nvSpPr>
          <p:cNvPr id="71" name="Slide Number Placeholder 6">
            <a:extLst>
              <a:ext uri="{FF2B5EF4-FFF2-40B4-BE49-F238E27FC236}">
                <a16:creationId xmlns:a16="http://schemas.microsoft.com/office/drawing/2014/main" id="{5B104CB6-28DE-FE92-D299-9AF29FB9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EFB2D-35A7-4BFF-A166-F5B8E811460E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D2D4D39-D87A-E0AB-2D16-4FD3BF6E3991}"/>
              </a:ext>
            </a:extLst>
          </p:cNvPr>
          <p:cNvSpPr txBox="1"/>
          <p:nvPr/>
        </p:nvSpPr>
        <p:spPr>
          <a:xfrm>
            <a:off x="92856" y="670385"/>
            <a:ext cx="9965344" cy="5786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Contingency in plan –still on schedule for Dec 2027 start to dark period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3 month contingency still kept before start of commissioning in case of further delays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Regular internal and external reviews: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MAC – machine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SAC – science and beamlines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SSAC – software and controls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Project Assurance Reviews in Sept. 2025, 2027, 2029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Rated Amber-Green – no critical issues, some risks which are understood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Bi-annual internal readiness reviews in run-up to dark period, first in Dec 2025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£79.1m contingency funds to cover risks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£10m released so far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5</a:t>
            </a:r>
            <a:r>
              <a:rPr lang="en-GB" sz="2000" baseline="30000" dirty="0">
                <a:cs typeface="Calibri" panose="020F0502020204030204" pitchFamily="34" charset="0"/>
              </a:rPr>
              <a:t>th</a:t>
            </a:r>
            <a:r>
              <a:rPr lang="en-GB" sz="2000" dirty="0">
                <a:cs typeface="Calibri" panose="020F0502020204030204" pitchFamily="34" charset="0"/>
              </a:rPr>
              <a:t> RF cavity, 8</a:t>
            </a:r>
            <a:r>
              <a:rPr lang="en-GB" sz="2000" baseline="30000" dirty="0">
                <a:cs typeface="Calibri" panose="020F0502020204030204" pitchFamily="34" charset="0"/>
              </a:rPr>
              <a:t>th</a:t>
            </a:r>
            <a:r>
              <a:rPr lang="en-GB" sz="2000" dirty="0">
                <a:cs typeface="Calibri" panose="020F0502020204030204" pitchFamily="34" charset="0"/>
              </a:rPr>
              <a:t> RF amplifier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1MW data centre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Additional data storage, UPS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Apple knot ID </a:t>
            </a:r>
          </a:p>
        </p:txBody>
      </p:sp>
      <p:sp>
        <p:nvSpPr>
          <p:cNvPr id="76" name="Footer Placeholder 2">
            <a:extLst>
              <a:ext uri="{FF2B5EF4-FFF2-40B4-BE49-F238E27FC236}">
                <a16:creationId xmlns:a16="http://schemas.microsoft.com/office/drawing/2014/main" id="{DF29C9A4-0510-629E-D803-95B49E9A4E1A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</p:spTree>
    <p:extLst>
      <p:ext uri="{BB962C8B-B14F-4D97-AF65-F5344CB8AC3E}">
        <p14:creationId xmlns:p14="http://schemas.microsoft.com/office/powerpoint/2010/main" val="3440148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B4B93FF-767B-CB7E-4803-E883316A5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6356" y="381635"/>
            <a:ext cx="8259285" cy="268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489E3A4F-8E78-5A9A-DDAD-B9F1205E7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6356" y="3372484"/>
            <a:ext cx="8261540" cy="27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09EB95-D015-4AB9-E1AF-DD2EE8167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574" y="3048682"/>
            <a:ext cx="99608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Girder Assembly               	           	               Vacuum Bake-out</a:t>
            </a:r>
            <a:endParaRPr kumimoji="0" lang="en-GB" alt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B0A7AB-2EC6-2795-723D-986757E2D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93" y="6063108"/>
            <a:ext cx="107592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Magnet Assembly                                                                                  Beamline Assembly                             </a:t>
            </a:r>
            <a:endParaRPr kumimoji="0" lang="en-GB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2BF2FF-A030-9CA4-B0EC-8FD18E111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27" y="342033"/>
            <a:ext cx="10515600" cy="921945"/>
          </a:xfrm>
        </p:spPr>
        <p:txBody>
          <a:bodyPr/>
          <a:lstStyle/>
          <a:p>
            <a:r>
              <a:rPr lang="en-GB"/>
              <a:t>DEB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3197F0-3D88-E562-4DE7-1EEF6162F9E4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B0B8FC98-CAD2-4DD5-2D9C-B0E364F6F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EFB2D-35A7-4BFF-A166-F5B8E811460E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F16D10-9731-0649-AFC5-7438132B8947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B88B9D-5A4A-75B7-0C89-11A4685FCBF5}"/>
              </a:ext>
            </a:extLst>
          </p:cNvPr>
          <p:cNvSpPr txBox="1"/>
          <p:nvPr/>
        </p:nvSpPr>
        <p:spPr>
          <a:xfrm>
            <a:off x="0" y="-118387"/>
            <a:ext cx="1219427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Diamond II Project Status</a:t>
            </a:r>
          </a:p>
        </p:txBody>
      </p:sp>
    </p:spTree>
    <p:extLst>
      <p:ext uri="{BB962C8B-B14F-4D97-AF65-F5344CB8AC3E}">
        <p14:creationId xmlns:p14="http://schemas.microsoft.com/office/powerpoint/2010/main" val="2444933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33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00ED15-43CE-D018-4A60-998F34D0085E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Diamond-II Injection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B6C605-C5B9-57B5-8C48-8EE7415518F5}"/>
              </a:ext>
            </a:extLst>
          </p:cNvPr>
          <p:cNvSpPr txBox="1"/>
          <p:nvPr/>
        </p:nvSpPr>
        <p:spPr>
          <a:xfrm>
            <a:off x="239351" y="642108"/>
            <a:ext cx="4963098" cy="48628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000" u="sng" dirty="0">
                <a:cs typeface="Calibri" panose="020F0502020204030204" pitchFamily="34" charset="0"/>
              </a:rPr>
              <a:t>Two injection schemes</a:t>
            </a:r>
          </a:p>
          <a:p>
            <a:pPr>
              <a:spcAft>
                <a:spcPts val="600"/>
              </a:spcAft>
            </a:pPr>
            <a:endParaRPr lang="en-GB" sz="20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1) Standard four kicker bump (SB or MB)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Robust, proven technology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Stage 1: single shot, on-axis injection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Stage 2: off-axis accumulation with non-closed bump (improved capture efficiency)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Stage 3: off-axis accumulation with closed orbit bump (improved transparency)</a:t>
            </a:r>
          </a:p>
          <a:p>
            <a:pPr>
              <a:spcAft>
                <a:spcPts val="600"/>
              </a:spcAft>
            </a:pPr>
            <a:endParaRPr lang="en-GB" sz="20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2) Fast </a:t>
            </a:r>
            <a:r>
              <a:rPr lang="en-GB" sz="2000" dirty="0" err="1">
                <a:cs typeface="Calibri" panose="020F0502020204030204" pitchFamily="34" charset="0"/>
              </a:rPr>
              <a:t>stripline</a:t>
            </a:r>
            <a:r>
              <a:rPr lang="en-GB" sz="2000" dirty="0">
                <a:cs typeface="Calibri" panose="020F0502020204030204" pitchFamily="34" charset="0"/>
              </a:rPr>
              <a:t> kickers (SB only)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Pseudo-transparent injection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Stage 4: top-up injection only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6DD0D3-63DE-3B68-38BD-FE452777B58E}"/>
              </a:ext>
            </a:extLst>
          </p:cNvPr>
          <p:cNvGrpSpPr/>
          <p:nvPr/>
        </p:nvGrpSpPr>
        <p:grpSpPr>
          <a:xfrm>
            <a:off x="5377743" y="1435205"/>
            <a:ext cx="6701007" cy="1510698"/>
            <a:chOff x="1136775" y="3997208"/>
            <a:chExt cx="9762928" cy="213389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0824F4B-80EF-9956-B3FC-8323FD9CE11A}"/>
                </a:ext>
              </a:extLst>
            </p:cNvPr>
            <p:cNvGrpSpPr/>
            <p:nvPr/>
          </p:nvGrpSpPr>
          <p:grpSpPr>
            <a:xfrm>
              <a:off x="1136775" y="3997208"/>
              <a:ext cx="9762928" cy="2133893"/>
              <a:chOff x="1112753" y="998919"/>
              <a:chExt cx="9762928" cy="213389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3DFB2D1-4DAC-D3A8-0871-9E2DC6678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2753" y="998919"/>
                <a:ext cx="9762928" cy="2077219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601959-7340-F370-72D0-A73C2365407D}"/>
                  </a:ext>
                </a:extLst>
              </p:cNvPr>
              <p:cNvSpPr txBox="1"/>
              <p:nvPr/>
            </p:nvSpPr>
            <p:spPr>
              <a:xfrm>
                <a:off x="4323841" y="2271984"/>
                <a:ext cx="1367614" cy="73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PM thick septum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1E411A96-3E7E-07F4-D1FF-9089A43776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18027" y="1901450"/>
                <a:ext cx="75565" cy="3502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001E40C-23AC-DBEC-FF8D-027CE050BF01}"/>
                  </a:ext>
                </a:extLst>
              </p:cNvPr>
              <p:cNvSpPr txBox="1"/>
              <p:nvPr/>
            </p:nvSpPr>
            <p:spPr>
              <a:xfrm>
                <a:off x="5781855" y="2393753"/>
                <a:ext cx="1644132" cy="739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Pulsed thin septum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96660B19-038B-A0F8-6311-EF1FD6695A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82708" y="2010009"/>
                <a:ext cx="162224" cy="3175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50BEC27-10BC-4527-2CC2-531F7934A2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8496" y="4603404"/>
              <a:ext cx="0" cy="5495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86F67CE-41CF-00F2-4E77-25CAC8212B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5300" y="5034014"/>
              <a:ext cx="52319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E5CFE6-0913-097F-DB5F-64C4513FD481}"/>
                </a:ext>
              </a:extLst>
            </p:cNvPr>
            <p:cNvSpPr txBox="1"/>
            <p:nvPr/>
          </p:nvSpPr>
          <p:spPr>
            <a:xfrm>
              <a:off x="1601833" y="5047857"/>
              <a:ext cx="11569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400 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9D3CA2A-3447-1267-6E72-6B64AC7973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5300" y="4603404"/>
              <a:ext cx="0" cy="5495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F327C0E7-D226-D7D9-8068-789367760BE5}"/>
              </a:ext>
            </a:extLst>
          </p:cNvPr>
          <p:cNvSpPr txBox="1"/>
          <p:nvPr/>
        </p:nvSpPr>
        <p:spPr>
          <a:xfrm>
            <a:off x="10468241" y="659921"/>
            <a:ext cx="138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Pulsed dipole kicker magnet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86AC1D2-A3ED-90F3-1CF0-BEE845489B5B}"/>
              </a:ext>
            </a:extLst>
          </p:cNvPr>
          <p:cNvSpPr txBox="1"/>
          <p:nvPr/>
        </p:nvSpPr>
        <p:spPr>
          <a:xfrm>
            <a:off x="5264497" y="784596"/>
            <a:ext cx="138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DC chicane magnet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87562A2-713F-C532-4BC1-DE8F6A55B738}"/>
              </a:ext>
            </a:extLst>
          </p:cNvPr>
          <p:cNvCxnSpPr>
            <a:cxnSpLocks/>
          </p:cNvCxnSpPr>
          <p:nvPr/>
        </p:nvCxnSpPr>
        <p:spPr>
          <a:xfrm>
            <a:off x="6344591" y="1183141"/>
            <a:ext cx="365885" cy="507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0428614-2752-AA9E-7321-9AF24ED4E1A8}"/>
              </a:ext>
            </a:extLst>
          </p:cNvPr>
          <p:cNvCxnSpPr>
            <a:cxnSpLocks/>
          </p:cNvCxnSpPr>
          <p:nvPr/>
        </p:nvCxnSpPr>
        <p:spPr>
          <a:xfrm flipH="1">
            <a:off x="10391234" y="1250158"/>
            <a:ext cx="458273" cy="340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4EF28702-9E28-18E7-5F20-E21C594817F6}"/>
              </a:ext>
            </a:extLst>
          </p:cNvPr>
          <p:cNvSpPr txBox="1"/>
          <p:nvPr/>
        </p:nvSpPr>
        <p:spPr>
          <a:xfrm>
            <a:off x="7484758" y="828389"/>
            <a:ext cx="224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I01 Injection Straight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CBB7A57-1201-B99B-76CE-B92C5857615B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66A3B3-5626-B575-5A7A-DA197CF8B60D}"/>
              </a:ext>
            </a:extLst>
          </p:cNvPr>
          <p:cNvSpPr txBox="1"/>
          <p:nvPr/>
        </p:nvSpPr>
        <p:spPr>
          <a:xfrm>
            <a:off x="7566991" y="3413199"/>
            <a:ext cx="224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K01 Injection Straight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9EB413-ADBB-70BB-CFB0-7A740DD9D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744" y="3884262"/>
            <a:ext cx="6814255" cy="15473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D70FE27-C1F8-0B39-DFDE-1A5A6A6315D9}"/>
              </a:ext>
            </a:extLst>
          </p:cNvPr>
          <p:cNvSpPr txBox="1"/>
          <p:nvPr/>
        </p:nvSpPr>
        <p:spPr>
          <a:xfrm>
            <a:off x="5822007" y="5516242"/>
            <a:ext cx="1128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Vacuum pump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7FD7696-E980-4575-22E9-D7F5BDFA846B}"/>
              </a:ext>
            </a:extLst>
          </p:cNvPr>
          <p:cNvCxnSpPr>
            <a:cxnSpLocks/>
          </p:cNvCxnSpPr>
          <p:nvPr/>
        </p:nvCxnSpPr>
        <p:spPr>
          <a:xfrm flipV="1">
            <a:off x="6619132" y="5132023"/>
            <a:ext cx="519652" cy="431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6F15AA1-DDE8-8C3E-1427-27B96CFC1AAE}"/>
              </a:ext>
            </a:extLst>
          </p:cNvPr>
          <p:cNvCxnSpPr>
            <a:cxnSpLocks/>
          </p:cNvCxnSpPr>
          <p:nvPr/>
        </p:nvCxnSpPr>
        <p:spPr>
          <a:xfrm flipH="1" flipV="1">
            <a:off x="10190175" y="5056607"/>
            <a:ext cx="274789" cy="508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08D3F5D-FCFF-4259-537F-8614B6FAD28B}"/>
              </a:ext>
            </a:extLst>
          </p:cNvPr>
          <p:cNvSpPr txBox="1"/>
          <p:nvPr/>
        </p:nvSpPr>
        <p:spPr>
          <a:xfrm>
            <a:off x="9936412" y="5533454"/>
            <a:ext cx="2053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Module containing two pairs of </a:t>
            </a:r>
            <a:r>
              <a:rPr lang="en-GB" sz="1400" dirty="0" err="1"/>
              <a:t>stripline</a:t>
            </a:r>
            <a:r>
              <a:rPr lang="en-GB" sz="1400" dirty="0"/>
              <a:t> kickers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5CC885-A5C6-D8EA-BFEB-69340D730122}"/>
              </a:ext>
            </a:extLst>
          </p:cNvPr>
          <p:cNvSpPr txBox="1"/>
          <p:nvPr/>
        </p:nvSpPr>
        <p:spPr>
          <a:xfrm>
            <a:off x="8100236" y="5599324"/>
            <a:ext cx="1128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Photon absorber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DA6543D-779A-1F74-EF06-7DF32D8FBB6B}"/>
              </a:ext>
            </a:extLst>
          </p:cNvPr>
          <p:cNvCxnSpPr>
            <a:cxnSpLocks/>
          </p:cNvCxnSpPr>
          <p:nvPr/>
        </p:nvCxnSpPr>
        <p:spPr>
          <a:xfrm flipV="1">
            <a:off x="8747163" y="4945587"/>
            <a:ext cx="341568" cy="663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219B189-DCE0-769E-10D3-05057DEF3366}"/>
              </a:ext>
            </a:extLst>
          </p:cNvPr>
          <p:cNvSpPr txBox="1"/>
          <p:nvPr/>
        </p:nvSpPr>
        <p:spPr>
          <a:xfrm>
            <a:off x="7734419" y="6231704"/>
            <a:ext cx="2455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Courtesy V Zhiltsov</a:t>
            </a:r>
          </a:p>
        </p:txBody>
      </p:sp>
    </p:spTree>
    <p:extLst>
      <p:ext uri="{BB962C8B-B14F-4D97-AF65-F5344CB8AC3E}">
        <p14:creationId xmlns:p14="http://schemas.microsoft.com/office/powerpoint/2010/main" val="5686838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0075F-5F0A-07B5-1244-BCCF708FC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DF3FE7-CD92-18D6-0718-C626B0B2EB86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015E2-52F6-9193-9DF6-DACE5CE860B7}"/>
              </a:ext>
            </a:extLst>
          </p:cNvPr>
          <p:cNvSpPr txBox="1"/>
          <p:nvPr/>
        </p:nvSpPr>
        <p:spPr>
          <a:xfrm>
            <a:off x="163151" y="-72207"/>
            <a:ext cx="11853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+mj-lt"/>
              </a:rPr>
              <a:t>Beam Dump Options</a:t>
            </a:r>
            <a:endParaRPr lang="en-GB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FE79FD6-49F1-F8DA-1F8E-B4213572B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34</a:t>
            </a:fld>
            <a:endParaRPr lang="en-GB" sz="18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4527B8-2E72-9932-A332-8D60802D1371}"/>
              </a:ext>
            </a:extLst>
          </p:cNvPr>
          <p:cNvSpPr txBox="1"/>
          <p:nvPr/>
        </p:nvSpPr>
        <p:spPr>
          <a:xfrm>
            <a:off x="218815" y="602125"/>
            <a:ext cx="5958357" cy="555536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000" dirty="0">
                <a:cs typeface="Calibri"/>
              </a:rPr>
              <a:t>Two options being considered for the beam dump:</a:t>
            </a:r>
          </a:p>
          <a:p>
            <a:pPr>
              <a:spcAft>
                <a:spcPts val="600"/>
              </a:spcAft>
            </a:pPr>
            <a:r>
              <a:rPr lang="en-GB" sz="2000" u="sng" dirty="0">
                <a:cs typeface="Calibri"/>
              </a:rPr>
              <a:t>Graphite beam dump (preferred)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/>
              </a:rPr>
              <a:t>High thermal shock resistance, high melting point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/>
              </a:rPr>
              <a:t>Brittle material: likely to crack rather than melt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/>
              </a:rPr>
              <a:t>Lower stopping power / extra shielding required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/>
              </a:rPr>
              <a:t>Designed to be failure-free (would need replacing if damage occurs)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sz="2000" u="sng" dirty="0">
                <a:cs typeface="Calibri"/>
              </a:rPr>
              <a:t>Copper beam dump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/>
              </a:rPr>
              <a:t>Ductile material, tolerant to cracks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/>
              </a:rPr>
              <a:t>Simpler design, replacement and manufacturability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/>
              </a:rPr>
              <a:t>Higher stopping power / integrated shielding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/>
              </a:rPr>
              <a:t>Lower melting point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/>
              </a:rPr>
              <a:t>Designed to be tolerant to damage (functionality may degrade over time)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75E951-E825-1983-E586-6F42A34C3A6F}"/>
              </a:ext>
            </a:extLst>
          </p:cNvPr>
          <p:cNvGrpSpPr/>
          <p:nvPr/>
        </p:nvGrpSpPr>
        <p:grpSpPr>
          <a:xfrm>
            <a:off x="9718844" y="3073331"/>
            <a:ext cx="1968145" cy="1691057"/>
            <a:chOff x="11027972" y="2781865"/>
            <a:chExt cx="1968145" cy="16910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736FB9-0A74-0699-2D6F-5CDD5D435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5324" r="2887" b="9282"/>
            <a:stretch>
              <a:fillRect/>
            </a:stretch>
          </p:blipFill>
          <p:spPr>
            <a:xfrm>
              <a:off x="11027972" y="2781865"/>
              <a:ext cx="1968145" cy="1685171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74511F8-4F05-8294-7473-BB645A8BF962}"/>
                </a:ext>
              </a:extLst>
            </p:cNvPr>
            <p:cNvCxnSpPr/>
            <p:nvPr/>
          </p:nvCxnSpPr>
          <p:spPr>
            <a:xfrm flipV="1">
              <a:off x="11216137" y="3168522"/>
              <a:ext cx="1565077" cy="1011653"/>
            </a:xfrm>
            <a:prstGeom prst="line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E042858-F90E-DDFA-D4BB-285017C8E90C}"/>
                </a:ext>
              </a:extLst>
            </p:cNvPr>
            <p:cNvSpPr txBox="1"/>
            <p:nvPr/>
          </p:nvSpPr>
          <p:spPr>
            <a:xfrm>
              <a:off x="11278606" y="4103590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Beam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339603D-0FD0-3910-65B5-904486773823}"/>
              </a:ext>
            </a:extLst>
          </p:cNvPr>
          <p:cNvGrpSpPr/>
          <p:nvPr/>
        </p:nvGrpSpPr>
        <p:grpSpPr>
          <a:xfrm>
            <a:off x="7276596" y="3410146"/>
            <a:ext cx="4409144" cy="3022126"/>
            <a:chOff x="7571078" y="785697"/>
            <a:chExt cx="4409144" cy="30221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EC500DC-25C2-F174-F609-EEB7E9A2D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0709"/>
            <a:stretch>
              <a:fillRect/>
            </a:stretch>
          </p:blipFill>
          <p:spPr>
            <a:xfrm>
              <a:off x="7571078" y="785697"/>
              <a:ext cx="2230101" cy="21338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14B0C3-4AEA-F14B-0C7A-9987A69519B0}"/>
                </a:ext>
              </a:extLst>
            </p:cNvPr>
            <p:cNvSpPr txBox="1"/>
            <p:nvPr/>
          </p:nvSpPr>
          <p:spPr>
            <a:xfrm>
              <a:off x="10834647" y="2179876"/>
              <a:ext cx="11455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Isotropic graphite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DC4B8D-764F-4556-9544-F70D18B8F7C5}"/>
                </a:ext>
              </a:extLst>
            </p:cNvPr>
            <p:cNvCxnSpPr>
              <a:cxnSpLocks/>
            </p:cNvCxnSpPr>
            <p:nvPr/>
          </p:nvCxnSpPr>
          <p:spPr>
            <a:xfrm>
              <a:off x="8653259" y="2367475"/>
              <a:ext cx="547563" cy="112927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9F6497-C933-3042-71CD-7C8837093F27}"/>
                </a:ext>
              </a:extLst>
            </p:cNvPr>
            <p:cNvSpPr txBox="1"/>
            <p:nvPr/>
          </p:nvSpPr>
          <p:spPr>
            <a:xfrm>
              <a:off x="7601784" y="3327477"/>
              <a:ext cx="10775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M3 SS bolt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2A945B0-5E3A-8F8C-8617-874D439405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76705" y="1954901"/>
              <a:ext cx="454049" cy="132104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E1A82D7-6DF1-9584-73B1-A76236A8062E}"/>
                </a:ext>
              </a:extLst>
            </p:cNvPr>
            <p:cNvCxnSpPr>
              <a:cxnSpLocks/>
            </p:cNvCxnSpPr>
            <p:nvPr/>
          </p:nvCxnSpPr>
          <p:spPr>
            <a:xfrm>
              <a:off x="9369895" y="2598206"/>
              <a:ext cx="349728" cy="4805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5EB278A-BF03-AA5F-9708-812C19A062DD}"/>
                </a:ext>
              </a:extLst>
            </p:cNvPr>
            <p:cNvCxnSpPr>
              <a:cxnSpLocks/>
            </p:cNvCxnSpPr>
            <p:nvPr/>
          </p:nvCxnSpPr>
          <p:spPr>
            <a:xfrm>
              <a:off x="9337841" y="1973072"/>
              <a:ext cx="1026329" cy="78880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58B84E-389B-5C01-71C0-C3EE10EA136A}"/>
                </a:ext>
              </a:extLst>
            </p:cNvPr>
            <p:cNvSpPr txBox="1"/>
            <p:nvPr/>
          </p:nvSpPr>
          <p:spPr>
            <a:xfrm>
              <a:off x="8813237" y="3469269"/>
              <a:ext cx="15905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Cooling channels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3F297B-7C98-7A83-1910-69AFBDB98350}"/>
                </a:ext>
              </a:extLst>
            </p:cNvPr>
            <p:cNvSpPr txBox="1"/>
            <p:nvPr/>
          </p:nvSpPr>
          <p:spPr>
            <a:xfrm>
              <a:off x="9541521" y="3090446"/>
              <a:ext cx="13737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Copper matrix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6D35B6-6044-0D3F-FA65-9979D6174666}"/>
                </a:ext>
              </a:extLst>
            </p:cNvPr>
            <p:cNvSpPr txBox="1"/>
            <p:nvPr/>
          </p:nvSpPr>
          <p:spPr>
            <a:xfrm>
              <a:off x="10364170" y="2740217"/>
              <a:ext cx="11224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Copper nut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0CA16E1-589E-ECCF-2B27-F291ECFF8F9F}"/>
                </a:ext>
              </a:extLst>
            </p:cNvPr>
            <p:cNvCxnSpPr>
              <a:cxnSpLocks/>
            </p:cNvCxnSpPr>
            <p:nvPr/>
          </p:nvCxnSpPr>
          <p:spPr>
            <a:xfrm>
              <a:off x="9608487" y="2033591"/>
              <a:ext cx="1273560" cy="3669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992FE18F-FC55-17CE-CD0C-6BB14875302E}"/>
              </a:ext>
            </a:extLst>
          </p:cNvPr>
          <p:cNvSpPr txBox="1"/>
          <p:nvPr/>
        </p:nvSpPr>
        <p:spPr>
          <a:xfrm>
            <a:off x="6906913" y="602125"/>
            <a:ext cx="502982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u="sng" dirty="0">
                <a:cs typeface="Calibri"/>
              </a:rPr>
              <a:t>Graphite Beam Dump Concept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/>
              <a:t>Isotropic graphite to minimize thermal shock and improve manufacturability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/>
              <a:t>Copper holder to provide shielding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/>
              <a:t>Bolted joint to minimize thermal stress from synchrotron radiation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/>
              <a:t>Beam dump separated from vacuum vessel</a:t>
            </a:r>
            <a:endParaRPr lang="en-GB" sz="2000" dirty="0">
              <a:cs typeface="Calibri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0C2B00B-A0AA-0E7E-F7A4-00ECFA4CE0BC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D849F-4753-2620-8E59-9FEBC82B9400}"/>
              </a:ext>
            </a:extLst>
          </p:cNvPr>
          <p:cNvSpPr txBox="1"/>
          <p:nvPr/>
        </p:nvSpPr>
        <p:spPr>
          <a:xfrm>
            <a:off x="7946463" y="6231704"/>
            <a:ext cx="2302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Courtesy I. Martin</a:t>
            </a:r>
          </a:p>
        </p:txBody>
      </p:sp>
    </p:spTree>
    <p:extLst>
      <p:ext uri="{BB962C8B-B14F-4D97-AF65-F5344CB8AC3E}">
        <p14:creationId xmlns:p14="http://schemas.microsoft.com/office/powerpoint/2010/main" val="1099940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39BAE-2552-5C7A-224C-EA35D2E97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6F679C-2A93-0738-2274-A6D99D183EA3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A9784B8-388A-F35E-31A2-FACADE2B7F54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82D8C55A-3445-7EDB-AFB0-A4129E082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35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3AACA4-9539-4921-07A8-A7C13644CD99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Diamond-II Magnets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E3A882-B60A-C200-8D74-7F206EAFD87C}"/>
              </a:ext>
            </a:extLst>
          </p:cNvPr>
          <p:cNvSpPr txBox="1"/>
          <p:nvPr/>
        </p:nvSpPr>
        <p:spPr>
          <a:xfrm>
            <a:off x="7946463" y="6231704"/>
            <a:ext cx="2302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Courtesy C Bailey</a:t>
            </a:r>
          </a:p>
        </p:txBody>
      </p:sp>
      <p:pic>
        <p:nvPicPr>
          <p:cNvPr id="3" name="Picture 2" descr="A close-up of a metal machine&#10;&#10;AI-generated content may be incorrect.">
            <a:extLst>
              <a:ext uri="{FF2B5EF4-FFF2-40B4-BE49-F238E27FC236}">
                <a16:creationId xmlns:a16="http://schemas.microsoft.com/office/drawing/2014/main" id="{6E3713FD-5224-05C2-96E2-E3BFA01A5C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813" r="9738" b="1331"/>
          <a:stretch>
            <a:fillRect/>
          </a:stretch>
        </p:blipFill>
        <p:spPr>
          <a:xfrm>
            <a:off x="469554" y="1492675"/>
            <a:ext cx="4300731" cy="3538970"/>
          </a:xfrm>
          <a:prstGeom prst="rect">
            <a:avLst/>
          </a:prstGeom>
        </p:spPr>
      </p:pic>
      <p:pic>
        <p:nvPicPr>
          <p:cNvPr id="11" name="Picture 10" descr="A machine with many parts on a table&#10;&#10;AI-generated content may be incorrect.">
            <a:extLst>
              <a:ext uri="{FF2B5EF4-FFF2-40B4-BE49-F238E27FC236}">
                <a16:creationId xmlns:a16="http://schemas.microsoft.com/office/drawing/2014/main" id="{202343D6-CBE9-7052-77EA-7BD0C68B4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6985" y="1492675"/>
            <a:ext cx="3032429" cy="40432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1AE6D9-6B4F-8DD7-6F12-9393DBE1B7ED}"/>
              </a:ext>
            </a:extLst>
          </p:cNvPr>
          <p:cNvSpPr txBox="1"/>
          <p:nvPr/>
        </p:nvSpPr>
        <p:spPr>
          <a:xfrm>
            <a:off x="704850" y="981075"/>
            <a:ext cx="1504950" cy="381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DQ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E1F811-0E7F-CDB3-19F4-96F066245014}"/>
              </a:ext>
            </a:extLst>
          </p:cNvPr>
          <p:cNvSpPr txBox="1"/>
          <p:nvPr/>
        </p:nvSpPr>
        <p:spPr>
          <a:xfrm>
            <a:off x="8846985" y="981075"/>
            <a:ext cx="1504950" cy="381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Quadrupole</a:t>
            </a:r>
          </a:p>
        </p:txBody>
      </p:sp>
      <p:pic>
        <p:nvPicPr>
          <p:cNvPr id="13" name="Picture 12" descr="A green machine with metal parts&#10;&#10;AI-generated content may be incorrect.">
            <a:extLst>
              <a:ext uri="{FF2B5EF4-FFF2-40B4-BE49-F238E27FC236}">
                <a16:creationId xmlns:a16="http://schemas.microsoft.com/office/drawing/2014/main" id="{000B8782-005C-6FA5-70B7-840ABD13B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124" y="1492675"/>
            <a:ext cx="3761022" cy="28207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2FCFF7-86A5-DFAB-03C5-CB9884D27A61}"/>
              </a:ext>
            </a:extLst>
          </p:cNvPr>
          <p:cNvSpPr txBox="1"/>
          <p:nvPr/>
        </p:nvSpPr>
        <p:spPr>
          <a:xfrm>
            <a:off x="4928124" y="976709"/>
            <a:ext cx="1504950" cy="381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DL</a:t>
            </a:r>
          </a:p>
        </p:txBody>
      </p:sp>
    </p:spTree>
    <p:extLst>
      <p:ext uri="{BB962C8B-B14F-4D97-AF65-F5344CB8AC3E}">
        <p14:creationId xmlns:p14="http://schemas.microsoft.com/office/powerpoint/2010/main" val="301463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D34D7-516A-9DE6-DBFC-85501F451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F8C3AE-011B-594F-08A3-06118228A323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1E1449F-541F-8A68-9801-ABEC283E2494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55BEB03-00B1-F6B2-D667-F9E510583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36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F8FBF-5AEE-4FBD-331D-E6ECE26DB8CB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Diamond-II Magnets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735ED6-4C44-6257-5235-D3F40F846991}"/>
              </a:ext>
            </a:extLst>
          </p:cNvPr>
          <p:cNvSpPr txBox="1"/>
          <p:nvPr/>
        </p:nvSpPr>
        <p:spPr>
          <a:xfrm>
            <a:off x="7845879" y="6177641"/>
            <a:ext cx="2302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Courtesy C Bailey</a:t>
            </a:r>
          </a:p>
        </p:txBody>
      </p:sp>
      <p:pic>
        <p:nvPicPr>
          <p:cNvPr id="6" name="IMG_0670">
            <a:hlinkClick r:id="" action="ppaction://media"/>
            <a:extLst>
              <a:ext uri="{FF2B5EF4-FFF2-40B4-BE49-F238E27FC236}">
                <a16:creationId xmlns:a16="http://schemas.microsoft.com/office/drawing/2014/main" id="{2069C35F-7EF6-04B9-758C-47C6CD6184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408" y="1868238"/>
            <a:ext cx="5018156" cy="2822713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F920CCC-93CB-B7E3-B49A-CCD4EDCD5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073" y="1868238"/>
            <a:ext cx="2116048" cy="28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89FAFFA6-9354-660E-45DA-ECF45037A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410" y="1868238"/>
            <a:ext cx="2116048" cy="28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116BE-F9F4-045C-4C79-9CE27088F415}"/>
              </a:ext>
            </a:extLst>
          </p:cNvPr>
          <p:cNvSpPr txBox="1"/>
          <p:nvPr/>
        </p:nvSpPr>
        <p:spPr>
          <a:xfrm>
            <a:off x="704850" y="981075"/>
            <a:ext cx="1504950" cy="381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Sextupole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2DF7C2-D265-02F3-6B10-0459BB8C7B9B}"/>
              </a:ext>
            </a:extLst>
          </p:cNvPr>
          <p:cNvSpPr txBox="1"/>
          <p:nvPr/>
        </p:nvSpPr>
        <p:spPr>
          <a:xfrm>
            <a:off x="6120410" y="978715"/>
            <a:ext cx="1504950" cy="381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Octupole</a:t>
            </a:r>
          </a:p>
        </p:txBody>
      </p:sp>
    </p:spTree>
    <p:extLst>
      <p:ext uri="{BB962C8B-B14F-4D97-AF65-F5344CB8AC3E}">
        <p14:creationId xmlns:p14="http://schemas.microsoft.com/office/powerpoint/2010/main" val="271539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A8143-9E42-08EC-512A-863EC3465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4561D9-421A-18BE-14B1-770D87537416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FBBADDF-5FCF-37C2-423C-5580469B0233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71304AF5-8CB0-9176-E581-8C4FCC70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37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0945E4-AD31-E02B-9E98-8E0A6FF13A6A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Diamond-II Booster Magnets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47AD8-8AB0-D0E7-0C1B-3AEBE2333D5A}"/>
              </a:ext>
            </a:extLst>
          </p:cNvPr>
          <p:cNvSpPr txBox="1"/>
          <p:nvPr/>
        </p:nvSpPr>
        <p:spPr>
          <a:xfrm>
            <a:off x="7845879" y="6177641"/>
            <a:ext cx="2302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Courtesy C Bailey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2C4D0D-A3B5-733E-F0AF-51819BF8A6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89" t="23156" r="4998" b="9418"/>
          <a:stretch>
            <a:fillRect/>
          </a:stretch>
        </p:blipFill>
        <p:spPr>
          <a:xfrm>
            <a:off x="906370" y="2112931"/>
            <a:ext cx="2797687" cy="31239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F2FA5D-5E78-4628-29F6-01E1EEAEA3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500" r="10000" b="18499"/>
          <a:stretch>
            <a:fillRect/>
          </a:stretch>
        </p:blipFill>
        <p:spPr>
          <a:xfrm>
            <a:off x="3944132" y="2036459"/>
            <a:ext cx="4000481" cy="320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2DBDBF-AEFE-866C-8524-EAC9590ED0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000" t="12084" r="22223" b="6888"/>
          <a:stretch>
            <a:fillRect/>
          </a:stretch>
        </p:blipFill>
        <p:spPr>
          <a:xfrm>
            <a:off x="8960769" y="797451"/>
            <a:ext cx="2194861" cy="3498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87F5B6-1F75-7392-D248-B0A9BFE6CC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69" t="15694" r="3524" b="19306"/>
          <a:stretch>
            <a:fillRect/>
          </a:stretch>
        </p:blipFill>
        <p:spPr>
          <a:xfrm>
            <a:off x="8960769" y="4486186"/>
            <a:ext cx="2447725" cy="132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62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12CE857-C4C2-7372-53F9-BDDACC314237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4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8A226-5FE1-5946-0AF3-942C0F3FB4F3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Diamond Operations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4E717-700D-490B-7BCD-8BACDA00555B}"/>
              </a:ext>
            </a:extLst>
          </p:cNvPr>
          <p:cNvSpPr txBox="1"/>
          <p:nvPr/>
        </p:nvSpPr>
        <p:spPr>
          <a:xfrm>
            <a:off x="239351" y="975505"/>
            <a:ext cx="3458354" cy="46320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Diamond is UK’s national synchrotron radiation facility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Operational since January 2007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Several operational modes on offer, only standard and hybrid requested by beamlines in last year: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Standard Fill (900 bunch)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Hybrid mode (686+1 bunch)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156 bunch mode (timing)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THz low-alpha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Short-pulse low alpha</a:t>
            </a:r>
            <a:endParaRPr lang="en-GB" sz="2000" dirty="0"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7C6C0D-A4A8-62E0-6B08-590A018E9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431" y="589499"/>
            <a:ext cx="8478433" cy="54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85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83A8A-7283-B1D0-5C5C-C1EA04332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700-000009000000}"/>
              </a:ext>
            </a:extLst>
          </p:cNvPr>
          <p:cNvGraphicFramePr>
            <a:graphicFrameLocks/>
          </p:cNvGraphicFramePr>
          <p:nvPr/>
        </p:nvGraphicFramePr>
        <p:xfrm>
          <a:off x="257850" y="2265154"/>
          <a:ext cx="5867400" cy="3255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F377A49-0CA3-697C-FE6C-A55A58F8F5A8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C891E13-2B49-6E17-3ECF-29DB85CD759A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38C95E5-D1A5-274D-51A3-AF4DF00B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5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EED1C-10CD-E038-731A-F28363D45044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Diamond Operational Statistics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35AF1-A225-D55C-EE0A-7D78A0F3EFBC}"/>
              </a:ext>
            </a:extLst>
          </p:cNvPr>
          <p:cNvSpPr txBox="1"/>
          <p:nvPr/>
        </p:nvSpPr>
        <p:spPr>
          <a:xfrm>
            <a:off x="257850" y="617149"/>
            <a:ext cx="11713300" cy="15542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cs typeface="Calibri" panose="020F0502020204030204" pitchFamily="34" charset="0"/>
              </a:rPr>
              <a:t>From Run 5 2024 – Run 4 2025 inclusive</a:t>
            </a:r>
            <a:endParaRPr lang="en-GB" sz="2000" dirty="0"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Three trip free weeks (machine day to machine day). 6 Uptimes &gt;100 h.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24 uptime periods &gt;72 hours (ignoring MD and SD)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Longest Uptimes: 410 h, 382 h, 323 h and 291 h at end of Run 4, 2025.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64241F-6DE5-C02D-6180-BCBA4A86ADBA}"/>
              </a:ext>
            </a:extLst>
          </p:cNvPr>
          <p:cNvSpPr txBox="1"/>
          <p:nvPr/>
        </p:nvSpPr>
        <p:spPr>
          <a:xfrm>
            <a:off x="8343885" y="6177641"/>
            <a:ext cx="180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Courtesy V. Winter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700-000004000000}"/>
              </a:ext>
            </a:extLst>
          </p:cNvPr>
          <p:cNvGraphicFramePr>
            <a:graphicFrameLocks/>
          </p:cNvGraphicFramePr>
          <p:nvPr/>
        </p:nvGraphicFramePr>
        <p:xfrm>
          <a:off x="6193833" y="2265154"/>
          <a:ext cx="5835016" cy="3257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5BB0F84-3C5E-AF73-DFAB-86A3402C8045}"/>
              </a:ext>
            </a:extLst>
          </p:cNvPr>
          <p:cNvSpPr txBox="1"/>
          <p:nvPr/>
        </p:nvSpPr>
        <p:spPr>
          <a:xfrm>
            <a:off x="612182" y="5691313"/>
            <a:ext cx="10213383" cy="382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cs typeface="Calibri" panose="020F0502020204030204" pitchFamily="34" charset="0"/>
              </a:rPr>
              <a:t>MTBF on downward trend due to RF issues, mixture of aging equipment faults and D-II preparation work. </a:t>
            </a:r>
            <a:endParaRPr lang="en-GB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863B3FD8-1BD9-2AAC-7C55-BE6056776447}"/>
              </a:ext>
            </a:extLst>
          </p:cNvPr>
          <p:cNvSpPr txBox="1">
            <a:spLocks/>
          </p:cNvSpPr>
          <p:nvPr/>
        </p:nvSpPr>
        <p:spPr>
          <a:xfrm>
            <a:off x="315551" y="65379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</p:spTree>
    <p:extLst>
      <p:ext uri="{BB962C8B-B14F-4D97-AF65-F5344CB8AC3E}">
        <p14:creationId xmlns:p14="http://schemas.microsoft.com/office/powerpoint/2010/main" val="3493040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53B2B-BE2A-151A-4214-30DE54178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8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8926763"/>
              </p:ext>
            </p:extLst>
          </p:nvPr>
        </p:nvGraphicFramePr>
        <p:xfrm>
          <a:off x="1338020" y="1060993"/>
          <a:ext cx="9515959" cy="4972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78D6B32-15B4-BC28-D565-00B388115436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A7682D7-DAC3-557E-1359-9AA6982EFC68}"/>
              </a:ext>
            </a:extLst>
          </p:cNvPr>
          <p:cNvSpPr txBox="1">
            <a:spLocks/>
          </p:cNvSpPr>
          <p:nvPr/>
        </p:nvSpPr>
        <p:spPr>
          <a:xfrm>
            <a:off x="304415" y="6246749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A38898F-85C9-7CE7-5E15-77839155E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6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1005B-E2DF-64B0-E43F-E0F9B7F98AE6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Diamond Operational Statistics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2DB521-EF05-EDF3-C981-BFF2E2B50B91}"/>
              </a:ext>
            </a:extLst>
          </p:cNvPr>
          <p:cNvSpPr txBox="1"/>
          <p:nvPr/>
        </p:nvSpPr>
        <p:spPr>
          <a:xfrm>
            <a:off x="8343885" y="6177641"/>
            <a:ext cx="180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Courtesy V. Winter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D3E7C47-E1E0-7017-199D-EAC4C7377E4F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</p:spTree>
    <p:extLst>
      <p:ext uri="{BB962C8B-B14F-4D97-AF65-F5344CB8AC3E}">
        <p14:creationId xmlns:p14="http://schemas.microsoft.com/office/powerpoint/2010/main" val="891857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E8668-75D4-ACB3-D4D4-829F6C43D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9F5287-0255-3AF5-C8E8-165D30D6006D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6DDED73-9277-4C2F-D89D-759F7D603EE6}"/>
              </a:ext>
            </a:extLst>
          </p:cNvPr>
          <p:cNvSpPr txBox="1">
            <a:spLocks/>
          </p:cNvSpPr>
          <p:nvPr/>
        </p:nvSpPr>
        <p:spPr>
          <a:xfrm>
            <a:off x="234862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5C4F792A-D221-C28F-8455-DB8D1FB41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7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865C34-14AC-F815-7A57-8922F763B751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Diamond Operational Statistics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A10037-A371-2988-855A-D92E10368CAD}"/>
              </a:ext>
            </a:extLst>
          </p:cNvPr>
          <p:cNvSpPr txBox="1"/>
          <p:nvPr/>
        </p:nvSpPr>
        <p:spPr>
          <a:xfrm>
            <a:off x="265659" y="670385"/>
            <a:ext cx="10857434" cy="30931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Major events affecting downtime in last year:</a:t>
            </a:r>
          </a:p>
          <a:p>
            <a:pPr>
              <a:spcAft>
                <a:spcPts val="600"/>
              </a:spcAft>
            </a:pPr>
            <a:endParaRPr lang="en-GB" sz="20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GB" sz="20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GB" sz="20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GB" sz="20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GB" sz="20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GB" sz="20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GB" sz="2000" dirty="0"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E063ED-F2D1-B48B-C8AE-1A203EA266BE}"/>
              </a:ext>
            </a:extLst>
          </p:cNvPr>
          <p:cNvSpPr txBox="1"/>
          <p:nvPr/>
        </p:nvSpPr>
        <p:spPr>
          <a:xfrm>
            <a:off x="8254057" y="6268992"/>
            <a:ext cx="180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Courtesy V. Winter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94C597A-32B7-2004-35D6-7336985B5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709317"/>
              </p:ext>
            </p:extLst>
          </p:nvPr>
        </p:nvGraphicFramePr>
        <p:xfrm>
          <a:off x="838199" y="1047012"/>
          <a:ext cx="10515601" cy="25617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9673">
                  <a:extLst>
                    <a:ext uri="{9D8B030D-6E8A-4147-A177-3AD203B41FA5}">
                      <a16:colId xmlns:a16="http://schemas.microsoft.com/office/drawing/2014/main" val="2481581946"/>
                    </a:ext>
                  </a:extLst>
                </a:gridCol>
                <a:gridCol w="6099048">
                  <a:extLst>
                    <a:ext uri="{9D8B030D-6E8A-4147-A177-3AD203B41FA5}">
                      <a16:colId xmlns:a16="http://schemas.microsoft.com/office/drawing/2014/main" val="3486701563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2328484115"/>
                    </a:ext>
                  </a:extLst>
                </a:gridCol>
              </a:tblGrid>
              <a:tr h="360773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1" u="none" strike="noStrike" dirty="0">
                          <a:effectLst/>
                        </a:rPr>
                        <a:t>Impact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1" u="none" strike="noStrike" dirty="0">
                          <a:effectLst/>
                        </a:rPr>
                        <a:t>Summary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1" u="none" strike="noStrike" dirty="0">
                          <a:effectLst/>
                        </a:rPr>
                        <a:t>Downtime (hrs)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79435817"/>
                  </a:ext>
                </a:extLst>
              </a:tr>
              <a:tr h="307957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Beam trip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Master oscillator failure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8.1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78276197"/>
                  </a:ext>
                </a:extLst>
              </a:tr>
              <a:tr h="353282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trip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instability – vertical instability in high charge hybrid bunch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658181"/>
                  </a:ext>
                </a:extLst>
              </a:tr>
              <a:tr h="307957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trip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K11 major water leak in optics hutch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04343443"/>
                  </a:ext>
                </a:extLst>
              </a:tr>
              <a:tr h="307957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trip + beamtime delay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BOBL (PSS) failure, recovery delayed due to RF conditioning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86853118"/>
                  </a:ext>
                </a:extLst>
              </a:tr>
              <a:tr h="307957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trip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MPS PLC failure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05534383"/>
                  </a:ext>
                </a:extLst>
              </a:tr>
              <a:tr h="307957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trip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Valve crate failure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41404550"/>
                  </a:ext>
                </a:extLst>
              </a:tr>
              <a:tr h="307957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trip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Cavity 3 vacuum trip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8620800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0102276-8965-AD53-27E8-32043B72A2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526434"/>
              </p:ext>
            </p:extLst>
          </p:nvPr>
        </p:nvGraphicFramePr>
        <p:xfrm>
          <a:off x="838199" y="4023858"/>
          <a:ext cx="8343900" cy="1645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06900">
                  <a:extLst>
                    <a:ext uri="{9D8B030D-6E8A-4147-A177-3AD203B41FA5}">
                      <a16:colId xmlns:a16="http://schemas.microsoft.com/office/drawing/2014/main" val="62770956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4274738612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3478417475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3129561349"/>
                    </a:ext>
                  </a:extLst>
                </a:gridCol>
              </a:tblGrid>
              <a:tr h="191062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b="1" dirty="0"/>
                        <a:t>General Category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1" u="none" strike="noStrike" dirty="0">
                          <a:effectLst/>
                        </a:rPr>
                        <a:t>Total Downtime /h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1" u="none" strike="noStrike" dirty="0">
                          <a:effectLst/>
                        </a:rPr>
                        <a:t># Trips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b="1" u="none" strike="noStrike" dirty="0">
                          <a:effectLst/>
                        </a:rPr>
                        <a:t># Delays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9574773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SRRF CAVITY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>
                          <a:effectLst/>
                        </a:rPr>
                        <a:t>34.81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>
                          <a:effectLst/>
                        </a:rPr>
                        <a:t>22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>
                          <a:effectLst/>
                        </a:rPr>
                        <a:t>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1936311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TMBF / Instability / SETUP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11.65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>
                          <a:effectLst/>
                        </a:rPr>
                        <a:t>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>
                          <a:effectLst/>
                        </a:rPr>
                        <a:t>4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6567208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PLC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>
                          <a:effectLst/>
                        </a:rPr>
                        <a:t>11.35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>
                          <a:effectLst/>
                        </a:rPr>
                        <a:t>4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>
                          <a:effectLst/>
                        </a:rPr>
                        <a:t>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6734940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IOT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>
                          <a:effectLst/>
                        </a:rPr>
                        <a:t>11.23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>
                          <a:effectLst/>
                        </a:rPr>
                        <a:t>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>
                          <a:effectLst/>
                        </a:rPr>
                        <a:t>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8447981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Master Oscillator</a:t>
                      </a:r>
                      <a:r>
                        <a:rPr lang="en-GB" sz="1800" u="none" strike="noStrike" baseline="30000" dirty="0">
                          <a:effectLst/>
                        </a:rPr>
                        <a:t>[1]</a:t>
                      </a:r>
                      <a:endParaRPr lang="en-GB" sz="18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>
                          <a:effectLst/>
                        </a:rPr>
                        <a:t>10.78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>
                          <a:effectLst/>
                        </a:rPr>
                        <a:t>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GB" sz="1800" u="none" strike="noStrike" dirty="0">
                          <a:effectLst/>
                        </a:rPr>
                        <a:t>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31455423"/>
                  </a:ext>
                </a:extLst>
              </a:tr>
            </a:tbl>
          </a:graphicData>
        </a:graphic>
      </p:graphicFrame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3E64259-260D-2F43-7B95-BF76BB94C9A5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6A9C4A-4E6C-CBF2-ABF4-D6B228DCBEEB}"/>
              </a:ext>
            </a:extLst>
          </p:cNvPr>
          <p:cNvSpPr txBox="1"/>
          <p:nvPr/>
        </p:nvSpPr>
        <p:spPr>
          <a:xfrm>
            <a:off x="838199" y="5755941"/>
            <a:ext cx="72725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aseline="30000" dirty="0"/>
              <a:t>[1] </a:t>
            </a:r>
            <a:r>
              <a:rPr lang="en-GB" dirty="0"/>
              <a:t>Master Oscillator may be responsible for some inconclusive RF faults.</a:t>
            </a:r>
            <a:endParaRPr lang="en-GB" sz="20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C425C-C240-87BA-C174-5880507C2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3AA9E5-C164-1E1E-718A-5E984C8175A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196BEAE-7581-A7FD-BBD6-C902A4D12EA0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48170E65-F0E0-10F2-E483-A10E0A629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8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F96FC-FCB4-6232-7C86-0C87C79EDAF9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Diamond Operational Statistics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F81997-ACF6-282C-0DCA-3427DD92154D}"/>
              </a:ext>
            </a:extLst>
          </p:cNvPr>
          <p:cNvSpPr txBox="1"/>
          <p:nvPr/>
        </p:nvSpPr>
        <p:spPr>
          <a:xfrm>
            <a:off x="7894918" y="6422880"/>
            <a:ext cx="180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Courtesy V. Winter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A1B6AB-97E2-A4FD-8CA6-1FBD26032828}"/>
              </a:ext>
            </a:extLst>
          </p:cNvPr>
          <p:cNvSpPr txBox="1"/>
          <p:nvPr/>
        </p:nvSpPr>
        <p:spPr>
          <a:xfrm>
            <a:off x="252919" y="768792"/>
            <a:ext cx="11775930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Run 5 2023 – Run 4 2025</a:t>
            </a:r>
            <a:endParaRPr lang="en-GB" sz="1600" b="1" dirty="0">
              <a:latin typeface="Aptos" panose="020B0004020202020204" pitchFamily="34" charset="0"/>
            </a:endParaRPr>
          </a:p>
          <a:p>
            <a:endParaRPr lang="en-GB" sz="1600" b="1" dirty="0">
              <a:latin typeface="Aptos" panose="020B0004020202020204" pitchFamily="34" charset="0"/>
            </a:endParaRPr>
          </a:p>
          <a:p>
            <a:endParaRPr lang="en-GB" sz="1600" b="1" dirty="0">
              <a:latin typeface="Aptos" panose="020B0004020202020204" pitchFamily="34" charset="0"/>
            </a:endParaRPr>
          </a:p>
          <a:p>
            <a:endParaRPr lang="en-GB" sz="1600" b="1" dirty="0">
              <a:latin typeface="Aptos" panose="020B0004020202020204" pitchFamily="34" charset="0"/>
            </a:endParaRPr>
          </a:p>
          <a:p>
            <a:endParaRPr lang="en-GB" sz="1600" b="1" dirty="0">
              <a:latin typeface="Aptos" panose="020B0004020202020204" pitchFamily="34" charset="0"/>
            </a:endParaRPr>
          </a:p>
          <a:p>
            <a:endParaRPr lang="en-GB" sz="1600" b="1" dirty="0">
              <a:latin typeface="Aptos" panose="020B0004020202020204" pitchFamily="34" charset="0"/>
            </a:endParaRPr>
          </a:p>
          <a:p>
            <a:endParaRPr lang="en-GB" sz="1600" b="1" dirty="0">
              <a:latin typeface="Aptos" panose="020B0004020202020204" pitchFamily="34" charset="0"/>
            </a:endParaRPr>
          </a:p>
          <a:p>
            <a:endParaRPr lang="en-GB" sz="1600" b="1" dirty="0">
              <a:latin typeface="Aptos" panose="020B0004020202020204" pitchFamily="34" charset="0"/>
            </a:endParaRPr>
          </a:p>
          <a:p>
            <a:endParaRPr lang="en-GB" sz="1600" b="1" dirty="0">
              <a:latin typeface="Aptos" panose="020B0004020202020204" pitchFamily="34" charset="0"/>
            </a:endParaRPr>
          </a:p>
          <a:p>
            <a:endParaRPr lang="en-GB" sz="1600" b="1" dirty="0">
              <a:latin typeface="Aptos" panose="020B0004020202020204" pitchFamily="34" charset="0"/>
            </a:endParaRPr>
          </a:p>
          <a:p>
            <a:endParaRPr lang="en-GB" sz="1600" b="1" dirty="0">
              <a:latin typeface="Aptos" panose="020B0004020202020204" pitchFamily="34" charset="0"/>
            </a:endParaRPr>
          </a:p>
          <a:p>
            <a:endParaRPr lang="en-GB" sz="1600" b="1" dirty="0">
              <a:latin typeface="Aptos" panose="020B0004020202020204" pitchFamily="34" charset="0"/>
            </a:endParaRPr>
          </a:p>
          <a:p>
            <a:endParaRPr lang="en-GB" sz="1600" b="1" dirty="0">
              <a:latin typeface="Aptos" panose="020B0004020202020204" pitchFamily="34" charset="0"/>
            </a:endParaRPr>
          </a:p>
          <a:p>
            <a:endParaRPr lang="en-GB" sz="1600" b="1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ptos" panose="020B0004020202020204" pitchFamily="34" charset="0"/>
              </a:rPr>
              <a:t>01/11/24 – Running on SCC 2 &amp; 3, NCC 15 &amp;16 (higher total voltage, reduced power on SCC).  Cavity 18 tested at moderate voltages.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ptos" panose="020B0004020202020204" pitchFamily="34" charset="0"/>
              </a:rPr>
              <a:t>300mA dropped to 250mA near start run 5 following multiple cavity trips.  Trip rate significantly improved following cavity 2 partial warm-up. Start Run 1 back to 300mA on 4 cavities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ptos" panose="020B0004020202020204" pitchFamily="34" charset="0"/>
              </a:rPr>
              <a:t>From 11</a:t>
            </a:r>
            <a:r>
              <a:rPr lang="en-GB" sz="1600" baseline="30000" dirty="0">
                <a:latin typeface="Aptos" panose="020B0004020202020204" pitchFamily="34" charset="0"/>
              </a:rPr>
              <a:t>th</a:t>
            </a:r>
            <a:r>
              <a:rPr lang="en-GB" sz="1600" dirty="0">
                <a:latin typeface="Aptos" panose="020B0004020202020204" pitchFamily="34" charset="0"/>
              </a:rPr>
              <a:t> February, cavity 16 off due to required soft start spares failure.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ptos" panose="020B0004020202020204" pitchFamily="34" charset="0"/>
              </a:rPr>
              <a:t>From April 25 – RF conditioning Every MD and </a:t>
            </a:r>
            <a:r>
              <a:rPr lang="en-GB" sz="1600" dirty="0"/>
              <a:t>shorter preventative conditioning </a:t>
            </a:r>
            <a:r>
              <a:rPr lang="en-GB" sz="1600" dirty="0">
                <a:latin typeface="Aptos" panose="020B0004020202020204" pitchFamily="34" charset="0"/>
              </a:rPr>
              <a:t>on most trips implemented with partial warm-up mid-way through run.  Improvement seen in statistics from Run 2 2025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ptos" panose="020B0004020202020204" pitchFamily="34" charset="0"/>
              </a:rPr>
              <a:t>From Run 3, non-RF issues dominated.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500-000006000000}"/>
              </a:ext>
            </a:extLst>
          </p:cNvPr>
          <p:cNvGraphicFramePr>
            <a:graphicFrameLocks/>
          </p:cNvGraphicFramePr>
          <p:nvPr/>
        </p:nvGraphicFramePr>
        <p:xfrm>
          <a:off x="6242049" y="1039748"/>
          <a:ext cx="5697031" cy="3195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0000000-0008-0000-0500-000005000000}"/>
              </a:ext>
            </a:extLst>
          </p:cNvPr>
          <p:cNvGraphicFramePr>
            <a:graphicFrameLocks/>
          </p:cNvGraphicFramePr>
          <p:nvPr/>
        </p:nvGraphicFramePr>
        <p:xfrm>
          <a:off x="163151" y="1174750"/>
          <a:ext cx="5932849" cy="2940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6A8EAA7-C3DE-DE9F-E4DA-1CDD6468922A}"/>
              </a:ext>
            </a:extLst>
          </p:cNvPr>
          <p:cNvSpPr txBox="1">
            <a:spLocks/>
          </p:cNvSpPr>
          <p:nvPr/>
        </p:nvSpPr>
        <p:spPr>
          <a:xfrm>
            <a:off x="315551" y="65379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</p:spTree>
    <p:extLst>
      <p:ext uri="{BB962C8B-B14F-4D97-AF65-F5344CB8AC3E}">
        <p14:creationId xmlns:p14="http://schemas.microsoft.com/office/powerpoint/2010/main" val="2953623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2710F-714A-A12E-567B-2B1988F3D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3B0605-0D2B-F506-4DB7-439F8F6A0E96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3DF9D88-D371-D870-417C-1EE77E675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9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DEC1C-0844-342F-7BAA-CC2DF5B11CD7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Dipole Leak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57101DB-EE25-016F-B10B-0442852B6EC8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R. Fielder, Diamond Update, ESLS 2025, 30/10/2025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73E36F-6701-8988-ED72-3657D9F272AE}"/>
              </a:ext>
            </a:extLst>
          </p:cNvPr>
          <p:cNvSpPr txBox="1"/>
          <p:nvPr/>
        </p:nvSpPr>
        <p:spPr>
          <a:xfrm>
            <a:off x="391348" y="577579"/>
            <a:ext cx="873436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March 2025 - Leak in coil of dipole in cell 17, dipole 2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Easier to replace dipole with spare than to swap girder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Difficult to remove dipole shims – partly rust, but also just wedged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Ultimately repaired in place with rubber tape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646805-143B-BB7E-1473-E2389B74D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142" y="2188497"/>
            <a:ext cx="3045585" cy="4197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F78C1E-FF4B-DAA7-52AC-8BBB9A6E4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559" y="2180548"/>
            <a:ext cx="3045585" cy="420504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4B1DCC7-4F65-7C00-B2E6-395E8C24EB79}"/>
              </a:ext>
            </a:extLst>
          </p:cNvPr>
          <p:cNvSpPr/>
          <p:nvPr/>
        </p:nvSpPr>
        <p:spPr>
          <a:xfrm>
            <a:off x="2265868" y="2844224"/>
            <a:ext cx="1556324" cy="1169551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303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nk_x0028_test_x0029_ xmlns="4efff595-9748-44a8-a7f7-a5326e5a18d5">
      <Url xsi:nil="true"/>
      <Description xsi:nil="true"/>
    </link_x0028_test_x0029_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A8A8B91A78D84A8E4E740900E5BBAE" ma:contentTypeVersion="14" ma:contentTypeDescription="Create a new document." ma:contentTypeScope="" ma:versionID="091b35bf1b639fbc49900cb416a38f3b">
  <xsd:schema xmlns:xsd="http://www.w3.org/2001/XMLSchema" xmlns:xs="http://www.w3.org/2001/XMLSchema" xmlns:p="http://schemas.microsoft.com/office/2006/metadata/properties" xmlns:ns2="4efff595-9748-44a8-a7f7-a5326e5a18d5" xmlns:ns3="b9e61a8e-ce37-4f6f-ab37-54558243974f" targetNamespace="http://schemas.microsoft.com/office/2006/metadata/properties" ma:root="true" ma:fieldsID="f6bad3525a1fac20860898d41a179a2a" ns2:_="" ns3:_="">
    <xsd:import namespace="4efff595-9748-44a8-a7f7-a5326e5a18d5"/>
    <xsd:import namespace="b9e61a8e-ce37-4f6f-ab37-5455824397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ink_x0028_test_x0029_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ff595-9748-44a8-a7f7-a5326e5a18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ink_x0028_test_x0029_" ma:index="20" nillable="true" ma:displayName="link (test)" ma:format="Hyperlink" ma:internalName="link_x0028_test_x0029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e61a8e-ce37-4f6f-ab37-54558243974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440920-8707-4BEF-9203-A5F303816824}">
  <ds:schemaRefs>
    <ds:schemaRef ds:uri="http://purl.org/dc/terms/"/>
    <ds:schemaRef ds:uri="http://schemas.openxmlformats.org/package/2006/metadata/core-properties"/>
    <ds:schemaRef ds:uri="b9e61a8e-ce37-4f6f-ab37-54558243974f"/>
    <ds:schemaRef ds:uri="http://purl.org/dc/dcmitype/"/>
    <ds:schemaRef ds:uri="http://schemas.microsoft.com/office/infopath/2007/PartnerControls"/>
    <ds:schemaRef ds:uri="4efff595-9748-44a8-a7f7-a5326e5a18d5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D00783D-FE98-4847-A477-121E0714E5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fff595-9748-44a8-a7f7-a5326e5a18d5"/>
    <ds:schemaRef ds:uri="b9e61a8e-ce37-4f6f-ab37-5455824397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B9EE8B-AF86-4B5B-9A7A-74D8528F9F1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d27ba74-0100-4d0d-81ff-1d728dae8df6}" enabled="0" method="" siteId="{9d27ba74-0100-4d0d-81ff-1d728dae8df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23352</TotalTime>
  <Words>3379</Words>
  <Application>Microsoft Office PowerPoint</Application>
  <PresentationFormat>Widescreen</PresentationFormat>
  <Paragraphs>695</Paragraphs>
  <Slides>37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Aptos</vt:lpstr>
      <vt:lpstr>Arial</vt:lpstr>
      <vt:lpstr>Calibri</vt:lpstr>
      <vt:lpstr>Calibri Light</vt:lpstr>
      <vt:lpstr>Cambria Math</vt:lpstr>
      <vt:lpstr>Segoe Sans</vt:lpstr>
      <vt:lpstr>Times</vt:lpstr>
      <vt:lpstr>Wingdings</vt:lpstr>
      <vt:lpstr>Office Theme</vt:lpstr>
      <vt:lpstr>PowerPoint Presentation</vt:lpstr>
      <vt:lpstr>Talk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DEB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Matthews</dc:creator>
  <cp:lastModifiedBy>Fielder, Richard (DLSLtd,RAL,TEC)</cp:lastModifiedBy>
  <cp:revision>73</cp:revision>
  <cp:lastPrinted>2022-06-25T13:24:21Z</cp:lastPrinted>
  <dcterms:created xsi:type="dcterms:W3CDTF">2017-11-16T11:38:27Z</dcterms:created>
  <dcterms:modified xsi:type="dcterms:W3CDTF">2025-10-28T11:39:59Z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0x010100F1A8A8B91A78D84A8E4E740900E5BBAE</vt:lpwstr>
  </property>
</Properties>
</file>