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9.xml.rels" ContentType="application/vnd.openxmlformats-package.relationships+xml"/>
  <Override PartName="/ppt/slideMasters/_rels/slideMaster67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9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48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47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6.xml.rels" ContentType="application/vnd.openxmlformats-package.relationships+xml"/>
  <Override PartName="/ppt/slideMasters/_rels/slideMaster45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79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42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59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61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57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58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60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6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54.xml.rels" ContentType="application/vnd.openxmlformats-package.relationships+xml"/>
  <Override PartName="/ppt/slideMasters/_rels/slideMaster6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53.xml.rels" ContentType="application/vnd.openxmlformats-package.relationships+xml"/>
  <Override PartName="/ppt/slideMasters/_rels/slideMaster64.xml.rels" ContentType="application/vnd.openxmlformats-package.relationships+xml"/>
  <Override PartName="/ppt/slideMasters/_rels/slideMaster52.xml.rels" ContentType="application/vnd.openxmlformats-package.relationships+xml"/>
  <Override PartName="/ppt/slideMasters/_rels/slideMaster63.xml.rels" ContentType="application/vnd.openxmlformats-package.relationships+xml"/>
  <Override PartName="/ppt/slideMasters/_rels/slideMaster51.xml.rels" ContentType="application/vnd.openxmlformats-package.relationships+xml"/>
  <Override PartName="/ppt/slideMasters/_rels/slideMaster62.xml.rels" ContentType="application/vnd.openxmlformats-package.relationships+xml"/>
  <Override PartName="/ppt/slideMasters/_rels/slideMaster50.xml.rels" ContentType="application/vnd.openxmlformats-package.relationships+xml"/>
  <Override PartName="/ppt/slideMasters/_rels/slideMaster56.xml.rels" ContentType="application/vnd.openxmlformats-package.relationships+xml"/>
  <Override PartName="/ppt/slideMasters/_rels/slideMaster55.xml.rels" ContentType="application/vnd.openxmlformats-package.relationships+xml"/>
  <Override PartName="/ppt/slideMasters/_rels/slideMaster43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80.xml.rels" ContentType="application/vnd.openxmlformats-package.relationships+xml"/>
  <Override PartName="/ppt/slideMasters/_rels/slideMaster78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77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0.xml.rels" ContentType="application/vnd.openxmlformats-package.relationships+xml"/>
  <Override PartName="/ppt/slideMasters/_rels/slideMaster7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75.xml.rels" ContentType="application/vnd.openxmlformats-package.relationships+xml"/>
  <Override PartName="/ppt/slideMasters/_rels/slideMaster7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73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72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71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69.xml.rels" ContentType="application/vnd.openxmlformats-package.relationships+xml"/>
  <Override PartName="/ppt/slideMasters/_rels/slideMaster70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6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44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13.xml.rels" ContentType="application/vnd.openxmlformats-package.relationships+xml"/>
  <Override PartName="/ppt/slideMasters/slideMaster66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39.xml" ContentType="application/vnd.openxmlformats-officedocument.presentationml.slideMaster+xml"/>
  <Override PartName="/ppt/presProps.xml" ContentType="application/vnd.openxmlformats-officedocument.presentationml.presProps+xml"/>
  <Override PartName="/ppt/theme/theme56.xml" ContentType="application/vnd.openxmlformats-officedocument.theme+xml"/>
  <Override PartName="/ppt/theme/theme55.xml" ContentType="application/vnd.openxmlformats-officedocument.theme+xml"/>
  <Override PartName="/ppt/theme/theme54.xml" ContentType="application/vnd.openxmlformats-officedocument.theme+xml"/>
  <Override PartName="/ppt/theme/theme53.xml" ContentType="application/vnd.openxmlformats-officedocument.theme+xml"/>
  <Override PartName="/ppt/theme/theme52.xml" ContentType="application/vnd.openxmlformats-officedocument.theme+xml"/>
  <Override PartName="/ppt/theme/theme51.xml" ContentType="application/vnd.openxmlformats-officedocument.theme+xml"/>
  <Override PartName="/ppt/theme/theme50.xml" ContentType="application/vnd.openxmlformats-officedocument.theme+xml"/>
  <Override PartName="/ppt/theme/theme46.xml" ContentType="application/vnd.openxmlformats-officedocument.theme+xml"/>
  <Override PartName="/ppt/theme/theme45.xml" ContentType="application/vnd.openxmlformats-officedocument.theme+xml"/>
  <Override PartName="/ppt/theme/theme44.xml" ContentType="application/vnd.openxmlformats-officedocument.theme+xml"/>
  <Override PartName="/ppt/theme/theme43.xml" ContentType="application/vnd.openxmlformats-officedocument.theme+xml"/>
  <Override PartName="/ppt/theme/theme42.xml" ContentType="application/vnd.openxmlformats-officedocument.theme+xml"/>
  <Override PartName="/ppt/theme/theme41.xml" ContentType="application/vnd.openxmlformats-officedocument.theme+xml"/>
  <Override PartName="/ppt/theme/theme40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81.xml" ContentType="application/vnd.openxmlformats-officedocument.theme+xml"/>
  <Override PartName="/ppt/theme/theme39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60.xml" ContentType="application/vnd.openxmlformats-officedocument.theme+xml"/>
  <Override PartName="/ppt/theme/theme20.xml" ContentType="application/vnd.openxmlformats-officedocument.theme+xml"/>
  <Override PartName="/ppt/theme/theme57.xml" ContentType="application/vnd.openxmlformats-officedocument.theme+xml"/>
  <Override PartName="/ppt/theme/theme19.xml" ContentType="application/vnd.openxmlformats-officedocument.theme+xml"/>
  <Override PartName="/ppt/theme/theme61.xml" ContentType="application/vnd.openxmlformats-officedocument.theme+xml"/>
  <Override PartName="/ppt/theme/theme21.xml" ContentType="application/vnd.openxmlformats-officedocument.theme+xml"/>
  <Override PartName="/ppt/theme/theme58.xml" ContentType="application/vnd.openxmlformats-officedocument.theme+xml"/>
  <Override PartName="/ppt/theme/theme22.xml" ContentType="application/vnd.openxmlformats-officedocument.theme+xml"/>
  <Override PartName="/ppt/theme/theme59.xml" ContentType="application/vnd.openxmlformats-officedocument.theme+xml"/>
  <Override PartName="/ppt/theme/theme72.xml" ContentType="application/vnd.openxmlformats-officedocument.theme+xml"/>
  <Override PartName="/ppt/theme/theme23.xml" ContentType="application/vnd.openxmlformats-officedocument.theme+xml"/>
  <Override PartName="/ppt/theme/theme71.xml" ContentType="application/vnd.openxmlformats-officedocument.theme+xml"/>
  <Override PartName="/ppt/theme/theme69.xml" ContentType="application/vnd.openxmlformats-officedocument.theme+xml"/>
  <Override PartName="/ppt/theme/theme5.xml" ContentType="application/vnd.openxmlformats-officedocument.theme+xml"/>
  <Override PartName="/ppt/theme/theme32.xml" ContentType="application/vnd.openxmlformats-officedocument.theme+xml"/>
  <Override PartName="/ppt/theme/theme70.xml" ContentType="application/vnd.openxmlformats-officedocument.theme+xml"/>
  <Override PartName="/ppt/theme/theme68.xml" ContentType="application/vnd.openxmlformats-officedocument.theme+xml"/>
  <Override PartName="/ppt/theme/theme29.xml" ContentType="application/vnd.openxmlformats-officedocument.theme+xml"/>
  <Override PartName="/ppt/theme/theme4.xml" ContentType="application/vnd.openxmlformats-officedocument.theme+xml"/>
  <Override PartName="/ppt/theme/theme31.xml" ContentType="application/vnd.openxmlformats-officedocument.theme+xml"/>
  <Override PartName="/ppt/theme/theme67.xml" ContentType="application/vnd.openxmlformats-officedocument.theme+xml"/>
  <Override PartName="/ppt/theme/theme28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66.xml" ContentType="application/vnd.openxmlformats-officedocument.theme+xml"/>
  <Override PartName="/ppt/theme/theme65.xml" ContentType="application/vnd.openxmlformats-officedocument.theme+xml"/>
  <Override PartName="/ppt/theme/theme64.xml" ContentType="application/vnd.openxmlformats-officedocument.theme+xml"/>
  <Override PartName="/ppt/theme/theme63.xml" ContentType="application/vnd.openxmlformats-officedocument.theme+xml"/>
  <Override PartName="/ppt/theme/theme25.xml" ContentType="application/vnd.openxmlformats-officedocument.theme+xml"/>
  <Override PartName="/ppt/theme/theme62.xml" ContentType="application/vnd.openxmlformats-officedocument.theme+xml"/>
  <Override PartName="/ppt/theme/theme24.xml" ContentType="application/vnd.openxmlformats-officedocument.theme+xml"/>
  <Override PartName="/ppt/theme/theme1.xml" ContentType="application/vnd.openxmlformats-officedocument.theme+xml"/>
  <Override PartName="/ppt/theme/theme26.xml" ContentType="application/vnd.openxmlformats-officedocument.theme+xml"/>
  <Override PartName="/ppt/theme/theme11.xml" ContentType="application/vnd.openxmlformats-officedocument.theme+xml"/>
  <Override PartName="/ppt/theme/theme48.xml" ContentType="application/vnd.openxmlformats-officedocument.theme+xml"/>
  <Override PartName="/ppt/theme/theme2.xml" ContentType="application/vnd.openxmlformats-officedocument.theme+xml"/>
  <Override PartName="/ppt/theme/theme27.xml" ContentType="application/vnd.openxmlformats-officedocument.theme+xml"/>
  <Override PartName="/ppt/theme/theme12.xml" ContentType="application/vnd.openxmlformats-officedocument.theme+xml"/>
  <Override PartName="/ppt/theme/theme49.xml" ContentType="application/vnd.openxmlformats-officedocument.theme+xml"/>
  <Override PartName="/ppt/theme/theme13.xml" ContentType="application/vnd.openxmlformats-officedocument.theme+xml"/>
  <Override PartName="/ppt/theme/theme6.xml" ContentType="application/vnd.openxmlformats-officedocument.theme+xml"/>
  <Override PartName="/ppt/theme/theme33.xml" ContentType="application/vnd.openxmlformats-officedocument.theme+xml"/>
  <Override PartName="/ppt/theme/theme7.xml" ContentType="application/vnd.openxmlformats-officedocument.theme+xml"/>
  <Override PartName="/ppt/theme/theme34.xml" ContentType="application/vnd.openxmlformats-officedocument.theme+xml"/>
  <Override PartName="/ppt/theme/theme8.xml" ContentType="application/vnd.openxmlformats-officedocument.theme+xml"/>
  <Override PartName="/ppt/theme/theme35.xml" ContentType="application/vnd.openxmlformats-officedocument.theme+xml"/>
  <Override PartName="/ppt/theme/theme9.xml" ContentType="application/vnd.openxmlformats-officedocument.theme+xml"/>
  <Override PartName="/ppt/theme/theme36.xml" ContentType="application/vnd.openxmlformats-officedocument.theme+xml"/>
  <Override PartName="/ppt/theme/theme10.xml" ContentType="application/vnd.openxmlformats-officedocument.theme+xml"/>
  <Override PartName="/ppt/theme/theme47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_rels/presentation.xml.rels" ContentType="application/vnd.openxmlformats-package.relationships+xml"/>
  <Override PartName="/ppt/media/image12.png" ContentType="image/png"/>
  <Override PartName="/ppt/media/image3.png" ContentType="image/png"/>
  <Override PartName="/ppt/media/image13.png" ContentType="image/png"/>
  <Override PartName="/ppt/media/image4.png" ContentType="image/png"/>
  <Override PartName="/ppt/media/image9.png" ContentType="image/png"/>
  <Override PartName="/ppt/media/image18.png" ContentType="image/png"/>
  <Override PartName="/ppt/media/image20.png" ContentType="image/png"/>
  <Override PartName="/ppt/media/image8.jpeg" ContentType="image/jpeg"/>
  <Override PartName="/ppt/media/image11.png" ContentType="image/png"/>
  <Override PartName="/ppt/media/image22.jpeg" ContentType="image/jpeg"/>
  <Override PartName="/ppt/media/image7.png" ContentType="image/png"/>
  <Override PartName="/ppt/media/image16.png" ContentType="image/png"/>
  <Override PartName="/ppt/media/image10.png" ContentType="image/png"/>
  <Override PartName="/ppt/media/image1.png" ContentType="image/png"/>
  <Override PartName="/ppt/media/image27.png" ContentType="image/png"/>
  <Override PartName="/ppt/media/image5.jpeg" ContentType="image/jpeg"/>
  <Override PartName="/ppt/media/image25.png" ContentType="image/png"/>
  <Override PartName="/ppt/media/image24.png" ContentType="image/png"/>
  <Override PartName="/ppt/media/image23.png" ContentType="image/png"/>
  <Override PartName="/ppt/media/image21.jpeg" ContentType="image/jpeg"/>
  <Override PartName="/ppt/media/image17.png" ContentType="image/png"/>
  <Override PartName="/ppt/media/image19.png" ContentType="image/png"/>
  <Override PartName="/ppt/media/image14.png" ContentType="image/png"/>
  <Override PartName="/ppt/media/image26.png" ContentType="image/png"/>
  <Override PartName="/ppt/media/image2.wmf" ContentType="image/x-wmf"/>
  <Override PartName="/ppt/media/image15.png" ContentType="image/png"/>
  <Override PartName="/ppt/media/image6.png" ContentType="image/pn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_rels/notesSlide1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24" r:id="rId32"/>
    <p:sldMasterId id="2147483726" r:id="rId33"/>
    <p:sldMasterId id="2147483728" r:id="rId34"/>
    <p:sldMasterId id="2147483730" r:id="rId35"/>
    <p:sldMasterId id="2147483732" r:id="rId36"/>
    <p:sldMasterId id="2147483734" r:id="rId37"/>
    <p:sldMasterId id="2147483736" r:id="rId38"/>
    <p:sldMasterId id="2147483738" r:id="rId39"/>
    <p:sldMasterId id="2147483740" r:id="rId40"/>
    <p:sldMasterId id="2147483742" r:id="rId41"/>
    <p:sldMasterId id="2147483744" r:id="rId42"/>
    <p:sldMasterId id="2147483746" r:id="rId43"/>
    <p:sldMasterId id="2147483748" r:id="rId44"/>
    <p:sldMasterId id="2147483750" r:id="rId45"/>
    <p:sldMasterId id="2147483752" r:id="rId46"/>
    <p:sldMasterId id="2147483754" r:id="rId47"/>
    <p:sldMasterId id="2147483756" r:id="rId48"/>
    <p:sldMasterId id="2147483758" r:id="rId49"/>
    <p:sldMasterId id="2147483760" r:id="rId50"/>
    <p:sldMasterId id="2147483762" r:id="rId51"/>
    <p:sldMasterId id="2147483764" r:id="rId52"/>
    <p:sldMasterId id="2147483766" r:id="rId53"/>
    <p:sldMasterId id="2147483768" r:id="rId54"/>
    <p:sldMasterId id="2147483770" r:id="rId55"/>
    <p:sldMasterId id="2147483772" r:id="rId56"/>
    <p:sldMasterId id="2147483774" r:id="rId57"/>
    <p:sldMasterId id="2147483776" r:id="rId58"/>
    <p:sldMasterId id="2147483778" r:id="rId59"/>
    <p:sldMasterId id="2147483780" r:id="rId60"/>
    <p:sldMasterId id="2147483782" r:id="rId61"/>
    <p:sldMasterId id="2147483784" r:id="rId62"/>
    <p:sldMasterId id="2147483786" r:id="rId63"/>
    <p:sldMasterId id="2147483788" r:id="rId64"/>
    <p:sldMasterId id="2147483790" r:id="rId65"/>
    <p:sldMasterId id="2147483792" r:id="rId66"/>
    <p:sldMasterId id="2147483794" r:id="rId67"/>
    <p:sldMasterId id="2147483796" r:id="rId68"/>
    <p:sldMasterId id="2147483798" r:id="rId69"/>
    <p:sldMasterId id="2147483800" r:id="rId70"/>
    <p:sldMasterId id="2147483802" r:id="rId71"/>
    <p:sldMasterId id="2147483804" r:id="rId72"/>
    <p:sldMasterId id="2147483806" r:id="rId73"/>
  </p:sldMasterIdLst>
  <p:notesMasterIdLst>
    <p:notesMasterId r:id="rId74"/>
  </p:notesMasterIdLst>
  <p:sldIdLst>
    <p:sldId id="256" r:id="rId75"/>
    <p:sldId id="257" r:id="rId76"/>
    <p:sldId id="258" r:id="rId77"/>
    <p:sldId id="259" r:id="rId78"/>
    <p:sldId id="260" r:id="rId79"/>
    <p:sldId id="261" r:id="rId80"/>
    <p:sldId id="262" r:id="rId81"/>
    <p:sldId id="263" r:id="rId82"/>
    <p:sldId id="264" r:id="rId83"/>
    <p:sldId id="265" r:id="rId84"/>
    <p:sldId id="266" r:id="rId85"/>
    <p:sldId id="267" r:id="rId86"/>
    <p:sldId id="268" r:id="rId87"/>
  </p:sldIdLst>
  <p:sldSz cx="12192000" cy="6858000"/>
  <p:notesSz cx="7772400" cy="10058400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9.xml"/><Relationship Id="rId33" Type="http://schemas.openxmlformats.org/officeDocument/2006/relationships/slideMaster" Target="slideMasters/slideMaster40.xml"/><Relationship Id="rId34" Type="http://schemas.openxmlformats.org/officeDocument/2006/relationships/slideMaster" Target="slideMasters/slideMaster41.xml"/><Relationship Id="rId35" Type="http://schemas.openxmlformats.org/officeDocument/2006/relationships/slideMaster" Target="slideMasters/slideMaster42.xml"/><Relationship Id="rId36" Type="http://schemas.openxmlformats.org/officeDocument/2006/relationships/slideMaster" Target="slideMasters/slideMaster43.xml"/><Relationship Id="rId37" Type="http://schemas.openxmlformats.org/officeDocument/2006/relationships/slideMaster" Target="slideMasters/slideMaster44.xml"/><Relationship Id="rId38" Type="http://schemas.openxmlformats.org/officeDocument/2006/relationships/slideMaster" Target="slideMasters/slideMaster45.xml"/><Relationship Id="rId39" Type="http://schemas.openxmlformats.org/officeDocument/2006/relationships/slideMaster" Target="slideMasters/slideMaster46.xml"/><Relationship Id="rId40" Type="http://schemas.openxmlformats.org/officeDocument/2006/relationships/slideMaster" Target="slideMasters/slideMaster47.xml"/><Relationship Id="rId41" Type="http://schemas.openxmlformats.org/officeDocument/2006/relationships/slideMaster" Target="slideMasters/slideMaster48.xml"/><Relationship Id="rId42" Type="http://schemas.openxmlformats.org/officeDocument/2006/relationships/slideMaster" Target="slideMasters/slideMaster49.xml"/><Relationship Id="rId43" Type="http://schemas.openxmlformats.org/officeDocument/2006/relationships/slideMaster" Target="slideMasters/slideMaster50.xml"/><Relationship Id="rId44" Type="http://schemas.openxmlformats.org/officeDocument/2006/relationships/slideMaster" Target="slideMasters/slideMaster51.xml"/><Relationship Id="rId45" Type="http://schemas.openxmlformats.org/officeDocument/2006/relationships/slideMaster" Target="slideMasters/slideMaster52.xml"/><Relationship Id="rId46" Type="http://schemas.openxmlformats.org/officeDocument/2006/relationships/slideMaster" Target="slideMasters/slideMaster53.xml"/><Relationship Id="rId47" Type="http://schemas.openxmlformats.org/officeDocument/2006/relationships/slideMaster" Target="slideMasters/slideMaster54.xml"/><Relationship Id="rId48" Type="http://schemas.openxmlformats.org/officeDocument/2006/relationships/slideMaster" Target="slideMasters/slideMaster55.xml"/><Relationship Id="rId49" Type="http://schemas.openxmlformats.org/officeDocument/2006/relationships/slideMaster" Target="slideMasters/slideMaster56.xml"/><Relationship Id="rId50" Type="http://schemas.openxmlformats.org/officeDocument/2006/relationships/slideMaster" Target="slideMasters/slideMaster57.xml"/><Relationship Id="rId51" Type="http://schemas.openxmlformats.org/officeDocument/2006/relationships/slideMaster" Target="slideMasters/slideMaster58.xml"/><Relationship Id="rId52" Type="http://schemas.openxmlformats.org/officeDocument/2006/relationships/slideMaster" Target="slideMasters/slideMaster59.xml"/><Relationship Id="rId53" Type="http://schemas.openxmlformats.org/officeDocument/2006/relationships/slideMaster" Target="slideMasters/slideMaster60.xml"/><Relationship Id="rId54" Type="http://schemas.openxmlformats.org/officeDocument/2006/relationships/slideMaster" Target="slideMasters/slideMaster61.xml"/><Relationship Id="rId55" Type="http://schemas.openxmlformats.org/officeDocument/2006/relationships/slideMaster" Target="slideMasters/slideMaster62.xml"/><Relationship Id="rId56" Type="http://schemas.openxmlformats.org/officeDocument/2006/relationships/slideMaster" Target="slideMasters/slideMaster63.xml"/><Relationship Id="rId57" Type="http://schemas.openxmlformats.org/officeDocument/2006/relationships/slideMaster" Target="slideMasters/slideMaster64.xml"/><Relationship Id="rId58" Type="http://schemas.openxmlformats.org/officeDocument/2006/relationships/slideMaster" Target="slideMasters/slideMaster65.xml"/><Relationship Id="rId59" Type="http://schemas.openxmlformats.org/officeDocument/2006/relationships/slideMaster" Target="slideMasters/slideMaster66.xml"/><Relationship Id="rId60" Type="http://schemas.openxmlformats.org/officeDocument/2006/relationships/slideMaster" Target="slideMasters/slideMaster67.xml"/><Relationship Id="rId61" Type="http://schemas.openxmlformats.org/officeDocument/2006/relationships/slideMaster" Target="slideMasters/slideMaster68.xml"/><Relationship Id="rId62" Type="http://schemas.openxmlformats.org/officeDocument/2006/relationships/slideMaster" Target="slideMasters/slideMaster69.xml"/><Relationship Id="rId63" Type="http://schemas.openxmlformats.org/officeDocument/2006/relationships/slideMaster" Target="slideMasters/slideMaster70.xml"/><Relationship Id="rId64" Type="http://schemas.openxmlformats.org/officeDocument/2006/relationships/slideMaster" Target="slideMasters/slideMaster71.xml"/><Relationship Id="rId65" Type="http://schemas.openxmlformats.org/officeDocument/2006/relationships/slideMaster" Target="slideMasters/slideMaster72.xml"/><Relationship Id="rId66" Type="http://schemas.openxmlformats.org/officeDocument/2006/relationships/slideMaster" Target="slideMasters/slideMaster73.xml"/><Relationship Id="rId67" Type="http://schemas.openxmlformats.org/officeDocument/2006/relationships/slideMaster" Target="slideMasters/slideMaster74.xml"/><Relationship Id="rId68" Type="http://schemas.openxmlformats.org/officeDocument/2006/relationships/slideMaster" Target="slideMasters/slideMaster75.xml"/><Relationship Id="rId69" Type="http://schemas.openxmlformats.org/officeDocument/2006/relationships/slideMaster" Target="slideMasters/slideMaster76.xml"/><Relationship Id="rId70" Type="http://schemas.openxmlformats.org/officeDocument/2006/relationships/slideMaster" Target="slideMasters/slideMaster77.xml"/><Relationship Id="rId71" Type="http://schemas.openxmlformats.org/officeDocument/2006/relationships/slideMaster" Target="slideMasters/slideMaster78.xml"/><Relationship Id="rId72" Type="http://schemas.openxmlformats.org/officeDocument/2006/relationships/slideMaster" Target="slideMasters/slideMaster79.xml"/><Relationship Id="rId73" Type="http://schemas.openxmlformats.org/officeDocument/2006/relationships/slideMaster" Target="slideMasters/slideMaster80.xml"/><Relationship Id="rId74" Type="http://schemas.openxmlformats.org/officeDocument/2006/relationships/notesMaster" Target="notesMasters/notesMaster1.xml"/><Relationship Id="rId75" Type="http://schemas.openxmlformats.org/officeDocument/2006/relationships/slide" Target="slides/slide1.xml"/><Relationship Id="rId76" Type="http://schemas.openxmlformats.org/officeDocument/2006/relationships/slide" Target="slides/slide2.xml"/><Relationship Id="rId77" Type="http://schemas.openxmlformats.org/officeDocument/2006/relationships/slide" Target="slides/slide3.xml"/><Relationship Id="rId78" Type="http://schemas.openxmlformats.org/officeDocument/2006/relationships/slide" Target="slides/slide4.xml"/><Relationship Id="rId79" Type="http://schemas.openxmlformats.org/officeDocument/2006/relationships/slide" Target="slides/slide5.xml"/><Relationship Id="rId80" Type="http://schemas.openxmlformats.org/officeDocument/2006/relationships/slide" Target="slides/slide6.xml"/><Relationship Id="rId81" Type="http://schemas.openxmlformats.org/officeDocument/2006/relationships/slide" Target="slides/slide7.xml"/><Relationship Id="rId82" Type="http://schemas.openxmlformats.org/officeDocument/2006/relationships/slide" Target="slides/slide8.xml"/><Relationship Id="rId83" Type="http://schemas.openxmlformats.org/officeDocument/2006/relationships/slide" Target="slides/slide9.xml"/><Relationship Id="rId84" Type="http://schemas.openxmlformats.org/officeDocument/2006/relationships/slide" Target="slides/slide10.xml"/><Relationship Id="rId85" Type="http://schemas.openxmlformats.org/officeDocument/2006/relationships/slide" Target="slides/slide11.xml"/><Relationship Id="rId86" Type="http://schemas.openxmlformats.org/officeDocument/2006/relationships/slide" Target="slides/slide12.xml"/><Relationship Id="rId87" Type="http://schemas.openxmlformats.org/officeDocument/2006/relationships/slide" Target="slides/slide13.xml"/><Relationship Id="rId8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1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PlaceHolder 1"/>
          <p:cNvSpPr>
            <a:spLocks noGrp="1"/>
          </p:cNvSpPr>
          <p:nvPr>
            <p:ph type="sldImg"/>
          </p:nvPr>
        </p:nvSpPr>
        <p:spPr>
          <a:xfrm>
            <a:off x="0" y="76428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move the slide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95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20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9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&lt;header&gt;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97" name="PlaceHolder 4"/>
          <p:cNvSpPr>
            <a:spLocks noGrp="1"/>
          </p:cNvSpPr>
          <p:nvPr>
            <p:ph type="dt" idx="77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98" name="PlaceHolder 5"/>
          <p:cNvSpPr>
            <a:spLocks noGrp="1"/>
          </p:cNvSpPr>
          <p:nvPr>
            <p:ph type="ftr" idx="78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999" name="PlaceHolder 6"/>
          <p:cNvSpPr>
            <a:spLocks noGrp="1"/>
          </p:cNvSpPr>
          <p:nvPr>
            <p:ph type="sldNum" idx="79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r">
              <a:buNone/>
            </a:pPr>
            <a:fld id="{DBD46D30-F0D9-456B-940F-25963838FEDD}" type="slidenum">
              <a:rPr b="0" lang="en-US" sz="1400" strike="noStrike" u="none">
                <a:solidFill>
                  <a:srgbClr val="000000"/>
                </a:solidFill>
                <a:effectLst/>
                <a:uFillTx/>
                <a:latin typeface="Calibri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114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4" name="PlaceHolder 3"/>
          <p:cNvSpPr>
            <a:spLocks noGrp="1"/>
          </p:cNvSpPr>
          <p:nvPr>
            <p:ph type="sldNum" idx="90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6A9E587-51E0-424A-87AF-2C0BBB11871F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114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7" name="PlaceHolder 3"/>
          <p:cNvSpPr>
            <a:spLocks noGrp="1"/>
          </p:cNvSpPr>
          <p:nvPr>
            <p:ph type="sldNum" idx="91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4A7FA05-384C-4898-9847-371684977B7D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11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3" name="PlaceHolder 3"/>
          <p:cNvSpPr>
            <a:spLocks noGrp="1"/>
          </p:cNvSpPr>
          <p:nvPr>
            <p:ph type="sldNum" idx="83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3E8BBB8-F9A4-4A68-B259-304244F7FE5C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112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6" name="PlaceHolder 3"/>
          <p:cNvSpPr>
            <a:spLocks noGrp="1"/>
          </p:cNvSpPr>
          <p:nvPr>
            <p:ph type="sldNum" idx="84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13B29A0-8DDE-4991-A99F-12A3261DB9E3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11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9" name="PlaceHolder 3"/>
          <p:cNvSpPr>
            <a:spLocks noGrp="1"/>
          </p:cNvSpPr>
          <p:nvPr>
            <p:ph type="sldNum" idx="85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7FEA3A5-2A2A-410E-9F5A-F4DA12A37ED9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113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2" name="PlaceHolder 3"/>
          <p:cNvSpPr>
            <a:spLocks noGrp="1"/>
          </p:cNvSpPr>
          <p:nvPr>
            <p:ph type="sldNum" idx="86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8F244B6-E60B-49F6-9344-2BD152676B11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11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5" name="PlaceHolder 3"/>
          <p:cNvSpPr>
            <a:spLocks noGrp="1"/>
          </p:cNvSpPr>
          <p:nvPr>
            <p:ph type="sldNum" idx="87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F6B74DD-475C-4708-B363-20213C0C3A97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11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8" name="PlaceHolder 3"/>
          <p:cNvSpPr>
            <a:spLocks noGrp="1"/>
          </p:cNvSpPr>
          <p:nvPr>
            <p:ph type="sldNum" idx="88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DD4BAD7-D715-48A1-A4BA-74181E8E2051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4600" cy="3084120"/>
          </a:xfrm>
          <a:prstGeom prst="rect">
            <a:avLst/>
          </a:prstGeom>
          <a:ln w="0">
            <a:noFill/>
          </a:ln>
        </p:spPr>
      </p:sp>
      <p:sp>
        <p:nvSpPr>
          <p:cNvPr id="11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520" cy="3597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1" name="PlaceHolder 3"/>
          <p:cNvSpPr>
            <a:spLocks noGrp="1"/>
          </p:cNvSpPr>
          <p:nvPr>
            <p:ph type="sldNum" idx="89"/>
          </p:nvPr>
        </p:nvSpPr>
        <p:spPr>
          <a:xfrm>
            <a:off x="3884760" y="8685360"/>
            <a:ext cx="2968920" cy="455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DC37C93-B81C-499E-A5B2-B71CE344C08E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<Relationship Id="rId2" Type="http://schemas.openxmlformats.org/officeDocument/2006/relationships/image" Target="../media/image2.wmf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2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3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4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5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6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8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9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0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2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3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4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5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6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7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9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0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5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6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6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6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36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6EB75A24-1A77-41E1-9323-B1A7503BE062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64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69" name="PlaceHolder 5"/>
          <p:cNvSpPr>
            <a:spLocks noGrp="1"/>
          </p:cNvSpPr>
          <p:nvPr>
            <p:ph type="ftr" idx="18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71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72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73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74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375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FAF26B42-17D3-4902-9D32-77EF3172BB3C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76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8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82" name="PlaceHolder 6"/>
          <p:cNvSpPr>
            <a:spLocks noGrp="1"/>
          </p:cNvSpPr>
          <p:nvPr>
            <p:ph type="ftr" idx="19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84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85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86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87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388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0E75B172-7FE9-4B53-82E5-56FE1F729F19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89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ftr" idx="20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2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94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95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96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97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398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40F8F679-9F5F-4FC0-803C-17D53C4FDA9F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99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03" name="PlaceHolder 4"/>
          <p:cNvSpPr>
            <a:spLocks noGrp="1"/>
          </p:cNvSpPr>
          <p:nvPr>
            <p:ph type="ftr" idx="21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05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06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07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08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09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167E44C3-330D-4574-9959-FAC98ECD6CB1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10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14" name="PlaceHolder 4"/>
          <p:cNvSpPr>
            <a:spLocks noGrp="1"/>
          </p:cNvSpPr>
          <p:nvPr>
            <p:ph type="ftr" idx="22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16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17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18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19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20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7A0415C3-B6CA-44CA-8F11-12547AD0F012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21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26" name="PlaceHolder 5"/>
          <p:cNvSpPr>
            <a:spLocks noGrp="1"/>
          </p:cNvSpPr>
          <p:nvPr>
            <p:ph type="ftr" idx="23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28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29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30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31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32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2A4707DD-D883-4B58-9420-A90981790D89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33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38" name="PlaceHolder 5"/>
          <p:cNvSpPr>
            <a:spLocks noGrp="1"/>
          </p:cNvSpPr>
          <p:nvPr>
            <p:ph type="ftr" idx="24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0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1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2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3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44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069A47B0-756C-4F57-9A1B-B20983912D20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45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ftr" idx="25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5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2109724F-26A4-413E-BCE1-EEBC1FD09D23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82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3" name="PlaceHolder 1"/>
          <p:cNvSpPr>
            <a:spLocks noGrp="1"/>
          </p:cNvSpPr>
          <p:nvPr>
            <p:ph type="ftr" idx="33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5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6083EB26-974C-4E1B-94F3-22E90D2946D9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78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9" name="PlaceHolder 1"/>
          <p:cNvSpPr>
            <a:spLocks noGrp="1"/>
          </p:cNvSpPr>
          <p:nvPr>
            <p:ph type="ftr" idx="32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5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7A4EC2FD-F761-44CE-8CAB-4E7089DBDFFC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54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5" name="PlaceHolder 1"/>
          <p:cNvSpPr>
            <a:spLocks noGrp="1"/>
          </p:cNvSpPr>
          <p:nvPr>
            <p:ph type="ftr" idx="26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5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215AE78C-3F7E-4661-A266-08DD7A74C5B5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66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7" name="PlaceHolder 1"/>
          <p:cNvSpPr>
            <a:spLocks noGrp="1"/>
          </p:cNvSpPr>
          <p:nvPr>
            <p:ph type="ftr" idx="29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5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240EA294-EB73-4709-8F95-708FA5B9B7B9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58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59" name="PlaceHolder 1"/>
          <p:cNvSpPr>
            <a:spLocks noGrp="1"/>
          </p:cNvSpPr>
          <p:nvPr>
            <p:ph type="ftr" idx="27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5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1C7DB330-019C-48DC-BA3E-DB5E95BF1D85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74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5" name="PlaceHolder 1"/>
          <p:cNvSpPr>
            <a:spLocks noGrp="1"/>
          </p:cNvSpPr>
          <p:nvPr>
            <p:ph type="ftr" idx="31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5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8CE796F2-C1FD-4DE9-84DC-A4996EC8F226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62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63" name="PlaceHolder 1"/>
          <p:cNvSpPr>
            <a:spLocks noGrp="1"/>
          </p:cNvSpPr>
          <p:nvPr>
            <p:ph type="ftr" idx="28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5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E4C0C1B3-9892-45DB-83F5-91F71A93FF66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70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1" name="PlaceHolder 1"/>
          <p:cNvSpPr>
            <a:spLocks noGrp="1"/>
          </p:cNvSpPr>
          <p:nvPr>
            <p:ph type="ftr" idx="30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2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4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5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5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BE3AC03D-8819-4D4C-8F1F-2E8504721088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86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87" name="PlaceHolder 1"/>
          <p:cNvSpPr>
            <a:spLocks noGrp="1"/>
          </p:cNvSpPr>
          <p:nvPr>
            <p:ph type="ftr" idx="34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6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7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8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9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0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2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6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7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8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9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0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0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4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6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6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7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8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9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60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4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Default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Default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66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Default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8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67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Default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0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68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69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0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1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Default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2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efault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3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Default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4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5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Default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9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6"/>
          </p:nvPr>
        </p:nvSpPr>
        <p:spPr/>
        <p:txBody>
          <a:bodyPr/>
          <a:p>
            <a:r>
              <a:t>Footer</a:t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46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47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4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48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49.xml"/>
</Relationships>
</file>

<file path=ppt/slideMasters/_rels/slideMaster42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0.xml"/>
</Relationships>
</file>

<file path=ppt/slideMasters/_rels/slideMaster43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1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2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3.xml"/>
</Relationships>
</file>

<file path=ppt/slideMasters/_rels/slideMaster46.xml.rels><?xml version="1.0" encoding="UTF-8"?>
<Relationships xmlns="http://schemas.openxmlformats.org/package/2006/relationships"><Relationship Id="rId1" Type="http://schemas.openxmlformats.org/officeDocument/2006/relationships/theme" Target="../theme/theme3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4.xml"/>
</Relationships>
</file>

<file path=ppt/slideMasters/_rels/slideMaster47.xml.rels><?xml version="1.0" encoding="UTF-8"?>
<Relationships xmlns="http://schemas.openxmlformats.org/package/2006/relationships"><Relationship Id="rId1" Type="http://schemas.openxmlformats.org/officeDocument/2006/relationships/theme" Target="../theme/theme3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5.xml"/>
</Relationships>
</file>

<file path=ppt/slideMasters/_rels/slideMaster48.xml.rels><?xml version="1.0" encoding="UTF-8"?>
<Relationships xmlns="http://schemas.openxmlformats.org/package/2006/relationships"><Relationship Id="rId1" Type="http://schemas.openxmlformats.org/officeDocument/2006/relationships/theme" Target="../theme/theme40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6.xml"/>
</Relationships>
</file>

<file path=ppt/slideMasters/_rels/slideMaster49.xml.rels><?xml version="1.0" encoding="UTF-8"?>
<Relationships xmlns="http://schemas.openxmlformats.org/package/2006/relationships"><Relationship Id="rId1" Type="http://schemas.openxmlformats.org/officeDocument/2006/relationships/theme" Target="../theme/theme41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7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5.xml"/>
</Relationships>
</file>

<file path=ppt/slideMasters/_rels/slideMaster50.xml.rels><?xml version="1.0" encoding="UTF-8"?>
<Relationships xmlns="http://schemas.openxmlformats.org/package/2006/relationships"><Relationship Id="rId1" Type="http://schemas.openxmlformats.org/officeDocument/2006/relationships/theme" Target="../theme/theme4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8.xml"/>
</Relationships>
</file>

<file path=ppt/slideMasters/_rels/slideMaster51.xml.rels><?xml version="1.0" encoding="UTF-8"?>
<Relationships xmlns="http://schemas.openxmlformats.org/package/2006/relationships"><Relationship Id="rId1" Type="http://schemas.openxmlformats.org/officeDocument/2006/relationships/theme" Target="../theme/theme4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59.xml"/>
</Relationships>
</file>

<file path=ppt/slideMasters/_rels/slideMaster52.xml.rels><?xml version="1.0" encoding="UTF-8"?>
<Relationships xmlns="http://schemas.openxmlformats.org/package/2006/relationships"><Relationship Id="rId1" Type="http://schemas.openxmlformats.org/officeDocument/2006/relationships/theme" Target="../theme/theme44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0.xml"/>
</Relationships>
</file>

<file path=ppt/slideMasters/_rels/slideMaster53.xml.rels><?xml version="1.0" encoding="UTF-8"?>
<Relationships xmlns="http://schemas.openxmlformats.org/package/2006/relationships"><Relationship Id="rId1" Type="http://schemas.openxmlformats.org/officeDocument/2006/relationships/theme" Target="../theme/theme45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1.xml"/>
</Relationships>
</file>

<file path=ppt/slideMasters/_rels/slideMaster54.xml.rels><?xml version="1.0" encoding="UTF-8"?>
<Relationships xmlns="http://schemas.openxmlformats.org/package/2006/relationships"><Relationship Id="rId1" Type="http://schemas.openxmlformats.org/officeDocument/2006/relationships/theme" Target="../theme/theme46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2.xml"/>
</Relationships>
</file>

<file path=ppt/slideMasters/_rels/slideMaster55.xml.rels><?xml version="1.0" encoding="UTF-8"?>
<Relationships xmlns="http://schemas.openxmlformats.org/package/2006/relationships"><Relationship Id="rId1" Type="http://schemas.openxmlformats.org/officeDocument/2006/relationships/theme" Target="../theme/theme47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3.xml"/>
</Relationships>
</file>

<file path=ppt/slideMasters/_rels/slideMaster56.xml.rels><?xml version="1.0" encoding="UTF-8"?>
<Relationships xmlns="http://schemas.openxmlformats.org/package/2006/relationships"><Relationship Id="rId1" Type="http://schemas.openxmlformats.org/officeDocument/2006/relationships/theme" Target="../theme/theme4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4.xml"/>
</Relationships>
</file>

<file path=ppt/slideMasters/_rels/slideMaster57.xml.rels><?xml version="1.0" encoding="UTF-8"?>
<Relationships xmlns="http://schemas.openxmlformats.org/package/2006/relationships"><Relationship Id="rId1" Type="http://schemas.openxmlformats.org/officeDocument/2006/relationships/theme" Target="../theme/theme4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5.xml"/>
</Relationships>
</file>

<file path=ppt/slideMasters/_rels/slideMaster58.xml.rels><?xml version="1.0" encoding="UTF-8"?>
<Relationships xmlns="http://schemas.openxmlformats.org/package/2006/relationships"><Relationship Id="rId1" Type="http://schemas.openxmlformats.org/officeDocument/2006/relationships/theme" Target="../theme/theme50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6.xml"/>
</Relationships>
</file>

<file path=ppt/slideMasters/_rels/slideMaster59.xml.rels><?xml version="1.0" encoding="UTF-8"?>
<Relationships xmlns="http://schemas.openxmlformats.org/package/2006/relationships"><Relationship Id="rId1" Type="http://schemas.openxmlformats.org/officeDocument/2006/relationships/theme" Target="../theme/theme51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7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6.xml"/>
</Relationships>
</file>

<file path=ppt/slideMasters/_rels/slideMaster60.xml.rels><?xml version="1.0" encoding="UTF-8"?>
<Relationships xmlns="http://schemas.openxmlformats.org/package/2006/relationships"><Relationship Id="rId1" Type="http://schemas.openxmlformats.org/officeDocument/2006/relationships/theme" Target="../theme/theme5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8.xml"/>
</Relationships>
</file>

<file path=ppt/slideMasters/_rels/slideMaster61.xml.rels><?xml version="1.0" encoding="UTF-8"?>
<Relationships xmlns="http://schemas.openxmlformats.org/package/2006/relationships"><Relationship Id="rId1" Type="http://schemas.openxmlformats.org/officeDocument/2006/relationships/theme" Target="../theme/theme5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69.xml"/>
</Relationships>
</file>

<file path=ppt/slideMasters/_rels/slideMaster62.xml.rels><?xml version="1.0" encoding="UTF-8"?>
<Relationships xmlns="http://schemas.openxmlformats.org/package/2006/relationships"><Relationship Id="rId1" Type="http://schemas.openxmlformats.org/officeDocument/2006/relationships/theme" Target="../theme/theme54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0.xml"/>
</Relationships>
</file>

<file path=ppt/slideMasters/_rels/slideMaster63.xml.rels><?xml version="1.0" encoding="UTF-8"?>
<Relationships xmlns="http://schemas.openxmlformats.org/package/2006/relationships"><Relationship Id="rId1" Type="http://schemas.openxmlformats.org/officeDocument/2006/relationships/theme" Target="../theme/theme55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1.xml"/>
</Relationships>
</file>

<file path=ppt/slideMasters/_rels/slideMaster64.xml.rels><?xml version="1.0" encoding="UTF-8"?>
<Relationships xmlns="http://schemas.openxmlformats.org/package/2006/relationships"><Relationship Id="rId1" Type="http://schemas.openxmlformats.org/officeDocument/2006/relationships/theme" Target="../theme/theme56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2.xml"/>
</Relationships>
</file>

<file path=ppt/slideMasters/_rels/slideMaster65.xml.rels><?xml version="1.0" encoding="UTF-8"?>
<Relationships xmlns="http://schemas.openxmlformats.org/package/2006/relationships"><Relationship Id="rId1" Type="http://schemas.openxmlformats.org/officeDocument/2006/relationships/theme" Target="../theme/theme57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3.xml"/>
</Relationships>
</file>

<file path=ppt/slideMasters/_rels/slideMaster66.xml.rels><?xml version="1.0" encoding="UTF-8"?>
<Relationships xmlns="http://schemas.openxmlformats.org/package/2006/relationships"><Relationship Id="rId1" Type="http://schemas.openxmlformats.org/officeDocument/2006/relationships/theme" Target="../theme/theme5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4.xml"/>
</Relationships>
</file>

<file path=ppt/slideMasters/_rels/slideMaster67.xml.rels><?xml version="1.0" encoding="UTF-8"?>
<Relationships xmlns="http://schemas.openxmlformats.org/package/2006/relationships"><Relationship Id="rId1" Type="http://schemas.openxmlformats.org/officeDocument/2006/relationships/theme" Target="../theme/theme5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5.xml"/>
</Relationships>
</file>

<file path=ppt/slideMasters/_rels/slideMaster68.xml.rels><?xml version="1.0" encoding="UTF-8"?>
<Relationships xmlns="http://schemas.openxmlformats.org/package/2006/relationships"><Relationship Id="rId1" Type="http://schemas.openxmlformats.org/officeDocument/2006/relationships/theme" Target="../theme/theme60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6.xml"/>
</Relationships>
</file>

<file path=ppt/slideMasters/_rels/slideMaster69.xml.rels><?xml version="1.0" encoding="UTF-8"?>
<Relationships xmlns="http://schemas.openxmlformats.org/package/2006/relationships"><Relationship Id="rId1" Type="http://schemas.openxmlformats.org/officeDocument/2006/relationships/theme" Target="../theme/theme61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7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7.xml"/>
</Relationships>
</file>

<file path=ppt/slideMasters/_rels/slideMaster70.xml.rels><?xml version="1.0" encoding="UTF-8"?>
<Relationships xmlns="http://schemas.openxmlformats.org/package/2006/relationships"><Relationship Id="rId1" Type="http://schemas.openxmlformats.org/officeDocument/2006/relationships/theme" Target="../theme/theme6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8.xml"/>
</Relationships>
</file>

<file path=ppt/slideMasters/_rels/slideMaster71.xml.rels><?xml version="1.0" encoding="UTF-8"?>
<Relationships xmlns="http://schemas.openxmlformats.org/package/2006/relationships"><Relationship Id="rId1" Type="http://schemas.openxmlformats.org/officeDocument/2006/relationships/theme" Target="../theme/theme63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79.xml"/>
</Relationships>
</file>

<file path=ppt/slideMasters/_rels/slideMaster72.xml.rels><?xml version="1.0" encoding="UTF-8"?>
<Relationships xmlns="http://schemas.openxmlformats.org/package/2006/relationships"><Relationship Id="rId1" Type="http://schemas.openxmlformats.org/officeDocument/2006/relationships/theme" Target="../theme/theme64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0.xml"/>
</Relationships>
</file>

<file path=ppt/slideMasters/_rels/slideMaster73.xml.rels><?xml version="1.0" encoding="UTF-8"?>
<Relationships xmlns="http://schemas.openxmlformats.org/package/2006/relationships"><Relationship Id="rId1" Type="http://schemas.openxmlformats.org/officeDocument/2006/relationships/theme" Target="../theme/theme65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1.xml"/>
</Relationships>
</file>

<file path=ppt/slideMasters/_rels/slideMaster74.xml.rels><?xml version="1.0" encoding="UTF-8"?>
<Relationships xmlns="http://schemas.openxmlformats.org/package/2006/relationships"><Relationship Id="rId1" Type="http://schemas.openxmlformats.org/officeDocument/2006/relationships/theme" Target="../theme/theme66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2.xml"/>
</Relationships>
</file>

<file path=ppt/slideMasters/_rels/slideMaster75.xml.rels><?xml version="1.0" encoding="UTF-8"?>
<Relationships xmlns="http://schemas.openxmlformats.org/package/2006/relationships"><Relationship Id="rId1" Type="http://schemas.openxmlformats.org/officeDocument/2006/relationships/theme" Target="../theme/theme67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3.xml"/>
</Relationships>
</file>

<file path=ppt/slideMasters/_rels/slideMaster76.xml.rels><?xml version="1.0" encoding="UTF-8"?>
<Relationships xmlns="http://schemas.openxmlformats.org/package/2006/relationships"><Relationship Id="rId1" Type="http://schemas.openxmlformats.org/officeDocument/2006/relationships/theme" Target="../theme/theme68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4.xml"/>
</Relationships>
</file>

<file path=ppt/slideMasters/_rels/slideMaster77.xml.rels><?xml version="1.0" encoding="UTF-8"?>
<Relationships xmlns="http://schemas.openxmlformats.org/package/2006/relationships"><Relationship Id="rId1" Type="http://schemas.openxmlformats.org/officeDocument/2006/relationships/theme" Target="../theme/theme69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5.xml"/>
</Relationships>
</file>

<file path=ppt/slideMasters/_rels/slideMaster78.xml.rels><?xml version="1.0" encoding="UTF-8"?>
<Relationships xmlns="http://schemas.openxmlformats.org/package/2006/relationships"><Relationship Id="rId1" Type="http://schemas.openxmlformats.org/officeDocument/2006/relationships/theme" Target="../theme/theme70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6.xml"/>
</Relationships>
</file>

<file path=ppt/slideMasters/_rels/slideMaster79.xml.rels><?xml version="1.0" encoding="UTF-8"?>
<Relationships xmlns="http://schemas.openxmlformats.org/package/2006/relationships"><Relationship Id="rId1" Type="http://schemas.openxmlformats.org/officeDocument/2006/relationships/theme" Target="../theme/theme71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8.xml"/>
</Relationships>
</file>

<file path=ppt/slideMasters/_rels/slideMaster80.xml.rels><?xml version="1.0" encoding="UTF-8"?>
<Relationships xmlns="http://schemas.openxmlformats.org/package/2006/relationships"><Relationship Id="rId1" Type="http://schemas.openxmlformats.org/officeDocument/2006/relationships/theme" Target="../theme/theme7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8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3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8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116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7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18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19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20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121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129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0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31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32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33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134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138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9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40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41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42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143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45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46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47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48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616EB3DB-68D5-4D8E-BD88-13384C6D41D8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49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ftr" idx="1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60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61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62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6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9C3A2089-0527-45AD-B41D-6970E0F08AF8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64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ftr" idx="2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75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76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77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78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E50FF937-34BA-4D48-9925-57659A0442C0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79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ftr" idx="3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88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89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90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91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7ED8308D-3F51-4690-832E-4721BF6A3F3B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92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98" name="PlaceHolder 6"/>
          <p:cNvSpPr>
            <a:spLocks noGrp="1"/>
          </p:cNvSpPr>
          <p:nvPr>
            <p:ph type="ftr" idx="4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3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05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06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07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08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87583A93-D249-4FD7-A45E-04D0BDB00408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09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0" name="PlaceHolder 1"/>
          <p:cNvSpPr>
            <a:spLocks noGrp="1"/>
          </p:cNvSpPr>
          <p:nvPr>
            <p:ph type="ftr" idx="5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3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12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13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14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15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72B51840-9B44-4218-BF67-80B2E60C986B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16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7" name="PlaceHolder 1"/>
          <p:cNvSpPr>
            <a:spLocks noGrp="1"/>
          </p:cNvSpPr>
          <p:nvPr>
            <p:ph type="ftr" idx="6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 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3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21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22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23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24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B1A3C814-C165-4E19-B1ED-CD0BBE49B95D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25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ftr" idx="7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18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0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1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2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23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4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32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33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34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35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32638122-A658-447E-A03F-200CB6A550C4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36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ftr" idx="8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3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43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44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45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46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5C40154E-F813-4DC6-AF7B-1DCF0E10AE95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47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ftr" idx="9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3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56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57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58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59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B0192398-D7B9-46BB-A01E-926BE47D723A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60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ftr" idx="10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3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65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66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67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68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1B5F5AFC-7058-413B-ABCC-822EEA85B215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69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0" name="PlaceHolder 1"/>
          <p:cNvSpPr>
            <a:spLocks noGrp="1"/>
          </p:cNvSpPr>
          <p:nvPr>
            <p:ph type="ftr" idx="11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 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3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72" name="Rechteck 7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73" name="Rechteck 8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74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75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D0B8D06B-4AF9-4A9E-84C4-253D86DB9C67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76" name="Grafik 18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1" name="PlaceHolder 5"/>
          <p:cNvSpPr>
            <a:spLocks noGrp="1"/>
          </p:cNvSpPr>
          <p:nvPr>
            <p:ph type="ftr" idx="12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3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87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88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89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290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291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6C0664EB-4C24-4300-A39B-4B24EBE1C978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292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97" name="PlaceHolder 5"/>
          <p:cNvSpPr>
            <a:spLocks noGrp="1"/>
          </p:cNvSpPr>
          <p:nvPr>
            <p:ph type="ftr" idx="13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3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03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04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05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06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307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C347A8D7-772D-4A2B-83E7-7E045531023F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08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13" name="PlaceHolder 5"/>
          <p:cNvSpPr>
            <a:spLocks noGrp="1"/>
          </p:cNvSpPr>
          <p:nvPr>
            <p:ph type="ftr" idx="14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3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1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2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2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2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32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D6EF808B-4C63-4940-9C7A-D57EF40EC56D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24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 type="ftr" idx="15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3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33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34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35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36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337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FCBBF92E-C58A-4870-B795-AA918F6B7E97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38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44" name="PlaceHolder 6"/>
          <p:cNvSpPr>
            <a:spLocks noGrp="1"/>
          </p:cNvSpPr>
          <p:nvPr>
            <p:ph type="ftr" idx="16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3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51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52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53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54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355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E48DF7CA-250F-45C0-AD12-CA38F07AEAEF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356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57" name="PlaceHolder 1"/>
          <p:cNvSpPr>
            <a:spLocks noGrp="1"/>
          </p:cNvSpPr>
          <p:nvPr>
            <p:ph type="ftr" idx="17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33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5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6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37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38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4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</p:sldLayoutIdLst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91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92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93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494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495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610289AC-6BB5-4D1A-8F85-4D461B3E03C2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496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ftr" idx="35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48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0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1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2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53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4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03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04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05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06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507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48B30BAF-3490-4262-8FE2-F5CDA419AAB1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08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ftr" idx="36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3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15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16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17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18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519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1717727A-5812-4C72-AB0A-57BDC90A3625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20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24" name="PlaceHolder 4"/>
          <p:cNvSpPr>
            <a:spLocks noGrp="1"/>
          </p:cNvSpPr>
          <p:nvPr>
            <p:ph type="ftr" idx="37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3"/>
  </p:sldLayoutIdLst>
</p:sldMaster>
</file>

<file path=ppt/slideMasters/slideMaster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2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3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3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3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53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4453A72B-ACA2-40CD-9C84-9621A9137F14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34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ftr" idx="38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3"/>
  </p:sldLayoutIdLst>
</p:sldMaster>
</file>

<file path=ppt/slideMasters/slideMaster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3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4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4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42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54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4B8B1C6A-867E-4262-947E-6AC575F2917D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44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45" name="PlaceHolder 1"/>
          <p:cNvSpPr>
            <a:spLocks noGrp="1"/>
          </p:cNvSpPr>
          <p:nvPr>
            <p:ph type="ftr" idx="39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3"/>
  </p:sldLayoutIdLst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47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48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49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50" name="Foliennummernplatzhalter 11"/>
          <p:cNvSpPr/>
          <p:nvPr/>
        </p:nvSpPr>
        <p:spPr>
          <a:xfrm>
            <a:off x="4732920" y="6333120"/>
            <a:ext cx="274032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551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45172748-F944-4DE4-8233-FE1A36EBF300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52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57" name="PlaceHolder 5"/>
          <p:cNvSpPr>
            <a:spLocks noGrp="1"/>
          </p:cNvSpPr>
          <p:nvPr>
            <p:ph type="ftr" idx="40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3"/>
  </p:sldLayoutIdLst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63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64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65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66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3DEDEF48-AEA2-4718-B90E-47F420CBC477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67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72" name="PlaceHolder 5"/>
          <p:cNvSpPr>
            <a:spLocks noGrp="1"/>
          </p:cNvSpPr>
          <p:nvPr>
            <p:ph type="ftr" idx="41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3"/>
  </p:sldLayoutIdLst>
</p:sldMaster>
</file>

<file path=ppt/slideMasters/slideMaster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78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79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80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81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35E93A7F-55D1-4201-8CBC-44A60ABA1E8E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82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87" name="PlaceHolder 5"/>
          <p:cNvSpPr>
            <a:spLocks noGrp="1"/>
          </p:cNvSpPr>
          <p:nvPr>
            <p:ph type="ftr" idx="42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3"/>
  </p:sldLayoutIdLst>
</p:sldMaster>
</file>

<file path=ppt/slideMasters/slideMaster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93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94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95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596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86654646-E8FE-4508-8946-3A7043C48EC2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597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0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01" name="PlaceHolder 4"/>
          <p:cNvSpPr>
            <a:spLocks noGrp="1"/>
          </p:cNvSpPr>
          <p:nvPr>
            <p:ph type="ftr" idx="43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3"/>
  </p:sldLayoutIdLst>
</p:sldMaster>
</file>

<file path=ppt/slideMasters/slideMaster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06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07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08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09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F3956653-E275-41EB-A600-F9AE5E31B667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10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16" name="PlaceHolder 6"/>
          <p:cNvSpPr>
            <a:spLocks noGrp="1"/>
          </p:cNvSpPr>
          <p:nvPr>
            <p:ph type="ftr" idx="44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3"/>
  </p:sldLayoutIdLst>
</p:sldMaster>
</file>

<file path=ppt/slideMasters/slideMaster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23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24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25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26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ADF3F398-3568-485D-962A-91C4428BB770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27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8" name="PlaceHolder 1"/>
          <p:cNvSpPr>
            <a:spLocks noGrp="1"/>
          </p:cNvSpPr>
          <p:nvPr>
            <p:ph type="ftr" idx="45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61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2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3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4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5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66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4"/>
  </p:sldLayoutIdLst>
</p:sldMaster>
</file>

<file path=ppt/slideMasters/slideMaster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30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31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32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3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F940CE04-3CC7-4455-9E73-8D0B79F744DA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34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35" name="PlaceHolder 1"/>
          <p:cNvSpPr>
            <a:spLocks noGrp="1"/>
          </p:cNvSpPr>
          <p:nvPr>
            <p:ph type="ftr" idx="46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3"/>
  </p:sldLayoutIdLst>
</p:sldMaster>
</file>

<file path=ppt/slideMasters/slideMaster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37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38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39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40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D57C7F6B-E7B7-4940-8787-2DEE649EF110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41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44" name="PlaceHolder 3"/>
          <p:cNvSpPr>
            <a:spLocks noGrp="1"/>
          </p:cNvSpPr>
          <p:nvPr>
            <p:ph type="ftr" idx="47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3"/>
  </p:sldLayoutIdLst>
</p:sldMaster>
</file>

<file path=ppt/slideMasters/slideMaster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48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49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50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51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FEAA3B47-9408-4088-8DCE-2AE5FF6F6737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52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55" name="PlaceHolder 3"/>
          <p:cNvSpPr>
            <a:spLocks noGrp="1"/>
          </p:cNvSpPr>
          <p:nvPr>
            <p:ph type="ftr" idx="48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3"/>
  </p:sldLayoutIdLst>
</p:sldMaster>
</file>

<file path=ppt/slideMasters/slideMaster5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5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6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6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62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759D4777-E151-4C85-AD03-5EC169D7D395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63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67" name="PlaceHolder 4"/>
          <p:cNvSpPr>
            <a:spLocks noGrp="1"/>
          </p:cNvSpPr>
          <p:nvPr>
            <p:ph type="ftr" idx="49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3"/>
  </p:sldLayoutIdLst>
</p:sldMaster>
</file>

<file path=ppt/slideMasters/slideMaster5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72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73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74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75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BB6476C0-93D4-4C3C-822D-B2B739A16CDB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76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78" name="PlaceHolder 2"/>
          <p:cNvSpPr>
            <a:spLocks noGrp="1"/>
          </p:cNvSpPr>
          <p:nvPr>
            <p:ph type="ftr" idx="50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3"/>
  </p:sldLayoutIdLst>
</p:sldMaster>
</file>

<file path=ppt/slideMasters/slideMaster5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81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82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83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84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4D134DEC-3FC7-4385-919E-452231E908F6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85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86" name="PlaceHolder 1"/>
          <p:cNvSpPr>
            <a:spLocks noGrp="1"/>
          </p:cNvSpPr>
          <p:nvPr>
            <p:ph type="ftr" idx="51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3"/>
  </p:sldLayoutIdLst>
</p:sldMaster>
</file>

<file path=ppt/slideMasters/slideMaster5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88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89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90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691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367B82E9-415E-4FB2-8A04-B118F42DE1F0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692" name="Grafik 25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9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697" name="PlaceHolder 5"/>
          <p:cNvSpPr>
            <a:spLocks noGrp="1"/>
          </p:cNvSpPr>
          <p:nvPr>
            <p:ph type="ftr" idx="52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3"/>
  </p:sldLayoutIdLst>
</p:sldMaster>
</file>

<file path=ppt/slideMasters/slideMaster5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03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04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05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06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169F5008-5F91-4208-8705-F3E07E3F3591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07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2" name="PlaceHolder 5"/>
          <p:cNvSpPr>
            <a:spLocks noGrp="1"/>
          </p:cNvSpPr>
          <p:nvPr>
            <p:ph type="ftr" idx="53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3"/>
  </p:sldLayoutIdLst>
</p:sldMaster>
</file>

<file path=ppt/slideMasters/slideMaster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18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19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20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21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4D24C09F-C157-413C-B479-1C2B73937D98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22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27" name="PlaceHolder 5"/>
          <p:cNvSpPr>
            <a:spLocks noGrp="1"/>
          </p:cNvSpPr>
          <p:nvPr>
            <p:ph type="ftr" idx="54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3"/>
  </p:sldLayoutIdLst>
</p:sldMaster>
</file>

<file path=ppt/slideMasters/slideMaster5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33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34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35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36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0ED7C5B6-58E6-427B-ADA9-75C29A630300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37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4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41" name="PlaceHolder 4"/>
          <p:cNvSpPr>
            <a:spLocks noGrp="1"/>
          </p:cNvSpPr>
          <p:nvPr>
            <p:ph type="ftr" idx="55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78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0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1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2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83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4"/>
  </p:sldLayoutIdLst>
</p:sldMaster>
</file>

<file path=ppt/slideMasters/slideMaster6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46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47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48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49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AB5C07BC-3711-406B-8E91-66951EA5313E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50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5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56" name="PlaceHolder 6"/>
          <p:cNvSpPr>
            <a:spLocks noGrp="1"/>
          </p:cNvSpPr>
          <p:nvPr>
            <p:ph type="ftr" idx="56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3"/>
  </p:sldLayoutIdLst>
</p:sldMaster>
</file>

<file path=ppt/slideMasters/slideMaster6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63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64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65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66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D2FCFD3A-9B21-41B3-9242-723FE42D5091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67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68" name="PlaceHolder 1"/>
          <p:cNvSpPr>
            <a:spLocks noGrp="1"/>
          </p:cNvSpPr>
          <p:nvPr>
            <p:ph type="ftr" idx="57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3"/>
  </p:sldLayoutIdLst>
</p:sldMaster>
</file>

<file path=ppt/slideMasters/slideMaster6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70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71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72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7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5B3F634B-9AFD-4D31-928E-DFDA9B1FAC4E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74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75" name="PlaceHolder 1"/>
          <p:cNvSpPr>
            <a:spLocks noGrp="1"/>
          </p:cNvSpPr>
          <p:nvPr>
            <p:ph type="ftr" idx="58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3"/>
  </p:sldLayoutIdLst>
</p:sldMaster>
</file>

<file path=ppt/slideMasters/slideMaster6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77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78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79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80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FDC3369C-F84F-42AE-9507-EFA089948A32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81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84" name="PlaceHolder 3"/>
          <p:cNvSpPr>
            <a:spLocks noGrp="1"/>
          </p:cNvSpPr>
          <p:nvPr>
            <p:ph type="ftr" idx="59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3"/>
  </p:sldLayoutIdLst>
</p:sldMaster>
</file>

<file path=ppt/slideMasters/slideMaster6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88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89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90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91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9CFBE9D7-BB6D-4285-8439-153BB4F11298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792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95" name="PlaceHolder 3"/>
          <p:cNvSpPr>
            <a:spLocks noGrp="1"/>
          </p:cNvSpPr>
          <p:nvPr>
            <p:ph type="ftr" idx="60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3"/>
  </p:sldLayoutIdLst>
</p:sldMaster>
</file>

<file path=ppt/slideMasters/slideMaster6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799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00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01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02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2D3FE6DA-C396-4119-BE7F-D746473D511D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03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07" name="PlaceHolder 4"/>
          <p:cNvSpPr>
            <a:spLocks noGrp="1"/>
          </p:cNvSpPr>
          <p:nvPr>
            <p:ph type="ftr" idx="61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3"/>
  </p:sldLayoutIdLst>
</p:sldMaster>
</file>

<file path=ppt/slideMasters/slideMaster6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12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13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14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15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6CC6A929-270E-48FE-A86F-2DB26A554908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16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18" name="PlaceHolder 2"/>
          <p:cNvSpPr>
            <a:spLocks noGrp="1"/>
          </p:cNvSpPr>
          <p:nvPr>
            <p:ph type="ftr" idx="62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3"/>
  </p:sldLayoutIdLst>
</p:sldMaster>
</file>

<file path=ppt/slideMasters/slideMaster6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21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22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23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24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66E48543-E6DF-4A06-9308-573B7FB0B759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25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26" name="PlaceHolder 1"/>
          <p:cNvSpPr>
            <a:spLocks noGrp="1"/>
          </p:cNvSpPr>
          <p:nvPr>
            <p:ph type="ftr" idx="63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3"/>
  </p:sldLayoutIdLst>
</p:sldMaster>
</file>

<file path=ppt/slideMasters/slideMaster6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28" name="Rechteck 8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29" name="Rechteck 9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30" name="Rechteck 10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31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F503FC62-C6E6-4FEA-AE23-30F983A478EF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32" name="Grafik 1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37" name="PlaceHolder 5"/>
          <p:cNvSpPr>
            <a:spLocks noGrp="1"/>
          </p:cNvSpPr>
          <p:nvPr>
            <p:ph type="ftr" idx="64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3"/>
  </p:sldLayoutIdLst>
</p:sldMaster>
</file>

<file path=ppt/slideMasters/slideMaster6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43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44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45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46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847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0C19B23B-E65A-4004-BE29-30BD4FEEB708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48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3" name="PlaceHolder 5"/>
          <p:cNvSpPr>
            <a:spLocks noGrp="1"/>
          </p:cNvSpPr>
          <p:nvPr>
            <p:ph type="ftr" idx="65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85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7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8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9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90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4"/>
  </p:sldLayoutIdLst>
</p:sldMaster>
</file>

<file path=ppt/slideMasters/slideMaster7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5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6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6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62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86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D3B13878-E619-4E01-B879-12EA1BC6E76E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64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69" name="PlaceHolder 5"/>
          <p:cNvSpPr>
            <a:spLocks noGrp="1"/>
          </p:cNvSpPr>
          <p:nvPr>
            <p:ph type="ftr" idx="66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3"/>
  </p:sldLayoutIdLst>
</p:sldMaster>
</file>

<file path=ppt/slideMasters/slideMaster7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75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76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77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78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879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0AE0036D-A2CA-4050-B29A-5BD262825D8D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80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8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84" name="PlaceHolder 4"/>
          <p:cNvSpPr>
            <a:spLocks noGrp="1"/>
          </p:cNvSpPr>
          <p:nvPr>
            <p:ph type="ftr" idx="67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3"/>
  </p:sldLayoutIdLst>
</p:sldMaster>
</file>

<file path=ppt/slideMasters/slideMaster7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8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9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9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892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89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661FC5CD-F362-4F06-938D-B001589DB728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894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9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00" name="PlaceHolder 6"/>
          <p:cNvSpPr>
            <a:spLocks noGrp="1"/>
          </p:cNvSpPr>
          <p:nvPr>
            <p:ph type="ftr" idx="68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3"/>
  </p:sldLayoutIdLst>
</p:sldMaster>
</file>

<file path=ppt/slideMasters/slideMaster7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07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08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09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10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911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580A0766-0A09-4E06-B7E6-D11A7B8BC407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12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13" name="PlaceHolder 1"/>
          <p:cNvSpPr>
            <a:spLocks noGrp="1"/>
          </p:cNvSpPr>
          <p:nvPr>
            <p:ph type="ftr" idx="69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3"/>
  </p:sldLayoutIdLst>
</p:sldMaster>
</file>

<file path=ppt/slideMasters/slideMaster7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15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16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17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18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919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177ADA62-A88D-45B8-9D75-A7AB7DD7AEFE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20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1" name="PlaceHolder 1"/>
          <p:cNvSpPr>
            <a:spLocks noGrp="1"/>
          </p:cNvSpPr>
          <p:nvPr>
            <p:ph type="ftr" idx="70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3"/>
  </p:sldLayoutIdLst>
</p:sldMaster>
</file>

<file path=ppt/slideMasters/slideMaster7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23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24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25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26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927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F7BDC289-D1D4-446F-AA58-5A1BCD51D177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28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31" name="PlaceHolder 3"/>
          <p:cNvSpPr>
            <a:spLocks noGrp="1"/>
          </p:cNvSpPr>
          <p:nvPr>
            <p:ph type="ftr" idx="71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3"/>
  </p:sldLayoutIdLst>
</p:sldMaster>
</file>

<file path=ppt/slideMasters/slideMaster7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35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36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37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38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939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C841150F-EECA-4719-8AD8-C20626E7C59E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40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43" name="PlaceHolder 3"/>
          <p:cNvSpPr>
            <a:spLocks noGrp="1"/>
          </p:cNvSpPr>
          <p:nvPr>
            <p:ph type="ftr" idx="72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3"/>
  </p:sldLayoutIdLst>
</p:sldMaster>
</file>

<file path=ppt/slideMasters/slideMaster7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47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48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49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50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951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E0A18C3E-0E14-4460-8F20-71F2227BAA16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52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56" name="PlaceHolder 4"/>
          <p:cNvSpPr>
            <a:spLocks noGrp="1"/>
          </p:cNvSpPr>
          <p:nvPr>
            <p:ph type="ftr" idx="73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3"/>
  </p:sldLayoutIdLst>
</p:sldMaster>
</file>

<file path=ppt/slideMasters/slideMaster7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61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62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63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64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965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0DF28E2F-8852-4586-A667-F1C991398E1A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66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68" name="PlaceHolder 2"/>
          <p:cNvSpPr>
            <a:spLocks noGrp="1"/>
          </p:cNvSpPr>
          <p:nvPr>
            <p:ph type="ftr" idx="74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3"/>
  </p:sldLayoutIdLst>
</p:sldMaster>
</file>

<file path=ppt/slideMasters/slideMaster7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71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72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73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74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975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32FEE6AE-A538-4C9B-A8BA-116AD6599379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76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77" name="PlaceHolder 1"/>
          <p:cNvSpPr>
            <a:spLocks noGrp="1"/>
          </p:cNvSpPr>
          <p:nvPr>
            <p:ph type="ftr" idx="75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94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5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6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7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8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99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4"/>
  </p:sldLayoutIdLst>
</p:sldMaster>
</file>

<file path=ppt/slideMasters/slideMaster8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79" name="Rechteck 10"/>
          <p:cNvSpPr/>
          <p:nvPr/>
        </p:nvSpPr>
        <p:spPr>
          <a:xfrm>
            <a:off x="577800" y="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80" name="Rechteck 12"/>
          <p:cNvSpPr/>
          <p:nvPr/>
        </p:nvSpPr>
        <p:spPr>
          <a:xfrm>
            <a:off x="1009800" y="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81" name="Rechteck 13"/>
          <p:cNvSpPr/>
          <p:nvPr/>
        </p:nvSpPr>
        <p:spPr>
          <a:xfrm>
            <a:off x="1441440" y="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982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200" strike="noStrike" u="none">
              <a:solidFill>
                <a:srgbClr val="004f84"/>
              </a:solidFill>
              <a:effectLst/>
              <a:uFillTx/>
              <a:latin typeface="Source Sans Pro"/>
              <a:ea typeface="Roboto"/>
            </a:endParaRPr>
          </a:p>
        </p:txBody>
      </p:sp>
      <p:sp>
        <p:nvSpPr>
          <p:cNvPr id="983" name="Foliennummernplatzhalter 11"/>
          <p:cNvSpPr/>
          <p:nvPr/>
        </p:nvSpPr>
        <p:spPr>
          <a:xfrm>
            <a:off x="5682240" y="6356160"/>
            <a:ext cx="839880" cy="36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fld id="{BEDB5D34-A0D4-42CF-ACDB-BD28C6E652CC}" type="slidenum">
              <a:rPr b="0" lang="de-DE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984" name="Grafik 24" descr=""/>
          <p:cNvPicPr/>
          <p:nvPr/>
        </p:nvPicPr>
        <p:blipFill>
          <a:blip r:embed="rId2"/>
          <a:srcRect l="0" t="16099" r="0" b="9199"/>
          <a:stretch/>
        </p:blipFill>
        <p:spPr>
          <a:xfrm>
            <a:off x="10382400" y="6371280"/>
            <a:ext cx="1395720" cy="362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8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9999"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89" name="PlaceHolder 5"/>
          <p:cNvSpPr>
            <a:spLocks noGrp="1"/>
          </p:cNvSpPr>
          <p:nvPr>
            <p:ph type="ftr" idx="76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&lt;footer&gt;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feld 6"/>
          <p:cNvSpPr/>
          <p:nvPr/>
        </p:nvSpPr>
        <p:spPr>
          <a:xfrm>
            <a:off x="509040" y="1880640"/>
            <a:ext cx="181800" cy="3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endParaRPr b="0" lang="de-DE" sz="1800" strike="noStrike" u="none">
              <a:solidFill>
                <a:srgbClr val="000000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105" name="Grafik 33" descr=""/>
          <p:cNvPicPr/>
          <p:nvPr/>
        </p:nvPicPr>
        <p:blipFill>
          <a:blip r:embed="rId2"/>
          <a:stretch/>
        </p:blipFill>
        <p:spPr>
          <a:xfrm>
            <a:off x="0" y="1672200"/>
            <a:ext cx="12189240" cy="4093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" name="Oval 16"/>
          <p:cNvSpPr/>
          <p:nvPr/>
        </p:nvSpPr>
        <p:spPr>
          <a:xfrm>
            <a:off x="8811360" y="4616280"/>
            <a:ext cx="1653480" cy="165348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07" name="Rechteck 15"/>
          <p:cNvSpPr/>
          <p:nvPr/>
        </p:nvSpPr>
        <p:spPr>
          <a:xfrm>
            <a:off x="577800" y="5769000"/>
            <a:ext cx="429120" cy="101520"/>
          </a:xfrm>
          <a:prstGeom prst="rect">
            <a:avLst/>
          </a:prstGeom>
          <a:solidFill>
            <a:srgbClr val="004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08" name="Rechteck 17"/>
          <p:cNvSpPr/>
          <p:nvPr/>
        </p:nvSpPr>
        <p:spPr>
          <a:xfrm>
            <a:off x="1009800" y="5769000"/>
            <a:ext cx="429120" cy="10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sp>
        <p:nvSpPr>
          <p:cNvPr id="109" name="Rechteck 20"/>
          <p:cNvSpPr/>
          <p:nvPr/>
        </p:nvSpPr>
        <p:spPr>
          <a:xfrm>
            <a:off x="1441440" y="5769000"/>
            <a:ext cx="429120" cy="1015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de-DE" sz="1800" strike="noStrike" u="none">
              <a:solidFill>
                <a:schemeClr val="lt1"/>
              </a:solidFill>
              <a:effectLst/>
              <a:uFillTx/>
              <a:latin typeface="Calibri"/>
              <a:ea typeface="DejaVu Sans"/>
            </a:endParaRPr>
          </a:p>
        </p:txBody>
      </p:sp>
      <p:pic>
        <p:nvPicPr>
          <p:cNvPr id="110" name="Grafik 12" descr=""/>
          <p:cNvPicPr/>
          <p:nvPr/>
        </p:nvPicPr>
        <p:blipFill>
          <a:blip r:embed="rId3"/>
          <a:stretch/>
        </p:blipFill>
        <p:spPr>
          <a:xfrm>
            <a:off x="9509040" y="770040"/>
            <a:ext cx="2385000" cy="831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de-DE" sz="44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Second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Third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Fourth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Fifth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Sixth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rPr>
              <a:t>Seventh Outline Level</a:t>
            </a:r>
            <a:endParaRPr b="0" lang="de-DE" sz="18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slideLayout" Target="../slideLayouts/slideLayout4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26.png"/><Relationship Id="rId4" Type="http://schemas.openxmlformats.org/officeDocument/2006/relationships/slideLayout" Target="../slideLayouts/slideLayout18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5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8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5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7.png"/><Relationship Id="rId3" Type="http://schemas.openxmlformats.org/officeDocument/2006/relationships/image" Target="../media/image5.jpe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8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4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PlaceHolder 1"/>
          <p:cNvSpPr>
            <a:spLocks noGrp="1"/>
          </p:cNvSpPr>
          <p:nvPr>
            <p:ph/>
          </p:nvPr>
        </p:nvSpPr>
        <p:spPr>
          <a:xfrm rot="486000">
            <a:off x="8899200" y="4925160"/>
            <a:ext cx="1274400" cy="1011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400" strike="noStrike" u="none">
                <a:solidFill>
                  <a:srgbClr val="ffffff"/>
                </a:solidFill>
                <a:effectLst/>
                <a:uFillTx/>
                <a:latin typeface="Source Sans Pro"/>
                <a:ea typeface="Roboto"/>
              </a:rPr>
              <a:t>ESLS 2025</a:t>
            </a:r>
            <a:br>
              <a:rPr sz="2400"/>
            </a:br>
            <a:r>
              <a:rPr b="0" lang="en-GB" sz="2400" strike="noStrike" u="none">
                <a:solidFill>
                  <a:srgbClr val="ffffff"/>
                </a:solidFill>
                <a:effectLst/>
                <a:uFillTx/>
                <a:latin typeface="Source Sans Pro"/>
                <a:ea typeface="Roboto"/>
              </a:rPr>
              <a:t>SOLEIL</a:t>
            </a:r>
            <a:endParaRPr b="0" lang="de-DE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01" name="PlaceHolder 2"/>
          <p:cNvSpPr>
            <a:spLocks noGrp="1"/>
          </p:cNvSpPr>
          <p:nvPr>
            <p:ph type="title"/>
          </p:nvPr>
        </p:nvSpPr>
        <p:spPr>
          <a:xfrm>
            <a:off x="577800" y="1847880"/>
            <a:ext cx="8868240" cy="2310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1" lang="en-US" sz="4000" strike="noStrike" u="none">
                <a:solidFill>
                  <a:srgbClr val="ffffff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000" strike="noStrike" u="none">
                <a:solidFill>
                  <a:srgbClr val="ffffff"/>
                </a:solidFill>
                <a:effectLst/>
                <a:uFillTx/>
                <a:latin typeface="Source Sans Pro"/>
                <a:ea typeface="Roboto"/>
              </a:rPr>
              <a:t>Metrology Light Source</a:t>
            </a:r>
            <a:br>
              <a:rPr sz="4000"/>
            </a:br>
            <a:r>
              <a:rPr b="1" lang="en-US" sz="2400" strike="noStrike" u="none">
                <a:solidFill>
                  <a:srgbClr val="ffffff"/>
                </a:solidFill>
                <a:effectLst/>
                <a:uFillTx/>
                <a:latin typeface="Source Sans Pro"/>
                <a:ea typeface="Roboto"/>
              </a:rPr>
              <a:t>Status, Upgrade and SSMB activities</a:t>
            </a:r>
            <a:endParaRPr b="0" lang="de-DE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02" name="PlaceHolder 3"/>
          <p:cNvSpPr>
            <a:spLocks noGrp="1"/>
          </p:cNvSpPr>
          <p:nvPr>
            <p:ph/>
          </p:nvPr>
        </p:nvSpPr>
        <p:spPr>
          <a:xfrm>
            <a:off x="590400" y="4639680"/>
            <a:ext cx="6634440" cy="694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000" strike="noStrike" u="none">
                <a:solidFill>
                  <a:schemeClr val="accent4"/>
                </a:solidFill>
                <a:effectLst/>
                <a:uFillTx/>
                <a:latin typeface="Source Sans Pro"/>
                <a:ea typeface="Roboto"/>
              </a:rPr>
              <a:t>Carsten Mai on behalf of the MLS team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000" strike="noStrike" u="none">
                <a:solidFill>
                  <a:schemeClr val="accent4"/>
                </a:solidFill>
                <a:effectLst/>
                <a:uFillTx/>
                <a:latin typeface="Source Sans Pro"/>
                <a:ea typeface="Roboto"/>
              </a:rPr>
              <a:t>30 October 2025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pic>
        <p:nvPicPr>
          <p:cNvPr id="1003" name="Picture 1" descr=""/>
          <p:cNvPicPr/>
          <p:nvPr/>
        </p:nvPicPr>
        <p:blipFill>
          <a:blip r:embed="rId1"/>
          <a:stretch/>
        </p:blipFill>
        <p:spPr>
          <a:xfrm>
            <a:off x="8002800" y="877680"/>
            <a:ext cx="1323360" cy="489600"/>
          </a:xfrm>
          <a:prstGeom prst="rect">
            <a:avLst/>
          </a:prstGeom>
          <a:noFill/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PlaceHolder 1"/>
          <p:cNvSpPr>
            <a:spLocks noGrp="1"/>
          </p:cNvSpPr>
          <p:nvPr>
            <p:ph type="title"/>
          </p:nvPr>
        </p:nvSpPr>
        <p:spPr>
          <a:xfrm>
            <a:off x="577800" y="619920"/>
            <a:ext cx="7092360" cy="44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algn="l" pos="0"/>
              </a:tabLst>
              <a:def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Commissioning and integration of POP II laser</a:t>
            </a:r>
            <a:endParaRPr b="0" lang="de-DE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86" name="PlaceHolder 2"/>
          <p:cNvSpPr>
            <a:spLocks noGrp="1"/>
          </p:cNvSpPr>
          <p:nvPr>
            <p:ph/>
          </p:nvPr>
        </p:nvSpPr>
        <p:spPr>
          <a:xfrm>
            <a:off x="577800" y="289080"/>
            <a:ext cx="2798640" cy="22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2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Steady-State Microbunching</a:t>
            </a:r>
            <a:endParaRPr b="0" lang="de-DE" sz="1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87" name="PlaceHolder 3"/>
          <p:cNvSpPr>
            <a:spLocks noGrp="1"/>
          </p:cNvSpPr>
          <p:nvPr>
            <p:ph type="ftr" idx="81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Metrology Light Source Status &amp; Upgrade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88" name="Grafik 957" descr=""/>
          <p:cNvPicPr/>
          <p:nvPr/>
        </p:nvPicPr>
        <p:blipFill>
          <a:blip r:embed="rId1"/>
          <a:stretch/>
        </p:blipFill>
        <p:spPr>
          <a:xfrm>
            <a:off x="624600" y="2876400"/>
            <a:ext cx="2658960" cy="1085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9" name="Grafik 958" descr=""/>
          <p:cNvPicPr/>
          <p:nvPr/>
        </p:nvPicPr>
        <p:blipFill>
          <a:blip r:embed="rId2"/>
          <a:stretch/>
        </p:blipFill>
        <p:spPr>
          <a:xfrm>
            <a:off x="624600" y="4216680"/>
            <a:ext cx="2658960" cy="180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0" name="Grafik 960" descr=""/>
          <p:cNvPicPr/>
          <p:nvPr/>
        </p:nvPicPr>
        <p:blipFill>
          <a:blip r:embed="rId3"/>
          <a:stretch/>
        </p:blipFill>
        <p:spPr>
          <a:xfrm>
            <a:off x="8518320" y="129240"/>
            <a:ext cx="3300120" cy="2095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1" name="Grafik 961" descr=""/>
          <p:cNvPicPr/>
          <p:nvPr/>
        </p:nvPicPr>
        <p:blipFill>
          <a:blip r:embed="rId4"/>
          <a:stretch/>
        </p:blipFill>
        <p:spPr>
          <a:xfrm>
            <a:off x="8513280" y="2356200"/>
            <a:ext cx="3314520" cy="3967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2" name="Grafik 2" descr=""/>
          <p:cNvPicPr/>
          <p:nvPr/>
        </p:nvPicPr>
        <p:blipFill>
          <a:blip r:embed="rId5"/>
          <a:stretch/>
        </p:blipFill>
        <p:spPr>
          <a:xfrm>
            <a:off x="3618720" y="2655000"/>
            <a:ext cx="4495680" cy="3370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3" name="PlaceHolder 4"/>
          <p:cNvSpPr/>
          <p:nvPr/>
        </p:nvSpPr>
        <p:spPr>
          <a:xfrm>
            <a:off x="357840" y="1183320"/>
            <a:ext cx="7363080" cy="208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144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Commissioning in laser lab at MLS: test laser performance and frequency-locking of seed laser, design and test telescope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Laser setup in the bunker: Install PoP II laser in parallel to existing PoP I laser, facilitating operation of both systems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Textplatzhalter 2"/>
          <p:cNvSpPr/>
          <p:nvPr/>
        </p:nvSpPr>
        <p:spPr>
          <a:xfrm>
            <a:off x="577800" y="1217880"/>
            <a:ext cx="6875640" cy="479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1.5 GHz Cavity delivered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waveguide installed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LLRF system (Dimtel) delivered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installation: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short shutdown in January 2027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95" name="PlaceHolder 1"/>
          <p:cNvSpPr>
            <a:spLocks noGrp="1"/>
          </p:cNvSpPr>
          <p:nvPr>
            <p:ph/>
          </p:nvPr>
        </p:nvSpPr>
        <p:spPr>
          <a:xfrm>
            <a:off x="577800" y="289080"/>
            <a:ext cx="1395720" cy="22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upgrades</a:t>
            </a:r>
            <a:endParaRPr b="0" lang="de-DE" sz="1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96" name="PlaceHolder 1"/>
          <p:cNvSpPr/>
          <p:nvPr/>
        </p:nvSpPr>
        <p:spPr>
          <a:xfrm>
            <a:off x="577800" y="622080"/>
            <a:ext cx="6646680" cy="4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Harmonic Cavity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097" name="Group 22"/>
          <p:cNvGrpSpPr/>
          <p:nvPr/>
        </p:nvGrpSpPr>
        <p:grpSpPr>
          <a:xfrm>
            <a:off x="6095880" y="958680"/>
            <a:ext cx="5047560" cy="4939920"/>
            <a:chOff x="6095880" y="958680"/>
            <a:chExt cx="5047560" cy="4939920"/>
          </a:xfrm>
        </p:grpSpPr>
        <p:pic>
          <p:nvPicPr>
            <p:cNvPr id="1098" name="Picture 7" descr=""/>
            <p:cNvPicPr/>
            <p:nvPr/>
          </p:nvPicPr>
          <p:blipFill>
            <a:blip r:embed="rId1"/>
            <a:stretch/>
          </p:blipFill>
          <p:spPr>
            <a:xfrm>
              <a:off x="6095880" y="958680"/>
              <a:ext cx="5047560" cy="49399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099" name="Oval 8"/>
            <p:cNvSpPr/>
            <p:nvPr/>
          </p:nvSpPr>
          <p:spPr>
            <a:xfrm>
              <a:off x="6355440" y="2705400"/>
              <a:ext cx="249480" cy="259920"/>
            </a:xfrm>
            <a:prstGeom prst="ellipse">
              <a:avLst/>
            </a:prstGeom>
            <a:solidFill>
              <a:srgbClr val="9ac6f3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DejaVu Sans"/>
              </a:endParaRPr>
            </a:p>
          </p:txBody>
        </p:sp>
      </p:grpSp>
      <p:pic>
        <p:nvPicPr>
          <p:cNvPr id="1100" name="Picture 21" descr=""/>
          <p:cNvPicPr/>
          <p:nvPr/>
        </p:nvPicPr>
        <p:blipFill>
          <a:blip r:embed="rId2"/>
          <a:srcRect l="0" t="0" r="0" b="35279"/>
          <a:stretch/>
        </p:blipFill>
        <p:spPr>
          <a:xfrm>
            <a:off x="873000" y="3123360"/>
            <a:ext cx="3367440" cy="2905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Metrology Light Source Status &amp; Upgrade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Textplatzhalter 2"/>
          <p:cNvSpPr/>
          <p:nvPr/>
        </p:nvSpPr>
        <p:spPr>
          <a:xfrm>
            <a:off x="577800" y="1217880"/>
            <a:ext cx="6875640" cy="479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lnSpcReduction="9999"/>
          </a:bodyPr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study for machine </a:t>
            </a:r>
            <a:r>
              <a:rPr b="1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“MLS2” 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completed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800 MeV, green-field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full-energy injector linac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keeping an upgraded MLS alive is preferred, instead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instead focus 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keeping high availability and reliability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installation of 2</a:t>
            </a:r>
            <a:r>
              <a:rPr b="0" lang="en-US" sz="1600" strike="noStrike" u="none" baseline="30000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nd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 undulator and replacement of U125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injection: non-linear kicker instead of 4-kicker bump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magnet renovation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extend building to house additional beamlines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status of MLS+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agreement between PTB and HZB expected to be reached in Nov 2025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2-year phase for CDR development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3-year phase for TDR development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02" name="PlaceHolder 1"/>
          <p:cNvSpPr>
            <a:spLocks noGrp="1"/>
          </p:cNvSpPr>
          <p:nvPr>
            <p:ph/>
          </p:nvPr>
        </p:nvSpPr>
        <p:spPr>
          <a:xfrm>
            <a:off x="577800" y="289080"/>
            <a:ext cx="1395720" cy="22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upgrades</a:t>
            </a:r>
            <a:endParaRPr b="0" lang="de-DE" sz="1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03" name="PlaceHolder 1"/>
          <p:cNvSpPr/>
          <p:nvPr/>
        </p:nvSpPr>
        <p:spPr>
          <a:xfrm>
            <a:off x="577800" y="622080"/>
            <a:ext cx="6646680" cy="4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MLS+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104" name="Gruppieren 6"/>
          <p:cNvGrpSpPr/>
          <p:nvPr/>
        </p:nvGrpSpPr>
        <p:grpSpPr>
          <a:xfrm>
            <a:off x="7453800" y="511200"/>
            <a:ext cx="4245840" cy="3339720"/>
            <a:chOff x="7453800" y="511200"/>
            <a:chExt cx="4245840" cy="3339720"/>
          </a:xfrm>
        </p:grpSpPr>
        <p:grpSp>
          <p:nvGrpSpPr>
            <p:cNvPr id="1105" name="Gruppieren 25"/>
            <p:cNvGrpSpPr/>
            <p:nvPr/>
          </p:nvGrpSpPr>
          <p:grpSpPr>
            <a:xfrm>
              <a:off x="7453800" y="511200"/>
              <a:ext cx="4245840" cy="3339720"/>
              <a:chOff x="7453800" y="511200"/>
              <a:chExt cx="4245840" cy="3339720"/>
            </a:xfrm>
          </p:grpSpPr>
          <p:pic>
            <p:nvPicPr>
              <p:cNvPr id="1106" name="Picture 2" descr="mls_sr_overview"/>
              <p:cNvPicPr/>
              <p:nvPr/>
            </p:nvPicPr>
            <p:blipFill>
              <a:blip r:embed="rId1"/>
              <a:stretch/>
            </p:blipFill>
            <p:spPr>
              <a:xfrm>
                <a:off x="7453800" y="511200"/>
                <a:ext cx="4245840" cy="28562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107" name="Picture 3" descr=""/>
              <p:cNvPicPr/>
              <p:nvPr/>
            </p:nvPicPr>
            <p:blipFill>
              <a:blip r:embed="rId2"/>
              <a:stretch/>
            </p:blipFill>
            <p:spPr>
              <a:xfrm>
                <a:off x="10201680" y="2887200"/>
                <a:ext cx="1017720" cy="9637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108" name="Rectangle 14"/>
              <p:cNvSpPr/>
              <p:nvPr/>
            </p:nvSpPr>
            <p:spPr>
              <a:xfrm rot="265200">
                <a:off x="9507600" y="919080"/>
                <a:ext cx="874800" cy="126000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3300"/>
                  </a:gs>
                  <a:gs pos="100000">
                    <a:srgbClr val="000000"/>
                  </a:gs>
                </a:gsLst>
                <a:lin ang="5664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de-DE" sz="1500" strike="noStrike" u="none">
                  <a:solidFill>
                    <a:srgbClr val="000000"/>
                  </a:solidFill>
                  <a:effectLst/>
                  <a:uFillTx/>
                  <a:latin typeface="Times New Roman"/>
                  <a:ea typeface="DejaVu Sans"/>
                </a:endParaRPr>
              </a:p>
            </p:txBody>
          </p:sp>
          <p:sp>
            <p:nvSpPr>
              <p:cNvPr id="1109" name="Rechteck 4"/>
              <p:cNvSpPr/>
              <p:nvPr/>
            </p:nvSpPr>
            <p:spPr>
              <a:xfrm>
                <a:off x="9376560" y="552960"/>
                <a:ext cx="1222200" cy="272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914400">
                  <a:lnSpc>
                    <a:spcPct val="100000"/>
                  </a:lnSpc>
                </a:pPr>
                <a:r>
                  <a:rPr b="1" lang="en-US" sz="1200" strike="noStrike" u="none">
                    <a:solidFill>
                      <a:schemeClr val="accent1"/>
                    </a:solidFill>
                    <a:effectLst/>
                    <a:uFillTx/>
                    <a:latin typeface="Source Sans Pro"/>
                    <a:ea typeface="DejaVu Sans"/>
                  </a:rPr>
                  <a:t>U125 undulator</a:t>
                </a:r>
                <a:endParaRPr b="0" lang="en-US" sz="12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110" name="Rechteck 3"/>
              <p:cNvSpPr/>
              <p:nvPr/>
            </p:nvSpPr>
            <p:spPr>
              <a:xfrm>
                <a:off x="8572680" y="1687680"/>
                <a:ext cx="209304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914400">
                  <a:lnSpc>
                    <a:spcPct val="100000"/>
                  </a:lnSpc>
                </a:pPr>
                <a:r>
                  <a:rPr b="1" lang="en-US" sz="1200" strike="noStrike" u="none">
                    <a:solidFill>
                      <a:schemeClr val="accent1"/>
                    </a:solidFill>
                    <a:effectLst/>
                    <a:uFillTx/>
                    <a:latin typeface="Source Sans Pro"/>
                    <a:ea typeface="DejaVu Sans"/>
                  </a:rPr>
                  <a:t>RF cavity, HOM damped</a:t>
                </a:r>
                <a:endParaRPr b="0" lang="en-US" sz="12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b="1" lang="en-US" sz="1200" strike="noStrike" u="none">
                    <a:solidFill>
                      <a:schemeClr val="accent1"/>
                    </a:solidFill>
                    <a:effectLst/>
                    <a:uFillTx/>
                    <a:latin typeface="Source Sans Pro"/>
                    <a:ea typeface="DejaVu Sans"/>
                  </a:rPr>
                  <a:t>500 kV@ 500 MHz,  h=80</a:t>
                </a:r>
                <a:endParaRPr b="0" lang="en-US" sz="12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sp>
          <p:nvSpPr>
            <p:cNvPr id="1111" name="Rechteck 4"/>
            <p:cNvSpPr/>
            <p:nvPr/>
          </p:nvSpPr>
          <p:spPr>
            <a:xfrm>
              <a:off x="9411480" y="3204000"/>
              <a:ext cx="97704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US" sz="1200" strike="noStrike" u="none">
                  <a:solidFill>
                    <a:schemeClr val="accent1"/>
                  </a:solidFill>
                  <a:effectLst/>
                  <a:uFillTx/>
                  <a:latin typeface="Source Sans Pro"/>
                  <a:ea typeface="DejaVu Sans"/>
                </a:rPr>
                <a:t>Microtron</a:t>
              </a:r>
              <a:endPara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112" name="Group 19"/>
          <p:cNvGrpSpPr/>
          <p:nvPr/>
        </p:nvGrpSpPr>
        <p:grpSpPr>
          <a:xfrm>
            <a:off x="7815960" y="3725640"/>
            <a:ext cx="2849760" cy="2788920"/>
            <a:chOff x="7815960" y="3725640"/>
            <a:chExt cx="2849760" cy="2788920"/>
          </a:xfrm>
        </p:grpSpPr>
        <p:pic>
          <p:nvPicPr>
            <p:cNvPr id="1113" name="Picture 7" descr=""/>
            <p:cNvPicPr/>
            <p:nvPr/>
          </p:nvPicPr>
          <p:blipFill>
            <a:blip r:embed="rId3"/>
            <a:stretch/>
          </p:blipFill>
          <p:spPr>
            <a:xfrm>
              <a:off x="7815960" y="3725640"/>
              <a:ext cx="2849760" cy="278892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114" name="Oval 8"/>
            <p:cNvSpPr/>
            <p:nvPr/>
          </p:nvSpPr>
          <p:spPr>
            <a:xfrm>
              <a:off x="10077480" y="4454280"/>
              <a:ext cx="230760" cy="240480"/>
            </a:xfrm>
            <a:prstGeom prst="ellipse">
              <a:avLst/>
            </a:prstGeom>
            <a:solidFill>
              <a:srgbClr val="9ac6f3"/>
            </a:solidFill>
            <a:ln>
              <a:noFill/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cxnSp>
          <p:nvCxnSpPr>
            <p:cNvPr id="1115" name="Straight Connector 9"/>
            <p:cNvCxnSpPr/>
            <p:nvPr/>
          </p:nvCxnSpPr>
          <p:spPr>
            <a:xfrm>
              <a:off x="9474840" y="3760200"/>
              <a:ext cx="169200" cy="302400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</p:cxnSp>
        <p:cxnSp>
          <p:nvCxnSpPr>
            <p:cNvPr id="1116" name="Straight Connector 11"/>
            <p:cNvCxnSpPr/>
            <p:nvPr/>
          </p:nvCxnSpPr>
          <p:spPr>
            <a:xfrm>
              <a:off x="10077480" y="4818240"/>
              <a:ext cx="168840" cy="302400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</p:cxnSp>
        <p:cxnSp>
          <p:nvCxnSpPr>
            <p:cNvPr id="1117" name="Straight Connector 12"/>
            <p:cNvCxnSpPr/>
            <p:nvPr/>
          </p:nvCxnSpPr>
          <p:spPr>
            <a:xfrm>
              <a:off x="9467640" y="5412960"/>
              <a:ext cx="169200" cy="302400"/>
            </a:xfrm>
            <a:prstGeom prst="straightConnector1">
              <a:avLst/>
            </a:prstGeom>
            <a:ln w="38100">
              <a:solidFill>
                <a:srgbClr val="ff0000"/>
              </a:solidFill>
            </a:ln>
          </p:spPr>
        </p:cxnSp>
      </p:grp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Metrology Light Source Status &amp; Upgrade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PlaceHolder 1"/>
          <p:cNvSpPr>
            <a:spLocks noGrp="1"/>
          </p:cNvSpPr>
          <p:nvPr>
            <p:ph type="title"/>
          </p:nvPr>
        </p:nvSpPr>
        <p:spPr>
          <a:xfrm>
            <a:off x="577800" y="619920"/>
            <a:ext cx="7092360" cy="44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algn="l" pos="0"/>
              </a:tabLst>
              <a:def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SUMMARY</a:t>
            </a:r>
            <a:endParaRPr b="0" lang="de-DE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19" name="PlaceHolder 2"/>
          <p:cNvSpPr>
            <a:spLocks noGrp="1"/>
          </p:cNvSpPr>
          <p:nvPr>
            <p:ph type="ftr" idx="82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Metrology Light Source Status &amp; Upgrade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120" name="PlaceHolder 4"/>
          <p:cNvSpPr/>
          <p:nvPr/>
        </p:nvSpPr>
        <p:spPr>
          <a:xfrm>
            <a:off x="357840" y="1316520"/>
            <a:ext cx="8357040" cy="443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144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operation very stable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great improvement: new BPM electronics!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SSMB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9716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successful completion of phase I 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9716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2-year project, phase II: increased repetition rate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9716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energy modulation possible with reduced peak power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9716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next week: joint measurements with colleagues from Tsinghua University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MLS+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9716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work on design reports will start in 2026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Picture 1" descr=""/>
          <p:cNvPicPr/>
          <p:nvPr/>
        </p:nvPicPr>
        <p:blipFill>
          <a:blip r:embed="rId1"/>
          <a:stretch/>
        </p:blipFill>
        <p:spPr>
          <a:xfrm>
            <a:off x="5842800" y="159120"/>
            <a:ext cx="6028920" cy="26820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05" name="Textfeld 10"/>
          <p:cNvSpPr/>
          <p:nvPr/>
        </p:nvSpPr>
        <p:spPr>
          <a:xfrm>
            <a:off x="6902280" y="229320"/>
            <a:ext cx="612360" cy="363960"/>
          </a:xfrm>
          <a:prstGeom prst="rect">
            <a:avLst/>
          </a:prstGeom>
          <a:solidFill>
            <a:schemeClr val="bg1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DejaVu Sans"/>
              </a:rPr>
              <a:t>MLS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cxnSp>
        <p:nvCxnSpPr>
          <p:cNvPr id="1006" name="Gerade Verbindung mit Pfeil 12"/>
          <p:cNvCxnSpPr/>
          <p:nvPr/>
        </p:nvCxnSpPr>
        <p:spPr>
          <a:xfrm flipH="1">
            <a:off x="9382320" y="709560"/>
            <a:ext cx="629280" cy="350280"/>
          </a:xfrm>
          <a:prstGeom prst="straightConnector1">
            <a:avLst/>
          </a:prstGeom>
          <a:ln w="57150">
            <a:solidFill>
              <a:srgbClr val="ffffff"/>
            </a:solidFill>
            <a:round/>
            <a:tailEnd len="med" type="arrow" w="med"/>
          </a:ln>
        </p:spPr>
      </p:cxnSp>
      <p:cxnSp>
        <p:nvCxnSpPr>
          <p:cNvPr id="1007" name="Gerade Verbindung mit Pfeil 14"/>
          <p:cNvCxnSpPr/>
          <p:nvPr/>
        </p:nvCxnSpPr>
        <p:spPr>
          <a:xfrm flipH="1">
            <a:off x="6963840" y="543240"/>
            <a:ext cx="99720" cy="419400"/>
          </a:xfrm>
          <a:prstGeom prst="straightConnector1">
            <a:avLst/>
          </a:prstGeom>
          <a:ln w="57150">
            <a:solidFill>
              <a:srgbClr val="ffffff"/>
            </a:solidFill>
            <a:round/>
            <a:tailEnd len="med" type="arrow" w="med"/>
          </a:ln>
        </p:spPr>
      </p:cxnSp>
      <p:sp>
        <p:nvSpPr>
          <p:cNvPr id="1008" name="Textplatzhalter 2"/>
          <p:cNvSpPr/>
          <p:nvPr/>
        </p:nvSpPr>
        <p:spPr>
          <a:xfrm>
            <a:off x="577800" y="4789800"/>
            <a:ext cx="5129640" cy="156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  Owned by Physikalisch-Technische Bundesanstalt (PTB)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  Operated and maintained by HZB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  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First storage ring optimized for low alpha operation</a:t>
            </a:r>
            <a:br>
              <a:rPr sz="1600"/>
            </a:b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  (short bunch operation 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Wingdings"/>
                <a:ea typeface="Roboto"/>
              </a:rPr>
              <a:t>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 coherent THz emission)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009" name="Gruppieren 6"/>
          <p:cNvGrpSpPr/>
          <p:nvPr/>
        </p:nvGrpSpPr>
        <p:grpSpPr>
          <a:xfrm>
            <a:off x="752760" y="1283760"/>
            <a:ext cx="4245840" cy="3339720"/>
            <a:chOff x="752760" y="1283760"/>
            <a:chExt cx="4245840" cy="3339720"/>
          </a:xfrm>
        </p:grpSpPr>
        <p:grpSp>
          <p:nvGrpSpPr>
            <p:cNvPr id="1010" name="Gruppieren 25"/>
            <p:cNvGrpSpPr/>
            <p:nvPr/>
          </p:nvGrpSpPr>
          <p:grpSpPr>
            <a:xfrm>
              <a:off x="752760" y="1283760"/>
              <a:ext cx="4245840" cy="3339720"/>
              <a:chOff x="752760" y="1283760"/>
              <a:chExt cx="4245840" cy="3339720"/>
            </a:xfrm>
          </p:grpSpPr>
          <p:pic>
            <p:nvPicPr>
              <p:cNvPr id="1011" name="Picture 2" descr="mls_sr_overview"/>
              <p:cNvPicPr/>
              <p:nvPr/>
            </p:nvPicPr>
            <p:blipFill>
              <a:blip r:embed="rId2"/>
              <a:stretch/>
            </p:blipFill>
            <p:spPr>
              <a:xfrm>
                <a:off x="752760" y="1283760"/>
                <a:ext cx="4245840" cy="285624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pic>
            <p:nvPicPr>
              <p:cNvPr id="1012" name="Picture 3" descr=""/>
              <p:cNvPicPr/>
              <p:nvPr/>
            </p:nvPicPr>
            <p:blipFill>
              <a:blip r:embed="rId3"/>
              <a:stretch/>
            </p:blipFill>
            <p:spPr>
              <a:xfrm>
                <a:off x="3500640" y="3659760"/>
                <a:ext cx="1017720" cy="963720"/>
              </a:xfrm>
              <a:prstGeom prst="rect">
                <a:avLst/>
              </a:prstGeom>
              <a:noFill/>
              <a:ln w="0">
                <a:noFill/>
              </a:ln>
            </p:spPr>
          </p:pic>
          <p:sp>
            <p:nvSpPr>
              <p:cNvPr id="1013" name="Rectangle 14"/>
              <p:cNvSpPr/>
              <p:nvPr/>
            </p:nvSpPr>
            <p:spPr>
              <a:xfrm rot="265200">
                <a:off x="2806200" y="1691640"/>
                <a:ext cx="874800" cy="126000"/>
              </a:xfrm>
              <a:prstGeom prst="rect">
                <a:avLst/>
              </a:prstGeom>
              <a:gradFill rotWithShape="0">
                <a:gsLst>
                  <a:gs pos="0">
                    <a:srgbClr val="000000"/>
                  </a:gs>
                  <a:gs pos="50000">
                    <a:srgbClr val="ff3300"/>
                  </a:gs>
                  <a:gs pos="100000">
                    <a:srgbClr val="000000"/>
                  </a:gs>
                </a:gsLst>
                <a:lin ang="5664000"/>
              </a:gra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ctr">
                <a:noAutofit/>
              </a:bodyPr>
              <a:p>
                <a:pPr defTabSz="914400">
                  <a:lnSpc>
                    <a:spcPct val="100000"/>
                  </a:lnSpc>
                </a:pPr>
                <a:endParaRPr b="0" lang="de-DE" sz="1500" strike="noStrike" u="none">
                  <a:solidFill>
                    <a:srgbClr val="000000"/>
                  </a:solidFill>
                  <a:effectLst/>
                  <a:uFillTx/>
                  <a:latin typeface="Times New Roman"/>
                  <a:ea typeface="DejaVu Sans"/>
                </a:endParaRPr>
              </a:p>
            </p:txBody>
          </p:sp>
          <p:sp>
            <p:nvSpPr>
              <p:cNvPr id="1014" name="Rechteck 4"/>
              <p:cNvSpPr/>
              <p:nvPr/>
            </p:nvSpPr>
            <p:spPr>
              <a:xfrm>
                <a:off x="2675520" y="1325520"/>
                <a:ext cx="1222200" cy="27216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5000" bIns="45000" anchor="t">
                <a:spAutoFit/>
              </a:bodyPr>
              <a:p>
                <a:pPr defTabSz="914400">
                  <a:lnSpc>
                    <a:spcPct val="100000"/>
                  </a:lnSpc>
                </a:pPr>
                <a:r>
                  <a:rPr b="1" lang="en-US" sz="1200" strike="noStrike" u="none">
                    <a:solidFill>
                      <a:schemeClr val="accent1"/>
                    </a:solidFill>
                    <a:effectLst/>
                    <a:uFillTx/>
                    <a:latin typeface="Source Sans Pro"/>
                    <a:ea typeface="DejaVu Sans"/>
                  </a:rPr>
                  <a:t>U125 undulator</a:t>
                </a:r>
                <a:endParaRPr b="0" lang="en-US" sz="12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  <p:sp>
            <p:nvSpPr>
              <p:cNvPr id="1015" name="Rechteck 3"/>
              <p:cNvSpPr/>
              <p:nvPr/>
            </p:nvSpPr>
            <p:spPr>
              <a:xfrm>
                <a:off x="1871640" y="2460240"/>
                <a:ext cx="2093040" cy="455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914400">
                  <a:lnSpc>
                    <a:spcPct val="100000"/>
                  </a:lnSpc>
                </a:pPr>
                <a:r>
                  <a:rPr b="1" lang="en-US" sz="1200" strike="noStrike" u="none">
                    <a:solidFill>
                      <a:schemeClr val="accent1"/>
                    </a:solidFill>
                    <a:effectLst/>
                    <a:uFillTx/>
                    <a:latin typeface="Source Sans Pro"/>
                    <a:ea typeface="DejaVu Sans"/>
                  </a:rPr>
                  <a:t>RF cavity, HOM damped</a:t>
                </a:r>
                <a:endParaRPr b="0" lang="en-US" sz="12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  <a:p>
                <a:pPr defTabSz="914400">
                  <a:lnSpc>
                    <a:spcPct val="100000"/>
                  </a:lnSpc>
                </a:pPr>
                <a:r>
                  <a:rPr b="1" lang="en-US" sz="1200" strike="noStrike" u="none">
                    <a:solidFill>
                      <a:schemeClr val="accent1"/>
                    </a:solidFill>
                    <a:effectLst/>
                    <a:uFillTx/>
                    <a:latin typeface="Source Sans Pro"/>
                    <a:ea typeface="DejaVu Sans"/>
                  </a:rPr>
                  <a:t>500 kV@ 500 MHz,  h=80</a:t>
                </a:r>
                <a:endParaRPr b="0" lang="en-US" sz="12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sp>
          <p:nvSpPr>
            <p:cNvPr id="1016" name="Rechteck 4"/>
            <p:cNvSpPr/>
            <p:nvPr/>
          </p:nvSpPr>
          <p:spPr>
            <a:xfrm>
              <a:off x="2710440" y="3976560"/>
              <a:ext cx="977040" cy="2725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US" sz="1200" strike="noStrike" u="none">
                  <a:solidFill>
                    <a:schemeClr val="accent1"/>
                  </a:solidFill>
                  <a:effectLst/>
                  <a:uFillTx/>
                  <a:latin typeface="Source Sans Pro"/>
                  <a:ea typeface="DejaVu Sans"/>
                </a:rPr>
                <a:t>Microtron</a:t>
              </a:r>
              <a:endPara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aphicFrame>
        <p:nvGraphicFramePr>
          <p:cNvPr id="1017" name="Tabelle 33"/>
          <p:cNvGraphicFramePr/>
          <p:nvPr/>
        </p:nvGraphicFramePr>
        <p:xfrm>
          <a:off x="5842800" y="2973960"/>
          <a:ext cx="6031080" cy="3246480"/>
        </p:xfrm>
        <a:graphic>
          <a:graphicData uri="http://schemas.openxmlformats.org/drawingml/2006/table">
            <a:tbl>
              <a:tblPr/>
              <a:tblGrid>
                <a:gridCol w="2630880"/>
                <a:gridCol w="3400560"/>
              </a:tblGrid>
              <a:tr h="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Circumference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algn="ctr" defTabSz="914400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Revolution time  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fee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48 m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914400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160 ns = 1/6.25MHz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rgbClr val="d2dfee"/>
                    </a:solidFill>
                  </a:tcPr>
                </a:tc>
              </a:tr>
              <a:tr h="42876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Injection Energy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algn="ctr" defTabSz="914400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Operational Energy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8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nn-NO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105 MeV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914400">
                        <a:lnSpc>
                          <a:spcPct val="150000"/>
                        </a:lnSpc>
                        <a:tabLst>
                          <a:tab algn="l" pos="0"/>
                        </a:tabLst>
                      </a:pPr>
                      <a:r>
                        <a:rPr b="1" lang="nn-NO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50 MeV to 630 MeV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8"/>
                    </a:solidFill>
                  </a:tcPr>
                </a:tc>
              </a:tr>
              <a:tr h="42876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Times New Roman"/>
                        </a:rPr>
                        <a:t>Beam Current 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de-DE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1pA (1e-) – 200mA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c"/>
                    </a:solidFill>
                  </a:tcPr>
                </a:tc>
              </a:tr>
              <a:tr h="42876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Momentum Compaction Factor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8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-0.05 &lt; </a:t>
                      </a:r>
                      <a:r>
                        <a:rPr b="1" lang="en-GB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α &lt; </a:t>
                      </a:r>
                      <a:r>
                        <a:rPr b="1" lang="en-US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0.05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8"/>
                    </a:solidFill>
                  </a:tcPr>
                </a:tc>
              </a:tr>
              <a:tr h="42876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Emittances at 630 MeV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c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de-DE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120 nm*rad </a:t>
                      </a:r>
                      <a:r>
                        <a:rPr b="0" lang="de-DE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(standard user) 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de-DE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25 nm*rad </a:t>
                      </a:r>
                      <a:r>
                        <a:rPr b="0" lang="de-DE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(low emittance)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de-DE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250 nm*rad  </a:t>
                      </a:r>
                      <a:r>
                        <a:rPr b="0" lang="de-DE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(low alpha)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7e9ec"/>
                    </a:solidFill>
                  </a:tcPr>
                </a:tc>
              </a:tr>
              <a:tr h="65052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Typical lifetimes in frequently used operation modes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8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de-DE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standard user</a:t>
                      </a:r>
                      <a:r>
                        <a:rPr b="0" lang="de-DE" sz="1200" strike="noStrike" u="non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   </a:t>
                      </a:r>
                      <a:r>
                        <a:rPr b="1" lang="de-DE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6h @ 150 mA, 350 h @ 10µA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low emittance   </a:t>
                      </a:r>
                      <a:r>
                        <a:rPr b="1" lang="en-US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2h @ 150 mA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trike="noStrike" u="none">
                          <a:solidFill>
                            <a:srgbClr val="000000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low alpha         </a:t>
                      </a:r>
                      <a:r>
                        <a:rPr b="1" lang="en-US" sz="1200" strike="noStrike" u="none">
                          <a:solidFill>
                            <a:schemeClr val="accent3"/>
                          </a:solidFill>
                          <a:effectLst/>
                          <a:uFillTx/>
                          <a:latin typeface="Arial"/>
                          <a:ea typeface="DejaVu Sans"/>
                        </a:rPr>
                        <a:t>10h @ 150 mA</a:t>
                      </a:r>
                      <a:endParaRPr b="0" lang="en-US" sz="12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ccd0d8"/>
                    </a:solidFill>
                  </a:tcPr>
                </a:tc>
              </a:tr>
            </a:tbl>
          </a:graphicData>
        </a:graphic>
      </p:graphicFrame>
      <p:sp>
        <p:nvSpPr>
          <p:cNvPr id="1018" name="PlaceHolder 1"/>
          <p:cNvSpPr>
            <a:spLocks noGrp="1"/>
          </p:cNvSpPr>
          <p:nvPr>
            <p:ph/>
          </p:nvPr>
        </p:nvSpPr>
        <p:spPr>
          <a:xfrm>
            <a:off x="577800" y="289080"/>
            <a:ext cx="1395720" cy="22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Overview</a:t>
            </a:r>
            <a:endParaRPr b="0" lang="de-DE" sz="1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19" name="Textfeld 9"/>
          <p:cNvSpPr/>
          <p:nvPr/>
        </p:nvSpPr>
        <p:spPr>
          <a:xfrm>
            <a:off x="9842760" y="461880"/>
            <a:ext cx="1004760" cy="363960"/>
          </a:xfrm>
          <a:prstGeom prst="rect">
            <a:avLst/>
          </a:prstGeom>
          <a:solidFill>
            <a:schemeClr val="bg1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DejaVu Sans"/>
              </a:rPr>
              <a:t>BESSY II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20" name="PlaceHolder 1"/>
          <p:cNvSpPr/>
          <p:nvPr/>
        </p:nvSpPr>
        <p:spPr>
          <a:xfrm>
            <a:off x="577800" y="622080"/>
            <a:ext cx="4523760" cy="4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The Metrology Light Source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Metrology Light Source Status &amp; Upgrade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Textplatzhalter 2"/>
          <p:cNvSpPr/>
          <p:nvPr/>
        </p:nvSpPr>
        <p:spPr>
          <a:xfrm>
            <a:off x="577800" y="1217880"/>
            <a:ext cx="6875640" cy="479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in general: very reliable machine operation with few interruptions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interruptions mostly caused by: RF, Microtron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damaged HV connector slightly reduced injection rate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multiple power outages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outage of 1 (redundant) main cooler without effect on user operation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2-week shutdown in July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improvements for steady-state microbunching setup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integration of new laser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specially EUV reflectometry under very high demand at PTB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22" name="PlaceHolder 1"/>
          <p:cNvSpPr>
            <a:spLocks noGrp="1"/>
          </p:cNvSpPr>
          <p:nvPr>
            <p:ph/>
          </p:nvPr>
        </p:nvSpPr>
        <p:spPr>
          <a:xfrm>
            <a:off x="577800" y="289080"/>
            <a:ext cx="1395720" cy="22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Overview</a:t>
            </a:r>
            <a:endParaRPr b="0" lang="de-DE" sz="1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23" name="PlaceHolder 1"/>
          <p:cNvSpPr/>
          <p:nvPr/>
        </p:nvSpPr>
        <p:spPr>
          <a:xfrm>
            <a:off x="577800" y="622080"/>
            <a:ext cx="6646680" cy="4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MLS OPERATION STATUS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24" name="Grafik 9" descr=""/>
          <p:cNvPicPr/>
          <p:nvPr/>
        </p:nvPicPr>
        <p:blipFill>
          <a:blip r:embed="rId1"/>
          <a:srcRect l="32292" t="0" r="32166" b="6520"/>
          <a:stretch/>
        </p:blipFill>
        <p:spPr>
          <a:xfrm>
            <a:off x="9020160" y="1065600"/>
            <a:ext cx="2118240" cy="3380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Metrology Light Source Status &amp; Upgrade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platzhalter 2"/>
          <p:cNvSpPr/>
          <p:nvPr/>
        </p:nvSpPr>
        <p:spPr>
          <a:xfrm>
            <a:off x="577800" y="1217880"/>
            <a:ext cx="6536880" cy="462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lnSpcReduction="9999"/>
          </a:bodyPr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3 power outages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8002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OpenSymbol"/>
              <a:buAutoNum type="arabicPeriod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buffered, but outage too long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2" marL="12574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damage of 2 BPM electronics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8002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scheduled outage for UPS maintenance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2" marL="1200240" indent="-2858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again damage of BPM electronics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8002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AutoNum type="arabicPeriod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attack on power distribution system of neighboring city districts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3430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attack: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8002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fire at overhead-to-underground transition of HV cables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8002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September 9, 05:09 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Wingdings"/>
                <a:ea typeface="Roboto"/>
              </a:rPr>
              <a:t>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 September 11, 16:33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8002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meanwhile 50000 people without electricity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8002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letter of confession was published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2" marL="1257480" indent="-34308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attack aimed at indirectly warfare-related industry &amp; research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914400" defTabSz="914400">
              <a:lnSpc>
                <a:spcPct val="90000"/>
              </a:lnSpc>
              <a:spcBef>
                <a:spcPts val="1001"/>
              </a:spcBef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Wingdings"/>
                <a:ea typeface="Roboto"/>
              </a:rPr>
              <a:t>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 under investigation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26" name="PlaceHolder 1"/>
          <p:cNvSpPr>
            <a:spLocks noGrp="1"/>
          </p:cNvSpPr>
          <p:nvPr>
            <p:ph/>
          </p:nvPr>
        </p:nvSpPr>
        <p:spPr>
          <a:xfrm>
            <a:off x="577800" y="289080"/>
            <a:ext cx="1395720" cy="22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Overview</a:t>
            </a:r>
            <a:endParaRPr b="0" lang="de-DE" sz="1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27" name="PlaceHolder 1"/>
          <p:cNvSpPr/>
          <p:nvPr/>
        </p:nvSpPr>
        <p:spPr>
          <a:xfrm>
            <a:off x="577800" y="622080"/>
            <a:ext cx="6646680" cy="4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Power OUTAGEs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28" name="Picture 10" descr=""/>
          <p:cNvPicPr/>
          <p:nvPr/>
        </p:nvPicPr>
        <p:blipFill>
          <a:blip r:embed="rId1"/>
          <a:stretch/>
        </p:blipFill>
        <p:spPr>
          <a:xfrm>
            <a:off x="8341200" y="622080"/>
            <a:ext cx="2669400" cy="3120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Metrology Light Source Status &amp; Upgrade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platzhalter 2"/>
          <p:cNvSpPr/>
          <p:nvPr/>
        </p:nvSpPr>
        <p:spPr>
          <a:xfrm>
            <a:off x="577800" y="1217880"/>
            <a:ext cx="4508280" cy="142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special user request: single bunch operation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machine not optimized for single bunch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vacuum conditions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lvl="1" marL="6732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single bunch 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Wingdings"/>
                <a:ea typeface="Roboto"/>
              </a:rPr>
              <a:t>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 single user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30" name="PlaceHolder 1"/>
          <p:cNvSpPr>
            <a:spLocks noGrp="1"/>
          </p:cNvSpPr>
          <p:nvPr>
            <p:ph/>
          </p:nvPr>
        </p:nvSpPr>
        <p:spPr>
          <a:xfrm>
            <a:off x="577800" y="289080"/>
            <a:ext cx="1395720" cy="22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Overview</a:t>
            </a:r>
            <a:endParaRPr b="0" lang="de-DE" sz="1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31" name="PlaceHolder 1"/>
          <p:cNvSpPr/>
          <p:nvPr/>
        </p:nvSpPr>
        <p:spPr>
          <a:xfrm>
            <a:off x="577800" y="622080"/>
            <a:ext cx="6646680" cy="4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SINGLE BUNCH OPERATION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032" name="Group 13"/>
          <p:cNvGrpSpPr/>
          <p:nvPr/>
        </p:nvGrpSpPr>
        <p:grpSpPr>
          <a:xfrm>
            <a:off x="745920" y="2737080"/>
            <a:ext cx="10512360" cy="3656520"/>
            <a:chOff x="745920" y="2737080"/>
            <a:chExt cx="10512360" cy="3656520"/>
          </a:xfrm>
        </p:grpSpPr>
        <p:pic>
          <p:nvPicPr>
            <p:cNvPr id="1033" name="Picture 7" descr=""/>
            <p:cNvPicPr/>
            <p:nvPr/>
          </p:nvPicPr>
          <p:blipFill>
            <a:blip r:embed="rId1"/>
            <a:stretch/>
          </p:blipFill>
          <p:spPr>
            <a:xfrm>
              <a:off x="745920" y="2737080"/>
              <a:ext cx="10512360" cy="13136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34" name="Picture 9" descr=""/>
            <p:cNvPicPr/>
            <p:nvPr/>
          </p:nvPicPr>
          <p:blipFill>
            <a:blip r:embed="rId2"/>
            <a:stretch/>
          </p:blipFill>
          <p:spPr>
            <a:xfrm>
              <a:off x="745920" y="3907800"/>
              <a:ext cx="10512360" cy="131364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35" name="Picture 12" descr=""/>
            <p:cNvPicPr/>
            <p:nvPr/>
          </p:nvPicPr>
          <p:blipFill>
            <a:blip r:embed="rId3"/>
            <a:stretch/>
          </p:blipFill>
          <p:spPr>
            <a:xfrm>
              <a:off x="745920" y="5079960"/>
              <a:ext cx="10512360" cy="131364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036" name="Textplatzhalter 2"/>
          <p:cNvSpPr/>
          <p:nvPr/>
        </p:nvSpPr>
        <p:spPr>
          <a:xfrm>
            <a:off x="5635440" y="1186200"/>
            <a:ext cx="5622480" cy="142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solution: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“inverse” single bunch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bunch-cleaning of h/2, h/3, h/5, h/7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85840" indent="-28584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deconvolution of detector response under test and fill pattern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Metrology Light Source Status &amp; Upgrade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extplatzhalter 2"/>
          <p:cNvSpPr/>
          <p:nvPr/>
        </p:nvSpPr>
        <p:spPr>
          <a:xfrm>
            <a:off x="577800" y="1217880"/>
            <a:ext cx="7260840" cy="50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commissioning of Libera Spark BPM electronics started in 2024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stable operation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improvement of readout speed: 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457200" defTabSz="914400">
              <a:lnSpc>
                <a:spcPct val="90000"/>
              </a:lnSpc>
              <a:spcBef>
                <a:spcPts val="1001"/>
              </a:spcBef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0.5 Hz 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Wingdings"/>
                <a:ea typeface="Roboto"/>
              </a:rPr>
              <a:t>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 10 Hz for slow acquisition + 6.25 MHz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speed of beam-based alignment improved (~ 8 minutes / BPM)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speed test / reaction test of all main power supplies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backwards-compatibility of orbit-feedback code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rewiring of BPM polarity in shutdown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38" name="PlaceHolder 1"/>
          <p:cNvSpPr>
            <a:spLocks noGrp="1"/>
          </p:cNvSpPr>
          <p:nvPr>
            <p:ph/>
          </p:nvPr>
        </p:nvSpPr>
        <p:spPr>
          <a:xfrm>
            <a:off x="577800" y="289080"/>
            <a:ext cx="1395720" cy="22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improvements</a:t>
            </a:r>
            <a:endParaRPr b="0" lang="de-DE" sz="1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39" name="PlaceHolder 1"/>
          <p:cNvSpPr/>
          <p:nvPr/>
        </p:nvSpPr>
        <p:spPr>
          <a:xfrm>
            <a:off x="577800" y="622080"/>
            <a:ext cx="6646680" cy="4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TURN-BY-TURN ORBIT DATA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40" name="Grafik 9" descr=""/>
          <p:cNvPicPr/>
          <p:nvPr/>
        </p:nvPicPr>
        <p:blipFill>
          <a:blip r:embed="rId1"/>
          <a:stretch/>
        </p:blipFill>
        <p:spPr>
          <a:xfrm>
            <a:off x="7477200" y="2303280"/>
            <a:ext cx="4355640" cy="1604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41" name="Grafik 11" descr=""/>
          <p:cNvPicPr/>
          <p:nvPr/>
        </p:nvPicPr>
        <p:blipFill>
          <a:blip r:embed="rId2"/>
          <a:stretch/>
        </p:blipFill>
        <p:spPr>
          <a:xfrm>
            <a:off x="7540560" y="802800"/>
            <a:ext cx="4292640" cy="1604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42" name="Picture 15" descr=""/>
          <p:cNvPicPr/>
          <p:nvPr/>
        </p:nvPicPr>
        <p:blipFill>
          <a:blip r:embed="rId3"/>
          <a:stretch/>
        </p:blipFill>
        <p:spPr>
          <a:xfrm>
            <a:off x="7477200" y="4025880"/>
            <a:ext cx="1874880" cy="2485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Metrology Light Source Status &amp; Upgrade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extplatzhalter 2"/>
          <p:cNvSpPr/>
          <p:nvPr/>
        </p:nvSpPr>
        <p:spPr>
          <a:xfrm>
            <a:off x="577800" y="1217880"/>
            <a:ext cx="6536880" cy="156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lnSpcReduction="9999"/>
          </a:bodyPr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ramped operation: injection at 105 MeV 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Wingdings"/>
                <a:ea typeface="Roboto"/>
              </a:rPr>
              <a:t>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 629 MeV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operation is based on “master” program relying on ramp tables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any unwanted setup change will be gone after next injection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very steady operation with little necessity of expert knowledge during shift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tune optimization needed at interval of 3-4 weeks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44" name="PlaceHolder 1"/>
          <p:cNvSpPr>
            <a:spLocks noGrp="1"/>
          </p:cNvSpPr>
          <p:nvPr>
            <p:ph/>
          </p:nvPr>
        </p:nvSpPr>
        <p:spPr>
          <a:xfrm>
            <a:off x="577800" y="289080"/>
            <a:ext cx="1395720" cy="22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Improvements</a:t>
            </a:r>
            <a:endParaRPr b="0" lang="de-DE" sz="1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45" name="PlaceHolder 1"/>
          <p:cNvSpPr/>
          <p:nvPr/>
        </p:nvSpPr>
        <p:spPr>
          <a:xfrm>
            <a:off x="577800" y="622080"/>
            <a:ext cx="6646680" cy="4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AUTOMATIC energy RAMP Optimization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46" name="Picture 1" descr=""/>
          <p:cNvPicPr/>
          <p:nvPr/>
        </p:nvPicPr>
        <p:blipFill>
          <a:blip r:embed="rId1"/>
          <a:stretch/>
        </p:blipFill>
        <p:spPr>
          <a:xfrm>
            <a:off x="500760" y="3294720"/>
            <a:ext cx="7244280" cy="2940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47" name="Picture 3" descr=""/>
          <p:cNvPicPr/>
          <p:nvPr/>
        </p:nvPicPr>
        <p:blipFill>
          <a:blip r:embed="rId2"/>
          <a:stretch/>
        </p:blipFill>
        <p:spPr>
          <a:xfrm>
            <a:off x="8499960" y="680760"/>
            <a:ext cx="3043440" cy="3395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48" name="TextBox 4"/>
          <p:cNvSpPr/>
          <p:nvPr/>
        </p:nvSpPr>
        <p:spPr>
          <a:xfrm>
            <a:off x="2979360" y="5270760"/>
            <a:ext cx="326700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  <a:ea typeface="DejaVu Sans"/>
              </a:rPr>
              <a:t>Operation during christmas 2024</a:t>
            </a:r>
            <a:endParaRPr b="0" lang="en-US" sz="18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Metrology Light Source Status &amp; Upgrade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extplatzhalter 2"/>
          <p:cNvSpPr/>
          <p:nvPr/>
        </p:nvSpPr>
        <p:spPr>
          <a:xfrm>
            <a:off x="577800" y="1217880"/>
            <a:ext cx="6536880" cy="156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At small gaps (wiggler mode), U125 introduces strong vertical focusing leading to beta-beat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So far only symmetric quadrupole-feedforward to maintain tunes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16000" indent="-2160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Establish beta-beat correction using quads in front of U125 (simulation with elegant WIGGLER element, then tune correction on real machine)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50" name="PlaceHolder 1"/>
          <p:cNvSpPr>
            <a:spLocks noGrp="1"/>
          </p:cNvSpPr>
          <p:nvPr>
            <p:ph/>
          </p:nvPr>
        </p:nvSpPr>
        <p:spPr>
          <a:xfrm>
            <a:off x="577800" y="289080"/>
            <a:ext cx="1395720" cy="22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12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Improvements</a:t>
            </a:r>
            <a:endParaRPr b="0" lang="de-DE" sz="1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51" name="PlaceHolder 1"/>
          <p:cNvSpPr/>
          <p:nvPr/>
        </p:nvSpPr>
        <p:spPr>
          <a:xfrm>
            <a:off x="577800" y="622080"/>
            <a:ext cx="6646680" cy="44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1" lang="en-US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Beta-beat correction for U125</a:t>
            </a:r>
            <a:endParaRPr b="0" lang="en-US" sz="24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052" name="Gruppieren 9"/>
          <p:cNvGrpSpPr/>
          <p:nvPr/>
        </p:nvGrpSpPr>
        <p:grpSpPr>
          <a:xfrm>
            <a:off x="7435440" y="3082320"/>
            <a:ext cx="4209480" cy="3195720"/>
            <a:chOff x="7435440" y="3082320"/>
            <a:chExt cx="4209480" cy="3195720"/>
          </a:xfrm>
        </p:grpSpPr>
        <p:pic>
          <p:nvPicPr>
            <p:cNvPr id="1053" name="Grafik 8" descr=""/>
            <p:cNvPicPr/>
            <p:nvPr/>
          </p:nvPicPr>
          <p:blipFill>
            <a:blip r:embed="rId1"/>
            <a:srcRect l="0" t="0" r="47361" b="0"/>
            <a:stretch/>
          </p:blipFill>
          <p:spPr>
            <a:xfrm>
              <a:off x="7435440" y="3082320"/>
              <a:ext cx="4209480" cy="319572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54" name="Grafik 5" descr=""/>
            <p:cNvPicPr/>
            <p:nvPr/>
          </p:nvPicPr>
          <p:blipFill>
            <a:blip r:embed="rId2"/>
            <a:srcRect l="52446" t="3254" r="623" b="45343"/>
            <a:stretch/>
          </p:blipFill>
          <p:spPr>
            <a:xfrm>
              <a:off x="8657280" y="4582800"/>
              <a:ext cx="2881800" cy="126108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1055" name="PlaceHolder 4"/>
          <p:cNvSpPr/>
          <p:nvPr/>
        </p:nvSpPr>
        <p:spPr>
          <a:xfrm>
            <a:off x="5219640" y="3129480"/>
            <a:ext cx="1986120" cy="269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28600"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Results for vertical beam size at QPD01: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algn="r" defTabSz="914400">
              <a:lnSpc>
                <a:spcPct val="10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DejaVu Sans"/>
              </a:rPr>
              <a:t>(Different variations of beta-beat correction in color, original tune-feedforward in black)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grpSp>
        <p:nvGrpSpPr>
          <p:cNvPr id="1056" name="Gruppieren 29"/>
          <p:cNvGrpSpPr/>
          <p:nvPr/>
        </p:nvGrpSpPr>
        <p:grpSpPr>
          <a:xfrm>
            <a:off x="7078680" y="170280"/>
            <a:ext cx="4998600" cy="2418840"/>
            <a:chOff x="7078680" y="170280"/>
            <a:chExt cx="4998600" cy="2418840"/>
          </a:xfrm>
        </p:grpSpPr>
        <p:grpSp>
          <p:nvGrpSpPr>
            <p:cNvPr id="1057" name="Gruppieren 20"/>
            <p:cNvGrpSpPr/>
            <p:nvPr/>
          </p:nvGrpSpPr>
          <p:grpSpPr>
            <a:xfrm>
              <a:off x="7078680" y="170280"/>
              <a:ext cx="4998600" cy="2418840"/>
              <a:chOff x="7078680" y="170280"/>
              <a:chExt cx="4998600" cy="2418840"/>
            </a:xfrm>
          </p:grpSpPr>
          <p:grpSp>
            <p:nvGrpSpPr>
              <p:cNvPr id="1058" name="Gruppieren 12"/>
              <p:cNvGrpSpPr/>
              <p:nvPr/>
            </p:nvGrpSpPr>
            <p:grpSpPr>
              <a:xfrm>
                <a:off x="7078680" y="170280"/>
                <a:ext cx="4998600" cy="2418840"/>
                <a:chOff x="7078680" y="170280"/>
                <a:chExt cx="4998600" cy="2418840"/>
              </a:xfrm>
            </p:grpSpPr>
            <p:grpSp>
              <p:nvGrpSpPr>
                <p:cNvPr id="1059" name="Gruppieren 25"/>
                <p:cNvGrpSpPr/>
                <p:nvPr/>
              </p:nvGrpSpPr>
              <p:grpSpPr>
                <a:xfrm>
                  <a:off x="7078680" y="170280"/>
                  <a:ext cx="4998600" cy="2418840"/>
                  <a:chOff x="7078680" y="170280"/>
                  <a:chExt cx="4998600" cy="2418840"/>
                </a:xfrm>
              </p:grpSpPr>
              <p:pic>
                <p:nvPicPr>
                  <p:cNvPr id="1060" name="Picture 2" descr="mls_sr_overview"/>
                  <p:cNvPicPr/>
                  <p:nvPr/>
                </p:nvPicPr>
                <p:blipFill>
                  <a:blip r:embed="rId3"/>
                  <a:srcRect l="0" t="0" r="0" b="15308"/>
                  <a:stretch/>
                </p:blipFill>
                <p:spPr>
                  <a:xfrm>
                    <a:off x="7831440" y="170280"/>
                    <a:ext cx="4245840" cy="241884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</p:pic>
              <p:sp>
                <p:nvSpPr>
                  <p:cNvPr id="1061" name="Rectangle 14"/>
                  <p:cNvSpPr/>
                  <p:nvPr/>
                </p:nvSpPr>
                <p:spPr>
                  <a:xfrm rot="265200">
                    <a:off x="9884880" y="578160"/>
                    <a:ext cx="874800" cy="12600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000000"/>
                      </a:gs>
                      <a:gs pos="50000">
                        <a:srgbClr val="ff3300"/>
                      </a:gs>
                      <a:gs pos="100000">
                        <a:srgbClr val="000000"/>
                      </a:gs>
                    </a:gsLst>
                    <a:lin ang="5664000"/>
                  </a:gra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wrap="none" lIns="90000" rIns="90000" tIns="45000" bIns="45000" anchor="ctr">
                    <a:noAutofit/>
                  </a:bodyPr>
                  <a:p>
                    <a:pPr defTabSz="914400">
                      <a:lnSpc>
                        <a:spcPct val="100000"/>
                      </a:lnSpc>
                    </a:pPr>
                    <a:endParaRPr b="0" lang="de-DE" sz="1500" strike="noStrike" u="none">
                      <a:solidFill>
                        <a:srgbClr val="000000"/>
                      </a:solidFill>
                      <a:effectLst/>
                      <a:uFillTx/>
                      <a:latin typeface="Times New Roman"/>
                      <a:ea typeface="DejaVu Sans"/>
                    </a:endParaRPr>
                  </a:p>
                </p:txBody>
              </p:sp>
              <p:sp>
                <p:nvSpPr>
                  <p:cNvPr id="1062" name="Rechteck 4"/>
                  <p:cNvSpPr/>
                  <p:nvPr/>
                </p:nvSpPr>
                <p:spPr>
                  <a:xfrm>
                    <a:off x="9754200" y="212040"/>
                    <a:ext cx="1222200" cy="27216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wrap="none" lIns="90000" rIns="90000" tIns="45000" bIns="45000" anchor="t">
                    <a:spAutoFit/>
                  </a:bodyPr>
                  <a:p>
                    <a:pPr defTabSz="914400">
                      <a:lnSpc>
                        <a:spcPct val="100000"/>
                      </a:lnSpc>
                    </a:pPr>
                    <a:r>
                      <a:rPr b="1" lang="en-US" sz="1200" strike="noStrike" u="none">
                        <a:solidFill>
                          <a:schemeClr val="accent1"/>
                        </a:solidFill>
                        <a:effectLst/>
                        <a:uFillTx/>
                        <a:latin typeface="Source Sans Pro"/>
                        <a:ea typeface="DejaVu Sans"/>
                      </a:rPr>
                      <a:t>U125 undulator</a:t>
                    </a:r>
                    <a:endParaRPr b="0" lang="en-US" sz="1200" strike="noStrike" u="none">
                      <a:solidFill>
                        <a:srgbClr val="000000"/>
                      </a:solidFill>
                      <a:effectLst/>
                      <a:uFillTx/>
                      <a:latin typeface="Calibri"/>
                    </a:endParaRPr>
                  </a:p>
                </p:txBody>
              </p:sp>
              <p:sp>
                <p:nvSpPr>
                  <p:cNvPr id="1063" name="Rechteck 3"/>
                  <p:cNvSpPr/>
                  <p:nvPr/>
                </p:nvSpPr>
                <p:spPr>
                  <a:xfrm>
                    <a:off x="7078680" y="601560"/>
                    <a:ext cx="1509480" cy="45972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  <p:txBody>
                  <a:bodyPr lIns="90000" rIns="90000" tIns="45000" bIns="45000" anchor="t">
                    <a:spAutoFit/>
                  </a:bodyPr>
                  <a:p>
                    <a:pPr defTabSz="914400">
                      <a:lnSpc>
                        <a:spcPct val="100000"/>
                      </a:lnSpc>
                    </a:pPr>
                    <a:r>
                      <a:rPr b="1" lang="en-US" sz="1200" strike="noStrike" u="none">
                        <a:solidFill>
                          <a:schemeClr val="accent1"/>
                        </a:solidFill>
                        <a:effectLst/>
                        <a:uFillTx/>
                        <a:latin typeface="Source Sans Pro"/>
                        <a:ea typeface="DejaVu Sans"/>
                      </a:rPr>
                      <a:t>QPD01 source point imaging system</a:t>
                    </a:r>
                    <a:endParaRPr b="0" lang="en-US" sz="1200" strike="noStrike" u="none">
                      <a:solidFill>
                        <a:srgbClr val="000000"/>
                      </a:solidFill>
                      <a:effectLst/>
                      <a:uFillTx/>
                      <a:latin typeface="Calibri"/>
                    </a:endParaRPr>
                  </a:p>
                </p:txBody>
              </p:sp>
            </p:grpSp>
            <p:cxnSp>
              <p:nvCxnSpPr>
                <p:cNvPr id="1064" name="Gerade Verbindung mit Pfeil 11"/>
                <p:cNvCxnSpPr/>
                <p:nvPr/>
              </p:nvCxnSpPr>
              <p:spPr>
                <a:xfrm flipH="1">
                  <a:off x="8588160" y="641160"/>
                  <a:ext cx="504360" cy="97200"/>
                </a:xfrm>
                <a:prstGeom prst="straightConnector1">
                  <a:avLst/>
                </a:prstGeom>
                <a:ln w="19050">
                  <a:solidFill>
                    <a:srgbClr val="004f84"/>
                  </a:solidFill>
                  <a:tailEnd len="med" type="triangle" w="med"/>
                </a:ln>
              </p:spPr>
            </p:cxnSp>
          </p:grpSp>
          <p:cxnSp>
            <p:nvCxnSpPr>
              <p:cNvPr id="1065" name="Gerade Verbindung mit Pfeil 14"/>
              <p:cNvCxnSpPr/>
              <p:nvPr/>
            </p:nvCxnSpPr>
            <p:spPr>
              <a:xfrm flipH="1">
                <a:off x="8057880" y="1196640"/>
                <a:ext cx="305280" cy="216360"/>
              </a:xfrm>
              <a:prstGeom prst="straightConnector1">
                <a:avLst/>
              </a:prstGeom>
              <a:ln w="19050">
                <a:solidFill>
                  <a:srgbClr val="004f84"/>
                </a:solidFill>
                <a:tailEnd len="med" type="triangle" w="med"/>
              </a:ln>
            </p:spPr>
          </p:cxnSp>
          <p:cxnSp>
            <p:nvCxnSpPr>
              <p:cNvPr id="1066" name="Gerade Verbindung mit Pfeil 18"/>
              <p:cNvCxnSpPr/>
              <p:nvPr/>
            </p:nvCxnSpPr>
            <p:spPr>
              <a:xfrm flipH="1">
                <a:off x="8057880" y="1325880"/>
                <a:ext cx="305280" cy="324360"/>
              </a:xfrm>
              <a:prstGeom prst="straightConnector1">
                <a:avLst/>
              </a:prstGeom>
              <a:ln w="19050">
                <a:solidFill>
                  <a:srgbClr val="004f84"/>
                </a:solidFill>
                <a:tailEnd len="med" type="triangle" w="med"/>
              </a:ln>
            </p:spPr>
          </p:cxnSp>
          <p:sp>
            <p:nvSpPr>
              <p:cNvPr id="1067" name="Rechteck 3"/>
              <p:cNvSpPr/>
              <p:nvPr/>
            </p:nvSpPr>
            <p:spPr>
              <a:xfrm>
                <a:off x="7207920" y="1443600"/>
                <a:ext cx="947520" cy="27504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5000" bIns="45000" anchor="t">
                <a:spAutoFit/>
              </a:bodyPr>
              <a:p>
                <a:pPr defTabSz="914400">
                  <a:lnSpc>
                    <a:spcPct val="100000"/>
                  </a:lnSpc>
                </a:pPr>
                <a:r>
                  <a:rPr b="1" lang="en-US" sz="1200" strike="noStrike" u="none">
                    <a:solidFill>
                      <a:schemeClr val="accent1"/>
                    </a:solidFill>
                    <a:effectLst/>
                    <a:uFillTx/>
                    <a:latin typeface="Source Sans Pro"/>
                    <a:ea typeface="DejaVu Sans"/>
                  </a:rPr>
                  <a:t>beamlines</a:t>
                </a:r>
                <a:endParaRPr b="0" lang="en-US" sz="1200" strike="noStrike" u="none">
                  <a:solidFill>
                    <a:srgbClr val="000000"/>
                  </a:solidFill>
                  <a:effectLst/>
                  <a:uFillTx/>
                  <a:latin typeface="Calibri"/>
                </a:endParaRPr>
              </a:p>
            </p:txBody>
          </p:sp>
        </p:grpSp>
        <p:cxnSp>
          <p:nvCxnSpPr>
            <p:cNvPr id="1068" name="Gerade Verbindung mit Pfeil 21"/>
            <p:cNvCxnSpPr/>
            <p:nvPr/>
          </p:nvCxnSpPr>
          <p:spPr>
            <a:xfrm flipV="1">
              <a:off x="10764000" y="956880"/>
              <a:ext cx="94680" cy="194040"/>
            </a:xfrm>
            <a:prstGeom prst="straightConnector1">
              <a:avLst/>
            </a:prstGeom>
            <a:ln w="19050">
              <a:solidFill>
                <a:srgbClr val="004f84"/>
              </a:solidFill>
              <a:tailEnd len="med" type="triangle" w="med"/>
            </a:ln>
          </p:spPr>
        </p:cxnSp>
        <p:cxnSp>
          <p:nvCxnSpPr>
            <p:cNvPr id="1069" name="Gerade Verbindung mit Pfeil 25"/>
            <p:cNvCxnSpPr/>
            <p:nvPr/>
          </p:nvCxnSpPr>
          <p:spPr>
            <a:xfrm flipV="1">
              <a:off x="10976760" y="1315440"/>
              <a:ext cx="415440" cy="64800"/>
            </a:xfrm>
            <a:prstGeom prst="straightConnector1">
              <a:avLst/>
            </a:prstGeom>
            <a:ln w="19050">
              <a:solidFill>
                <a:srgbClr val="004f84"/>
              </a:solidFill>
              <a:tailEnd len="med" type="triangle" w="med"/>
            </a:ln>
          </p:spPr>
        </p:cxnSp>
        <p:sp>
          <p:nvSpPr>
            <p:cNvPr id="1070" name="Rechteck 3"/>
            <p:cNvSpPr/>
            <p:nvPr/>
          </p:nvSpPr>
          <p:spPr>
            <a:xfrm>
              <a:off x="9355680" y="1139400"/>
              <a:ext cx="1784160" cy="459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US" sz="1200" strike="noStrike" u="none">
                  <a:solidFill>
                    <a:schemeClr val="accent1"/>
                  </a:solidFill>
                  <a:effectLst/>
                  <a:uFillTx/>
                  <a:latin typeface="Source Sans Pro"/>
                  <a:ea typeface="DejaVu Sans"/>
                </a:rPr>
                <a:t>Quads (de-) excited for beta-beat correction</a:t>
              </a:r>
              <a:endPara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grpSp>
        <p:nvGrpSpPr>
          <p:cNvPr id="1071" name="Gruppieren 901"/>
          <p:cNvGrpSpPr/>
          <p:nvPr/>
        </p:nvGrpSpPr>
        <p:grpSpPr>
          <a:xfrm>
            <a:off x="468720" y="2896560"/>
            <a:ext cx="4281120" cy="3381840"/>
            <a:chOff x="468720" y="2896560"/>
            <a:chExt cx="4281120" cy="3381840"/>
          </a:xfrm>
        </p:grpSpPr>
        <p:pic>
          <p:nvPicPr>
            <p:cNvPr id="1072" name="Grafik 7" descr=""/>
            <p:cNvPicPr/>
            <p:nvPr/>
          </p:nvPicPr>
          <p:blipFill>
            <a:blip r:embed="rId4"/>
            <a:stretch/>
          </p:blipFill>
          <p:spPr>
            <a:xfrm>
              <a:off x="468720" y="2896560"/>
              <a:ext cx="4281120" cy="33818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073" name="Rechteck 30"/>
            <p:cNvSpPr/>
            <p:nvPr/>
          </p:nvSpPr>
          <p:spPr>
            <a:xfrm>
              <a:off x="1800360" y="4010040"/>
              <a:ext cx="342720" cy="95040"/>
            </a:xfrm>
            <a:prstGeom prst="rect">
              <a:avLst/>
            </a:prstGeom>
            <a:solidFill>
              <a:srgbClr val="d15e57"/>
            </a:solidFill>
            <a:ln>
              <a:noFill/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de-DE" sz="1800" strike="noStrike" u="none">
                <a:solidFill>
                  <a:schemeClr val="lt1"/>
                </a:solidFill>
                <a:effectLst/>
                <a:uFillTx/>
                <a:latin typeface="Arial"/>
                <a:ea typeface="DejaVu Sans"/>
              </a:endParaRPr>
            </a:p>
          </p:txBody>
        </p:sp>
        <p:sp>
          <p:nvSpPr>
            <p:cNvPr id="1074" name="Rechteck 3"/>
            <p:cNvSpPr/>
            <p:nvPr/>
          </p:nvSpPr>
          <p:spPr>
            <a:xfrm>
              <a:off x="1497960" y="3724560"/>
              <a:ext cx="947520" cy="275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en-US" sz="1200" strike="noStrike" u="none">
                  <a:solidFill>
                    <a:schemeClr val="accent3"/>
                  </a:solidFill>
                  <a:effectLst/>
                  <a:uFillTx/>
                  <a:latin typeface="Source Sans Pro"/>
                  <a:ea typeface="DejaVu Sans"/>
                </a:rPr>
                <a:t>U125</a:t>
              </a:r>
              <a:endPara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  <p:cxnSp>
          <p:nvCxnSpPr>
            <p:cNvPr id="1075" name="Gerader Verbinder 898"/>
            <p:cNvCxnSpPr/>
            <p:nvPr/>
          </p:nvCxnSpPr>
          <p:spPr>
            <a:xfrm>
              <a:off x="2314440" y="3495600"/>
              <a:ext cx="360" cy="2114640"/>
            </a:xfrm>
            <a:prstGeom prst="straightConnector1">
              <a:avLst/>
            </a:prstGeom>
            <a:ln w="19050">
              <a:solidFill>
                <a:srgbClr val="d15e57"/>
              </a:solidFill>
              <a:prstDash val="dash"/>
            </a:ln>
          </p:spPr>
        </p:cxnSp>
        <p:sp>
          <p:nvSpPr>
            <p:cNvPr id="1076" name="Rechteck 3"/>
            <p:cNvSpPr/>
            <p:nvPr/>
          </p:nvSpPr>
          <p:spPr>
            <a:xfrm>
              <a:off x="1840680" y="3215880"/>
              <a:ext cx="947520" cy="275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</a:pPr>
              <a:r>
                <a:rPr b="1" lang="en-US" sz="1200" strike="noStrike" u="none">
                  <a:solidFill>
                    <a:schemeClr val="accent3"/>
                  </a:solidFill>
                  <a:effectLst/>
                  <a:uFillTx/>
                  <a:latin typeface="Source Sans Pro"/>
                  <a:ea typeface="DejaVu Sans"/>
                </a:rPr>
                <a:t>QPD01</a:t>
              </a:r>
              <a:endParaRPr b="0" lang="en-US" sz="1200" strike="noStrike" u="none">
                <a:solidFill>
                  <a:srgbClr val="000000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3" name="PlaceHolder 2"/>
          <p:cNvSpPr>
            <a:spLocks noGrp="1"/>
          </p:cNvSpPr>
          <p:nvPr>
            <p:ph type="ftr" idx="6"/>
          </p:nvPr>
        </p:nvSpPr>
        <p:spPr/>
        <p:txBody>
          <a:bodyPr/>
          <a:p>
            <a:r>
              <a:t>Metrology Light Source Status &amp; Upgrade</a:t>
            </a: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"/>
          <p:cNvSpPr>
            <a:spLocks noGrp="1"/>
          </p:cNvSpPr>
          <p:nvPr>
            <p:ph type="title"/>
          </p:nvPr>
        </p:nvSpPr>
        <p:spPr>
          <a:xfrm>
            <a:off x="577800" y="619920"/>
            <a:ext cx="7470360" cy="443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defTabSz="914400">
              <a:lnSpc>
                <a:spcPct val="90000"/>
              </a:lnSpc>
              <a:buNone/>
              <a:tabLst>
                <a:tab algn="l" pos="0"/>
              </a:tabLst>
              <a:defRPr b="1" lang="en-GB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24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Preparing Phase II of the SSMB POP Experiment</a:t>
            </a:r>
            <a:endParaRPr b="0" lang="de-DE" sz="2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78" name="PlaceHolder 2"/>
          <p:cNvSpPr>
            <a:spLocks noGrp="1"/>
          </p:cNvSpPr>
          <p:nvPr>
            <p:ph/>
          </p:nvPr>
        </p:nvSpPr>
        <p:spPr>
          <a:xfrm>
            <a:off x="577800" y="289080"/>
            <a:ext cx="2798640" cy="221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lstStyle>
            <a:lvl1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1pPr>
            <a:lvl2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2pPr>
            <a:lvl3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3pPr>
            <a:lvl4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b="0" lang="de-DE" sz="18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4pPr>
            <a:lvl5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5pPr>
            <a:lvl6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6pPr>
            <a:lvl7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b="0" lang="de-DE" sz="2000" strike="noStrike" u="none">
                <a:solidFill>
                  <a:schemeClr val="dk1"/>
                </a:solidFill>
                <a:effectLst/>
                <a:uFillTx/>
                <a:latin typeface="Arial"/>
              </a:defRPr>
            </a:lvl7pPr>
          </a:lstStyle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200" strike="noStrike" u="none" cap="all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Steady-State Microbunching</a:t>
            </a:r>
            <a:endParaRPr b="0" lang="de-DE" sz="12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79" name="PlaceHolder 3"/>
          <p:cNvSpPr>
            <a:spLocks noGrp="1"/>
          </p:cNvSpPr>
          <p:nvPr>
            <p:ph type="ftr" idx="80"/>
          </p:nvPr>
        </p:nvSpPr>
        <p:spPr>
          <a:xfrm>
            <a:off x="500760" y="6393960"/>
            <a:ext cx="4111920" cy="362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200" strike="noStrike" u="none">
                <a:solidFill>
                  <a:srgbClr val="004f84"/>
                </a:solidFill>
                <a:effectLst/>
                <a:uFillTx/>
                <a:latin typeface="Source Sans Pro"/>
                <a:ea typeface="Roboto"/>
              </a:rPr>
              <a:t>Metrology Light Source Status &amp; Upgrade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1080" name="Textplatzhalter 2"/>
          <p:cNvSpPr/>
          <p:nvPr/>
        </p:nvSpPr>
        <p:spPr>
          <a:xfrm>
            <a:off x="7112160" y="5879880"/>
            <a:ext cx="3813480" cy="35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228600" indent="-228600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2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X. Deng et al., </a:t>
            </a:r>
            <a:r>
              <a:rPr b="0" lang="pt-BR" sz="12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Nature </a:t>
            </a:r>
            <a:r>
              <a:rPr b="1" lang="pt-BR" sz="12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590</a:t>
            </a:r>
            <a:r>
              <a:rPr b="0" lang="pt-BR" sz="12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, 576‒579 (2021).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228600" indent="-228600" defTabSz="914400">
              <a:lnSpc>
                <a:spcPct val="100000"/>
              </a:lnSpc>
              <a:tabLst>
                <a:tab algn="l" pos="0"/>
              </a:tabLst>
            </a:pPr>
            <a:r>
              <a:rPr b="0" lang="fr-FR" sz="12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DejaVu Sans"/>
              </a:rPr>
              <a:t>A. Kruschinski et al., Communications Physics </a:t>
            </a:r>
            <a:r>
              <a:rPr b="1" lang="fr-FR" sz="12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DejaVu Sans"/>
              </a:rPr>
              <a:t>7</a:t>
            </a:r>
            <a:r>
              <a:rPr b="0" lang="fr-FR" sz="12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DejaVu Sans"/>
              </a:rPr>
              <a:t>, 160 (2024)</a:t>
            </a:r>
            <a:endParaRPr b="0" lang="en-US" sz="12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pic>
        <p:nvPicPr>
          <p:cNvPr id="1081" name="Grafik 4" descr=""/>
          <p:cNvPicPr/>
          <p:nvPr/>
        </p:nvPicPr>
        <p:blipFill>
          <a:blip r:embed="rId1"/>
          <a:stretch/>
        </p:blipFill>
        <p:spPr>
          <a:xfrm>
            <a:off x="5486040" y="1063440"/>
            <a:ext cx="6678000" cy="229284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082" name="Tabelle 1"/>
          <p:cNvGraphicFramePr/>
          <p:nvPr/>
        </p:nvGraphicFramePr>
        <p:xfrm>
          <a:off x="7112160" y="3704760"/>
          <a:ext cx="4501440" cy="1751400"/>
        </p:xfrm>
        <a:graphic>
          <a:graphicData uri="http://schemas.openxmlformats.org/drawingml/2006/table">
            <a:tbl>
              <a:tblPr/>
              <a:tblGrid>
                <a:gridCol w="1451520"/>
                <a:gridCol w="1535760"/>
                <a:gridCol w="1514160"/>
              </a:tblGrid>
              <a:tr h="333360">
                <a:tc>
                  <a:txBody>
                    <a:bodyPr anchor="t">
                      <a:noAutofit/>
                    </a:bodyPr>
                    <a:p>
                      <a:endParaRPr b="0" lang="en-US" sz="18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Arial"/>
                        <a:ea typeface="DejaVu Sans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16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Phase I laser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1600" strike="noStrike" u="none">
                          <a:solidFill>
                            <a:schemeClr val="lt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Phase II laser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</a:tr>
              <a:tr h="3463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Wavelength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f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1064 nm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f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1064 nm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3816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f6"/>
                    </a:solidFill>
                  </a:tcPr>
                </a:tc>
              </a:tr>
              <a:tr h="3463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Pulse length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f1fa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5 ns FWHM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f1fa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0.5 ns FWHM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f1fa"/>
                    </a:solidFill>
                  </a:tcPr>
                </a:tc>
              </a:tr>
              <a:tr h="3463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Peak power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f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~ 20 MW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f6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~ 20 kW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d4e2f6"/>
                    </a:solidFill>
                  </a:tcPr>
                </a:tc>
              </a:tr>
              <a:tr h="3463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Repetition rate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f1fa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1.25 Hz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f1fa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0" lang="en-US" sz="1600" strike="noStrike" u="none">
                          <a:solidFill>
                            <a:schemeClr val="dk1"/>
                          </a:solidFill>
                          <a:effectLst/>
                          <a:uFillTx/>
                          <a:latin typeface="Source Sans Pro"/>
                          <a:ea typeface="DejaVu Sans"/>
                        </a:rPr>
                        <a:t>6.25 MHz</a:t>
                      </a:r>
                      <a:endParaRPr b="0" lang="en-US" sz="1600" strike="noStrike" u="none">
                        <a:solidFill>
                          <a:srgbClr val="000000"/>
                        </a:solidFill>
                        <a:effectLst/>
                        <a:uFillTx/>
                        <a:latin typeface="Calibri"/>
                      </a:endParaRPr>
                    </a:p>
                  </a:txBody>
                  <a:tcPr anchor="t" marL="91440" marR="91440" marT="45720" marB="4572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eaf1fa"/>
                    </a:solidFill>
                  </a:tcPr>
                </a:tc>
              </a:tr>
            </a:tbl>
          </a:graphicData>
        </a:graphic>
      </p:graphicFrame>
      <p:pic>
        <p:nvPicPr>
          <p:cNvPr id="1083" name="Grafik 1007" descr=""/>
          <p:cNvPicPr/>
          <p:nvPr/>
        </p:nvPicPr>
        <p:blipFill>
          <a:blip r:embed="rId2"/>
          <a:stretch/>
        </p:blipFill>
        <p:spPr>
          <a:xfrm>
            <a:off x="577800" y="3386880"/>
            <a:ext cx="5942880" cy="2904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84" name="PlaceHolder 4"/>
          <p:cNvSpPr/>
          <p:nvPr/>
        </p:nvSpPr>
        <p:spPr>
          <a:xfrm>
            <a:off x="357840" y="1183320"/>
            <a:ext cx="4899240" cy="208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5144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Phase I experiments concluded in 2024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Goal of phase </a:t>
            </a:r>
            <a:r>
              <a:rPr b="0" lang="de-DE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II: </a:t>
            </a: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Show persistent microbunching over 1000 revolutions with synchrotron oscillations in microbuckets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  <a:p>
            <a:pPr marL="514440" indent="-285840" defTabSz="914400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effectLst/>
                <a:uFillTx/>
                <a:latin typeface="Source Sans Pro"/>
                <a:ea typeface="Roboto"/>
              </a:rPr>
              <a:t>New laser for turn-by turn modulation is installed in MLS bunker, first experiments planned November 2025</a:t>
            </a:r>
            <a:endParaRPr b="0" lang="en-US" sz="1600" strike="noStrike" u="non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9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1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3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4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5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6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7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8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9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0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1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2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3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4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5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6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7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8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9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0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1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2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3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4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5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6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7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8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9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0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1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72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6350" cap="flat" cmpd="sng" algn="ctr">
          <a:prstDash val="solid"/>
          <a:miter/>
        </a:ln>
        <a:ln w="12700" cap="flat" cmpd="sng" algn="ctr">
          <a:prstDash val="solid"/>
          <a:miter/>
        </a:ln>
        <a:ln w="190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Collabora_Office/25.04.6.1$Linux_X86_64 LibreOffice_project/1942b5e6e9a7fd36bf8aebea96351f8442131ce3</Application>
  <AppVersion>15.0000</AppVersion>
  <Words>1009</Words>
  <Paragraphs>201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2021-07-30T13:31:34Z</dcterms:created>
  <dc:creator>Arnold Kruschinski</dc:creator>
  <dc:description/>
  <dc:language>en-US</dc:language>
  <cp:lastModifiedBy>Carsten Mai</cp:lastModifiedBy>
  <cp:lastPrinted>2025-10-30T09:46:38Z</cp:lastPrinted>
  <dcterms:modified xsi:type="dcterms:W3CDTF">2025-10-30T06:31:38Z</dcterms:modified>
  <cp:revision>636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9</vt:r8>
  </property>
  <property fmtid="{D5CDD505-2E9C-101B-9397-08002B2CF9AE}" pid="3" name="PresentationFormat">
    <vt:lpwstr>Widescreen</vt:lpwstr>
  </property>
  <property fmtid="{D5CDD505-2E9C-101B-9397-08002B2CF9AE}" pid="4" name="Slides">
    <vt:r8>13</vt:r8>
  </property>
</Properties>
</file>