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handoutMasterIdLst>
    <p:handoutMasterId r:id="rId26"/>
  </p:handoutMasterIdLst>
  <p:sldIdLst>
    <p:sldId id="398" r:id="rId2"/>
    <p:sldId id="399" r:id="rId3"/>
    <p:sldId id="371" r:id="rId4"/>
    <p:sldId id="788" r:id="rId5"/>
    <p:sldId id="369" r:id="rId6"/>
    <p:sldId id="2577" r:id="rId7"/>
    <p:sldId id="424" r:id="rId8"/>
    <p:sldId id="589" r:id="rId9"/>
    <p:sldId id="418" r:id="rId10"/>
    <p:sldId id="2571" r:id="rId11"/>
    <p:sldId id="2576" r:id="rId12"/>
    <p:sldId id="815" r:id="rId13"/>
    <p:sldId id="409" r:id="rId14"/>
    <p:sldId id="411" r:id="rId15"/>
    <p:sldId id="2572" r:id="rId16"/>
    <p:sldId id="2575" r:id="rId17"/>
    <p:sldId id="415" r:id="rId18"/>
    <p:sldId id="423" r:id="rId19"/>
    <p:sldId id="2578" r:id="rId20"/>
    <p:sldId id="2579" r:id="rId21"/>
    <p:sldId id="811" r:id="rId22"/>
    <p:sldId id="405" r:id="rId23"/>
    <p:sldId id="27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0F0F0"/>
    <a:srgbClr val="F9F9F9"/>
    <a:srgbClr val="F7F7F7"/>
    <a:srgbClr val="2C2B2B"/>
    <a:srgbClr val="FFFF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8BAEE7-535C-28A1-903E-05C96A60192A}" v="5" dt="2025-10-30T10:17:48.210"/>
  </p1510:revLst>
</p1510:revInfo>
</file>

<file path=ppt/tableStyles.xml><?xml version="1.0" encoding="utf-8"?>
<a:tblStyleLst xmlns:a="http://schemas.openxmlformats.org/drawingml/2006/main" def="{5C22544A-7EE6-4342-B048-85BDC9FD1C3A}">
  <a:tblStyle styleId="{7DF18680-E054-41AD-8BC1-D1AEF772440D}" styleName="Styl pośredni 2 — Ak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ujchmura-my.sharepoint.com/personal/adriana_wawrzyniak_uj_edu_pl/Documents/Data%202024/Obliczenia/Rozk&#322;ad%20czasu%20dost&#281;pno&#347;ci%20wi&#261;zk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https://ujchmura-my.sharepoint.com/personal/adriana_wawrzyniak_uj_edu_pl/Documents/Data%202023/Machine%20Operation/Machine%20Parameters/Zbiorcze%20statystyki%20-%20failure%202023.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ujchmura-my.sharepoint.com/personal/adriana_wawrzyniak_uj_edu_pl/Documents/Data%202023/Machine%20Operation/Machine%20Parameters/Zbiorcze%20statystyki%20-%20failure%20202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Arkusz2!$A$2</c:f>
              <c:strCache>
                <c:ptCount val="1"/>
                <c:pt idx="0">
                  <c:v>Accelerators development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invertIfNegative val="0"/>
          <c:cat>
            <c:numRef>
              <c:f>Arkusz2!$B$1:$K$1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Arkusz2!$B$2:$K$2</c:f>
              <c:numCache>
                <c:formatCode>General</c:formatCode>
                <c:ptCount val="10"/>
                <c:pt idx="0">
                  <c:v>840</c:v>
                </c:pt>
                <c:pt idx="1">
                  <c:v>920</c:v>
                </c:pt>
                <c:pt idx="2">
                  <c:v>376</c:v>
                </c:pt>
                <c:pt idx="3">
                  <c:v>522</c:v>
                </c:pt>
                <c:pt idx="4">
                  <c:v>834</c:v>
                </c:pt>
                <c:pt idx="5">
                  <c:v>942</c:v>
                </c:pt>
                <c:pt idx="6">
                  <c:v>800</c:v>
                </c:pt>
                <c:pt idx="7">
                  <c:v>1020</c:v>
                </c:pt>
                <c:pt idx="8">
                  <c:v>1000</c:v>
                </c:pt>
                <c:pt idx="9">
                  <c:v>994</c:v>
                </c:pt>
              </c:numCache>
            </c:numRef>
          </c:val>
          <c:extLst>
            <c:ext xmlns:c16="http://schemas.microsoft.com/office/drawing/2014/chart" uri="{C3380CC4-5D6E-409C-BE32-E72D297353CC}">
              <c16:uniqueId val="{00000000-568B-DF41-8794-E7663C870768}"/>
            </c:ext>
          </c:extLst>
        </c:ser>
        <c:ser>
          <c:idx val="1"/>
          <c:order val="1"/>
          <c:tx>
            <c:strRef>
              <c:f>Arkusz2!$A$3</c:f>
              <c:strCache>
                <c:ptCount val="1"/>
                <c:pt idx="0">
                  <c:v>Beamlines and user operation</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Arkusz2!$B$1:$K$1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Arkusz2!$B$3:$K$3</c:f>
              <c:numCache>
                <c:formatCode>General</c:formatCode>
                <c:ptCount val="10"/>
                <c:pt idx="0">
                  <c:v>680</c:v>
                </c:pt>
                <c:pt idx="1">
                  <c:v>600</c:v>
                </c:pt>
                <c:pt idx="2">
                  <c:v>1328</c:v>
                </c:pt>
                <c:pt idx="3">
                  <c:v>2008</c:v>
                </c:pt>
                <c:pt idx="4">
                  <c:v>3044</c:v>
                </c:pt>
                <c:pt idx="5">
                  <c:v>3712</c:v>
                </c:pt>
                <c:pt idx="6">
                  <c:v>2436</c:v>
                </c:pt>
                <c:pt idx="7">
                  <c:v>3018</c:v>
                </c:pt>
                <c:pt idx="8">
                  <c:v>3632</c:v>
                </c:pt>
                <c:pt idx="9">
                  <c:v>3992</c:v>
                </c:pt>
              </c:numCache>
            </c:numRef>
          </c:val>
          <c:extLst>
            <c:ext xmlns:c16="http://schemas.microsoft.com/office/drawing/2014/chart" uri="{C3380CC4-5D6E-409C-BE32-E72D297353CC}">
              <c16:uniqueId val="{00000001-568B-DF41-8794-E7663C870768}"/>
            </c:ext>
          </c:extLst>
        </c:ser>
        <c:ser>
          <c:idx val="2"/>
          <c:order val="2"/>
          <c:tx>
            <c:strRef>
              <c:f>Arkusz2!$A$4</c:f>
              <c:strCache>
                <c:ptCount val="1"/>
                <c:pt idx="0">
                  <c:v>Beamlines and user operation extras</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invertIfNegative val="0"/>
          <c:cat>
            <c:numRef>
              <c:f>Arkusz2!$B$1:$K$1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Arkusz2!$B$4:$K$4</c:f>
              <c:numCache>
                <c:formatCode>General</c:formatCode>
                <c:ptCount val="10"/>
                <c:pt idx="0">
                  <c:v>0</c:v>
                </c:pt>
                <c:pt idx="1">
                  <c:v>0</c:v>
                </c:pt>
                <c:pt idx="2">
                  <c:v>0</c:v>
                </c:pt>
                <c:pt idx="3">
                  <c:v>0</c:v>
                </c:pt>
                <c:pt idx="4">
                  <c:v>0</c:v>
                </c:pt>
                <c:pt idx="5">
                  <c:v>0</c:v>
                </c:pt>
                <c:pt idx="6">
                  <c:v>0</c:v>
                </c:pt>
                <c:pt idx="7">
                  <c:v>68</c:v>
                </c:pt>
                <c:pt idx="8">
                  <c:v>206</c:v>
                </c:pt>
                <c:pt idx="9">
                  <c:v>0</c:v>
                </c:pt>
              </c:numCache>
            </c:numRef>
          </c:val>
          <c:extLst>
            <c:ext xmlns:c16="http://schemas.microsoft.com/office/drawing/2014/chart" uri="{C3380CC4-5D6E-409C-BE32-E72D297353CC}">
              <c16:uniqueId val="{00000002-568B-DF41-8794-E7663C870768}"/>
            </c:ext>
          </c:extLst>
        </c:ser>
        <c:dLbls>
          <c:showLegendKey val="0"/>
          <c:showVal val="0"/>
          <c:showCatName val="0"/>
          <c:showSerName val="0"/>
          <c:showPercent val="0"/>
          <c:showBubbleSize val="0"/>
        </c:dLbls>
        <c:gapWidth val="150"/>
        <c:shape val="cylinder"/>
        <c:axId val="133052448"/>
        <c:axId val="133049568"/>
        <c:axId val="0"/>
      </c:bar3DChart>
      <c:catAx>
        <c:axId val="133052448"/>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2"/>
                    </a:solidFill>
                    <a:latin typeface="+mn-lt"/>
                    <a:ea typeface="+mn-ea"/>
                    <a:cs typeface="+mn-cs"/>
                  </a:defRPr>
                </a:pPr>
                <a:r>
                  <a:rPr lang="en-GB" sz="1100"/>
                  <a:t>YEAR</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33049568"/>
        <c:crosses val="autoZero"/>
        <c:auto val="1"/>
        <c:lblAlgn val="ctr"/>
        <c:lblOffset val="100"/>
        <c:noMultiLvlLbl val="0"/>
      </c:catAx>
      <c:valAx>
        <c:axId val="133049568"/>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2"/>
                    </a:solidFill>
                    <a:latin typeface="+mn-lt"/>
                    <a:ea typeface="+mn-ea"/>
                    <a:cs typeface="+mn-cs"/>
                  </a:defRPr>
                </a:pPr>
                <a:r>
                  <a:rPr lang="en-GB" sz="1100"/>
                  <a:t>TIME</a:t>
                </a:r>
                <a:r>
                  <a:rPr lang="en-GB" sz="1100" baseline="0"/>
                  <a:t> [h]</a:t>
                </a:r>
                <a:endParaRPr lang="en-GB" sz="1100"/>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n-GB"/>
            </a:p>
          </c:txPr>
        </c:title>
        <c:numFmt formatCode="General" sourceLinked="1"/>
        <c:majorTickMark val="in"/>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33052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400" b="1" i="0" u="none" strike="noStrike" kern="1200" baseline="0">
                <a:solidFill>
                  <a:sysClr val="windowText" lastClr="000000">
                    <a:lumMod val="65000"/>
                    <a:lumOff val="35000"/>
                  </a:sysClr>
                </a:solidFill>
              </a:rPr>
              <a:t>Failures by number</a:t>
            </a: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17"/>
          <c:tx>
            <c:strRef>
              <c:f>Arkusz1!$B$2</c:f>
              <c:strCache>
                <c:ptCount val="1"/>
                <c:pt idx="0">
                  <c:v>B</c:v>
                </c:pt>
              </c:strCache>
            </c:strRef>
          </c:tx>
          <c:spPr>
            <a:solidFill>
              <a:schemeClr val="accent1"/>
            </a:solidFill>
            <a:ln>
              <a:noFill/>
            </a:ln>
            <a:effectLst/>
            <a:sp3d/>
          </c:spPr>
          <c:invertIfNegative val="0"/>
          <c:cat>
            <c:numRef>
              <c:f>(Arkusz1!$C$1,Arkusz1!$E$1,Arkusz1!$G$1,Arkusz1!$I$1,Arkusz1!$K$1,Arkusz1!$M$1,Arkusz1!$O$1,Arkusz1!$Q$1)</c:f>
              <c:numCache>
                <c:formatCode>General</c:formatCode>
                <c:ptCount val="8"/>
                <c:pt idx="0">
                  <c:v>2018</c:v>
                </c:pt>
                <c:pt idx="1">
                  <c:v>2019</c:v>
                </c:pt>
                <c:pt idx="2">
                  <c:v>2020</c:v>
                </c:pt>
                <c:pt idx="3">
                  <c:v>2021</c:v>
                </c:pt>
                <c:pt idx="4">
                  <c:v>2022</c:v>
                </c:pt>
                <c:pt idx="5">
                  <c:v>2023</c:v>
                </c:pt>
                <c:pt idx="6">
                  <c:v>2024</c:v>
                </c:pt>
                <c:pt idx="7">
                  <c:v>2025</c:v>
                </c:pt>
              </c:numCache>
            </c:numRef>
          </c:cat>
          <c:val>
            <c:numRef>
              <c:f>(Arkusz1!$C$2,Arkusz1!$E$2,Arkusz1!$G$2,Arkusz1!$I$2,Arkusz1!$K$2,Arkusz1!$M$2,Arkusz1!$O$2,Arkusz1!$Q$2)</c:f>
              <c:numCache>
                <c:formatCode>General</c:formatCode>
                <c:ptCount val="8"/>
                <c:pt idx="0">
                  <c:v>1</c:v>
                </c:pt>
                <c:pt idx="1">
                  <c:v>2</c:v>
                </c:pt>
                <c:pt idx="2">
                  <c:v>2</c:v>
                </c:pt>
                <c:pt idx="3">
                  <c:v>1</c:v>
                </c:pt>
                <c:pt idx="4">
                  <c:v>0</c:v>
                </c:pt>
                <c:pt idx="5">
                  <c:v>1</c:v>
                </c:pt>
                <c:pt idx="6">
                  <c:v>1</c:v>
                </c:pt>
                <c:pt idx="7">
                  <c:v>2</c:v>
                </c:pt>
              </c:numCache>
            </c:numRef>
          </c:val>
          <c:extLst>
            <c:ext xmlns:c16="http://schemas.microsoft.com/office/drawing/2014/chart" uri="{C3380CC4-5D6E-409C-BE32-E72D297353CC}">
              <c16:uniqueId val="{00000000-FDA2-494F-B028-DFF59A1061C0}"/>
            </c:ext>
          </c:extLst>
        </c:ser>
        <c:ser>
          <c:idx val="1"/>
          <c:order val="18"/>
          <c:tx>
            <c:strRef>
              <c:f>Arkusz1!$B$3</c:f>
              <c:strCache>
                <c:ptCount val="1"/>
                <c:pt idx="0">
                  <c:v>CT</c:v>
                </c:pt>
              </c:strCache>
            </c:strRef>
          </c:tx>
          <c:spPr>
            <a:solidFill>
              <a:schemeClr val="accent2"/>
            </a:solidFill>
            <a:ln>
              <a:noFill/>
            </a:ln>
            <a:effectLst/>
            <a:sp3d/>
          </c:spPr>
          <c:invertIfNegative val="0"/>
          <c:cat>
            <c:numRef>
              <c:f>(Arkusz1!$C$1,Arkusz1!$E$1,Arkusz1!$G$1,Arkusz1!$I$1,Arkusz1!$K$1,Arkusz1!$M$1,Arkusz1!$O$1,Arkusz1!$Q$1)</c:f>
              <c:numCache>
                <c:formatCode>General</c:formatCode>
                <c:ptCount val="8"/>
                <c:pt idx="0">
                  <c:v>2018</c:v>
                </c:pt>
                <c:pt idx="1">
                  <c:v>2019</c:v>
                </c:pt>
                <c:pt idx="2">
                  <c:v>2020</c:v>
                </c:pt>
                <c:pt idx="3">
                  <c:v>2021</c:v>
                </c:pt>
                <c:pt idx="4">
                  <c:v>2022</c:v>
                </c:pt>
                <c:pt idx="5">
                  <c:v>2023</c:v>
                </c:pt>
                <c:pt idx="6">
                  <c:v>2024</c:v>
                </c:pt>
                <c:pt idx="7">
                  <c:v>2025</c:v>
                </c:pt>
              </c:numCache>
            </c:numRef>
          </c:cat>
          <c:val>
            <c:numRef>
              <c:f>(Arkusz1!$C$3,Arkusz1!$E$3,Arkusz1!$G$3,Arkusz1!$I$3,Arkusz1!$K$3,Arkusz1!$M$3,Arkusz1!$O$3,Arkusz1!$Q$3)</c:f>
              <c:numCache>
                <c:formatCode>General</c:formatCode>
                <c:ptCount val="8"/>
                <c:pt idx="0">
                  <c:v>4</c:v>
                </c:pt>
                <c:pt idx="1">
                  <c:v>5</c:v>
                </c:pt>
                <c:pt idx="2">
                  <c:v>0</c:v>
                </c:pt>
                <c:pt idx="3">
                  <c:v>0</c:v>
                </c:pt>
                <c:pt idx="4">
                  <c:v>1</c:v>
                </c:pt>
                <c:pt idx="5">
                  <c:v>0</c:v>
                </c:pt>
                <c:pt idx="6">
                  <c:v>2</c:v>
                </c:pt>
                <c:pt idx="7">
                  <c:v>1</c:v>
                </c:pt>
              </c:numCache>
            </c:numRef>
          </c:val>
          <c:extLst>
            <c:ext xmlns:c16="http://schemas.microsoft.com/office/drawing/2014/chart" uri="{C3380CC4-5D6E-409C-BE32-E72D297353CC}">
              <c16:uniqueId val="{00000001-FDA2-494F-B028-DFF59A1061C0}"/>
            </c:ext>
          </c:extLst>
        </c:ser>
        <c:ser>
          <c:idx val="2"/>
          <c:order val="19"/>
          <c:tx>
            <c:strRef>
              <c:f>Arkusz1!$B$4</c:f>
              <c:strCache>
                <c:ptCount val="1"/>
                <c:pt idx="0">
                  <c:v>DIA</c:v>
                </c:pt>
              </c:strCache>
            </c:strRef>
          </c:tx>
          <c:spPr>
            <a:solidFill>
              <a:schemeClr val="accent3"/>
            </a:solidFill>
            <a:ln>
              <a:noFill/>
            </a:ln>
            <a:effectLst/>
            <a:sp3d/>
          </c:spPr>
          <c:invertIfNegative val="0"/>
          <c:cat>
            <c:numRef>
              <c:f>(Arkusz1!$C$1,Arkusz1!$E$1,Arkusz1!$G$1,Arkusz1!$I$1,Arkusz1!$K$1,Arkusz1!$M$1,Arkusz1!$O$1,Arkusz1!$Q$1)</c:f>
              <c:numCache>
                <c:formatCode>General</c:formatCode>
                <c:ptCount val="8"/>
                <c:pt idx="0">
                  <c:v>2018</c:v>
                </c:pt>
                <c:pt idx="1">
                  <c:v>2019</c:v>
                </c:pt>
                <c:pt idx="2">
                  <c:v>2020</c:v>
                </c:pt>
                <c:pt idx="3">
                  <c:v>2021</c:v>
                </c:pt>
                <c:pt idx="4">
                  <c:v>2022</c:v>
                </c:pt>
                <c:pt idx="5">
                  <c:v>2023</c:v>
                </c:pt>
                <c:pt idx="6">
                  <c:v>2024</c:v>
                </c:pt>
                <c:pt idx="7">
                  <c:v>2025</c:v>
                </c:pt>
              </c:numCache>
            </c:numRef>
          </c:cat>
          <c:val>
            <c:numRef>
              <c:f>(Arkusz1!$C$4,Arkusz1!$E$4,Arkusz1!$G$4,Arkusz1!$I$4,Arkusz1!$K$4,Arkusz1!$M$4,Arkusz1!$O$4,Arkusz1!$Q$4)</c:f>
              <c:numCache>
                <c:formatCode>General</c:formatCode>
                <c:ptCount val="8"/>
                <c:pt idx="0">
                  <c:v>10</c:v>
                </c:pt>
                <c:pt idx="1">
                  <c:v>24</c:v>
                </c:pt>
                <c:pt idx="2">
                  <c:v>8</c:v>
                </c:pt>
                <c:pt idx="3">
                  <c:v>4</c:v>
                </c:pt>
                <c:pt idx="4">
                  <c:v>2</c:v>
                </c:pt>
                <c:pt idx="5">
                  <c:v>4</c:v>
                </c:pt>
                <c:pt idx="6">
                  <c:v>1</c:v>
                </c:pt>
                <c:pt idx="7">
                  <c:v>5</c:v>
                </c:pt>
              </c:numCache>
            </c:numRef>
          </c:val>
          <c:extLst>
            <c:ext xmlns:c16="http://schemas.microsoft.com/office/drawing/2014/chart" uri="{C3380CC4-5D6E-409C-BE32-E72D297353CC}">
              <c16:uniqueId val="{00000002-FDA2-494F-B028-DFF59A1061C0}"/>
            </c:ext>
          </c:extLst>
        </c:ser>
        <c:ser>
          <c:idx val="3"/>
          <c:order val="20"/>
          <c:tx>
            <c:strRef>
              <c:f>Arkusz1!$B$5</c:f>
              <c:strCache>
                <c:ptCount val="1"/>
                <c:pt idx="0">
                  <c:v>MPS</c:v>
                </c:pt>
              </c:strCache>
            </c:strRef>
          </c:tx>
          <c:spPr>
            <a:solidFill>
              <a:schemeClr val="accent4"/>
            </a:solidFill>
            <a:ln>
              <a:noFill/>
            </a:ln>
            <a:effectLst/>
            <a:sp3d/>
          </c:spPr>
          <c:invertIfNegative val="0"/>
          <c:cat>
            <c:numRef>
              <c:f>(Arkusz1!$C$1,Arkusz1!$E$1,Arkusz1!$G$1,Arkusz1!$I$1,Arkusz1!$K$1,Arkusz1!$M$1,Arkusz1!$O$1,Arkusz1!$Q$1)</c:f>
              <c:numCache>
                <c:formatCode>General</c:formatCode>
                <c:ptCount val="8"/>
                <c:pt idx="0">
                  <c:v>2018</c:v>
                </c:pt>
                <c:pt idx="1">
                  <c:v>2019</c:v>
                </c:pt>
                <c:pt idx="2">
                  <c:v>2020</c:v>
                </c:pt>
                <c:pt idx="3">
                  <c:v>2021</c:v>
                </c:pt>
                <c:pt idx="4">
                  <c:v>2022</c:v>
                </c:pt>
                <c:pt idx="5">
                  <c:v>2023</c:v>
                </c:pt>
                <c:pt idx="6">
                  <c:v>2024</c:v>
                </c:pt>
                <c:pt idx="7">
                  <c:v>2025</c:v>
                </c:pt>
              </c:numCache>
            </c:numRef>
          </c:cat>
          <c:val>
            <c:numRef>
              <c:f>(Arkusz1!$C$5,Arkusz1!$E$5,Arkusz1!$G$5,Arkusz1!$I$5,Arkusz1!$K$5,Arkusz1!$M$5,Arkusz1!$O$5,Arkusz1!$Q$5)</c:f>
              <c:numCache>
                <c:formatCode>General</c:formatCode>
                <c:ptCount val="8"/>
                <c:pt idx="0">
                  <c:v>1</c:v>
                </c:pt>
                <c:pt idx="1">
                  <c:v>2</c:v>
                </c:pt>
                <c:pt idx="2">
                  <c:v>0</c:v>
                </c:pt>
                <c:pt idx="3">
                  <c:v>0</c:v>
                </c:pt>
                <c:pt idx="4">
                  <c:v>0</c:v>
                </c:pt>
                <c:pt idx="5">
                  <c:v>0</c:v>
                </c:pt>
                <c:pt idx="6">
                  <c:v>1</c:v>
                </c:pt>
                <c:pt idx="7">
                  <c:v>1</c:v>
                </c:pt>
              </c:numCache>
            </c:numRef>
          </c:val>
          <c:extLst>
            <c:ext xmlns:c16="http://schemas.microsoft.com/office/drawing/2014/chart" uri="{C3380CC4-5D6E-409C-BE32-E72D297353CC}">
              <c16:uniqueId val="{00000003-FDA2-494F-B028-DFF59A1061C0}"/>
            </c:ext>
          </c:extLst>
        </c:ser>
        <c:ser>
          <c:idx val="4"/>
          <c:order val="21"/>
          <c:tx>
            <c:strRef>
              <c:f>Arkusz1!$B$6</c:f>
              <c:strCache>
                <c:ptCount val="1"/>
                <c:pt idx="0">
                  <c:v>ID</c:v>
                </c:pt>
              </c:strCache>
            </c:strRef>
          </c:tx>
          <c:spPr>
            <a:solidFill>
              <a:schemeClr val="accent5"/>
            </a:solidFill>
            <a:ln>
              <a:noFill/>
            </a:ln>
            <a:effectLst/>
            <a:sp3d/>
          </c:spPr>
          <c:invertIfNegative val="0"/>
          <c:cat>
            <c:numRef>
              <c:f>(Arkusz1!$C$1,Arkusz1!$E$1,Arkusz1!$G$1,Arkusz1!$I$1,Arkusz1!$K$1,Arkusz1!$M$1,Arkusz1!$O$1,Arkusz1!$Q$1)</c:f>
              <c:numCache>
                <c:formatCode>General</c:formatCode>
                <c:ptCount val="8"/>
                <c:pt idx="0">
                  <c:v>2018</c:v>
                </c:pt>
                <c:pt idx="1">
                  <c:v>2019</c:v>
                </c:pt>
                <c:pt idx="2">
                  <c:v>2020</c:v>
                </c:pt>
                <c:pt idx="3">
                  <c:v>2021</c:v>
                </c:pt>
                <c:pt idx="4">
                  <c:v>2022</c:v>
                </c:pt>
                <c:pt idx="5">
                  <c:v>2023</c:v>
                </c:pt>
                <c:pt idx="6">
                  <c:v>2024</c:v>
                </c:pt>
                <c:pt idx="7">
                  <c:v>2025</c:v>
                </c:pt>
              </c:numCache>
            </c:numRef>
          </c:cat>
          <c:val>
            <c:numRef>
              <c:f>(Arkusz1!$C$6,Arkusz1!$E$6,Arkusz1!$G$6,Arkusz1!$I$6,Arkusz1!$K$6,Arkusz1!$M$6,Arkusz1!$O$6,Arkusz1!$Q$6)</c:f>
              <c:numCache>
                <c:formatCode>General</c:formatCode>
                <c:ptCount val="8"/>
                <c:pt idx="0">
                  <c:v>0</c:v>
                </c:pt>
                <c:pt idx="1">
                  <c:v>0</c:v>
                </c:pt>
                <c:pt idx="2">
                  <c:v>1</c:v>
                </c:pt>
                <c:pt idx="3">
                  <c:v>2</c:v>
                </c:pt>
                <c:pt idx="4">
                  <c:v>0</c:v>
                </c:pt>
                <c:pt idx="5">
                  <c:v>0</c:v>
                </c:pt>
                <c:pt idx="6">
                  <c:v>1</c:v>
                </c:pt>
                <c:pt idx="7">
                  <c:v>1</c:v>
                </c:pt>
              </c:numCache>
            </c:numRef>
          </c:val>
          <c:extLst>
            <c:ext xmlns:c16="http://schemas.microsoft.com/office/drawing/2014/chart" uri="{C3380CC4-5D6E-409C-BE32-E72D297353CC}">
              <c16:uniqueId val="{00000004-FDA2-494F-B028-DFF59A1061C0}"/>
            </c:ext>
          </c:extLst>
        </c:ser>
        <c:ser>
          <c:idx val="5"/>
          <c:order val="22"/>
          <c:tx>
            <c:strRef>
              <c:f>Arkusz1!$B$7</c:f>
              <c:strCache>
                <c:ptCount val="1"/>
                <c:pt idx="0">
                  <c:v>INF</c:v>
                </c:pt>
              </c:strCache>
            </c:strRef>
          </c:tx>
          <c:spPr>
            <a:solidFill>
              <a:schemeClr val="accent6"/>
            </a:solidFill>
            <a:ln>
              <a:noFill/>
            </a:ln>
            <a:effectLst/>
            <a:sp3d/>
          </c:spPr>
          <c:invertIfNegative val="0"/>
          <c:cat>
            <c:numRef>
              <c:f>(Arkusz1!$C$1,Arkusz1!$E$1,Arkusz1!$G$1,Arkusz1!$I$1,Arkusz1!$K$1,Arkusz1!$M$1,Arkusz1!$O$1,Arkusz1!$Q$1)</c:f>
              <c:numCache>
                <c:formatCode>General</c:formatCode>
                <c:ptCount val="8"/>
                <c:pt idx="0">
                  <c:v>2018</c:v>
                </c:pt>
                <c:pt idx="1">
                  <c:v>2019</c:v>
                </c:pt>
                <c:pt idx="2">
                  <c:v>2020</c:v>
                </c:pt>
                <c:pt idx="3">
                  <c:v>2021</c:v>
                </c:pt>
                <c:pt idx="4">
                  <c:v>2022</c:v>
                </c:pt>
                <c:pt idx="5">
                  <c:v>2023</c:v>
                </c:pt>
                <c:pt idx="6">
                  <c:v>2024</c:v>
                </c:pt>
                <c:pt idx="7">
                  <c:v>2025</c:v>
                </c:pt>
              </c:numCache>
            </c:numRef>
          </c:cat>
          <c:val>
            <c:numRef>
              <c:f>(Arkusz1!$C$7,Arkusz1!$E$7,Arkusz1!$G$7,Arkusz1!$I$7,Arkusz1!$K$7,Arkusz1!$M$7,Arkusz1!$O$7,Arkusz1!$Q$7)</c:f>
              <c:numCache>
                <c:formatCode>General</c:formatCode>
                <c:ptCount val="8"/>
                <c:pt idx="0">
                  <c:v>1</c:v>
                </c:pt>
                <c:pt idx="1">
                  <c:v>5</c:v>
                </c:pt>
                <c:pt idx="2">
                  <c:v>2</c:v>
                </c:pt>
                <c:pt idx="3">
                  <c:v>1</c:v>
                </c:pt>
                <c:pt idx="4">
                  <c:v>1</c:v>
                </c:pt>
                <c:pt idx="5">
                  <c:v>2</c:v>
                </c:pt>
                <c:pt idx="6">
                  <c:v>2</c:v>
                </c:pt>
                <c:pt idx="7">
                  <c:v>2</c:v>
                </c:pt>
              </c:numCache>
            </c:numRef>
          </c:val>
          <c:extLst>
            <c:ext xmlns:c16="http://schemas.microsoft.com/office/drawing/2014/chart" uri="{C3380CC4-5D6E-409C-BE32-E72D297353CC}">
              <c16:uniqueId val="{00000005-FDA2-494F-B028-DFF59A1061C0}"/>
            </c:ext>
          </c:extLst>
        </c:ser>
        <c:ser>
          <c:idx val="6"/>
          <c:order val="23"/>
          <c:tx>
            <c:strRef>
              <c:f>Arkusz1!$B$8</c:f>
              <c:strCache>
                <c:ptCount val="1"/>
                <c:pt idx="0">
                  <c:v>I</c:v>
                </c:pt>
              </c:strCache>
            </c:strRef>
          </c:tx>
          <c:spPr>
            <a:solidFill>
              <a:schemeClr val="accent1">
                <a:lumMod val="60000"/>
              </a:schemeClr>
            </a:solidFill>
            <a:ln>
              <a:noFill/>
            </a:ln>
            <a:effectLst/>
            <a:sp3d/>
          </c:spPr>
          <c:invertIfNegative val="0"/>
          <c:cat>
            <c:numRef>
              <c:f>(Arkusz1!$C$1,Arkusz1!$E$1,Arkusz1!$G$1,Arkusz1!$I$1,Arkusz1!$K$1,Arkusz1!$M$1,Arkusz1!$O$1,Arkusz1!$Q$1)</c:f>
              <c:numCache>
                <c:formatCode>General</c:formatCode>
                <c:ptCount val="8"/>
                <c:pt idx="0">
                  <c:v>2018</c:v>
                </c:pt>
                <c:pt idx="1">
                  <c:v>2019</c:v>
                </c:pt>
                <c:pt idx="2">
                  <c:v>2020</c:v>
                </c:pt>
                <c:pt idx="3">
                  <c:v>2021</c:v>
                </c:pt>
                <c:pt idx="4">
                  <c:v>2022</c:v>
                </c:pt>
                <c:pt idx="5">
                  <c:v>2023</c:v>
                </c:pt>
                <c:pt idx="6">
                  <c:v>2024</c:v>
                </c:pt>
                <c:pt idx="7">
                  <c:v>2025</c:v>
                </c:pt>
              </c:numCache>
            </c:numRef>
          </c:cat>
          <c:val>
            <c:numRef>
              <c:f>(Arkusz1!$C$8,Arkusz1!$E$8,Arkusz1!$G$8,Arkusz1!$I$8,Arkusz1!$K$8,Arkusz1!$M$8,Arkusz1!$O$8,Arkusz1!$Q$8)</c:f>
              <c:numCache>
                <c:formatCode>General</c:formatCode>
                <c:ptCount val="8"/>
                <c:pt idx="0">
                  <c:v>2</c:v>
                </c:pt>
                <c:pt idx="1">
                  <c:v>0</c:v>
                </c:pt>
                <c:pt idx="2">
                  <c:v>0</c:v>
                </c:pt>
                <c:pt idx="3">
                  <c:v>4</c:v>
                </c:pt>
                <c:pt idx="4">
                  <c:v>1</c:v>
                </c:pt>
                <c:pt idx="5">
                  <c:v>1</c:v>
                </c:pt>
                <c:pt idx="6">
                  <c:v>0</c:v>
                </c:pt>
                <c:pt idx="7">
                  <c:v>0</c:v>
                </c:pt>
              </c:numCache>
            </c:numRef>
          </c:val>
          <c:extLst>
            <c:ext xmlns:c16="http://schemas.microsoft.com/office/drawing/2014/chart" uri="{C3380CC4-5D6E-409C-BE32-E72D297353CC}">
              <c16:uniqueId val="{00000006-FDA2-494F-B028-DFF59A1061C0}"/>
            </c:ext>
          </c:extLst>
        </c:ser>
        <c:ser>
          <c:idx val="7"/>
          <c:order val="24"/>
          <c:tx>
            <c:strRef>
              <c:f>Arkusz1!$B$9</c:f>
              <c:strCache>
                <c:ptCount val="1"/>
                <c:pt idx="0">
                  <c:v>MML</c:v>
                </c:pt>
              </c:strCache>
            </c:strRef>
          </c:tx>
          <c:spPr>
            <a:solidFill>
              <a:schemeClr val="accent2">
                <a:lumMod val="60000"/>
              </a:schemeClr>
            </a:solidFill>
            <a:ln>
              <a:noFill/>
            </a:ln>
            <a:effectLst/>
            <a:sp3d/>
          </c:spPr>
          <c:invertIfNegative val="0"/>
          <c:cat>
            <c:numRef>
              <c:f>(Arkusz1!$C$1,Arkusz1!$E$1,Arkusz1!$G$1,Arkusz1!$I$1,Arkusz1!$K$1,Arkusz1!$M$1,Arkusz1!$O$1,Arkusz1!$Q$1)</c:f>
              <c:numCache>
                <c:formatCode>General</c:formatCode>
                <c:ptCount val="8"/>
                <c:pt idx="0">
                  <c:v>2018</c:v>
                </c:pt>
                <c:pt idx="1">
                  <c:v>2019</c:v>
                </c:pt>
                <c:pt idx="2">
                  <c:v>2020</c:v>
                </c:pt>
                <c:pt idx="3">
                  <c:v>2021</c:v>
                </c:pt>
                <c:pt idx="4">
                  <c:v>2022</c:v>
                </c:pt>
                <c:pt idx="5">
                  <c:v>2023</c:v>
                </c:pt>
                <c:pt idx="6">
                  <c:v>2024</c:v>
                </c:pt>
                <c:pt idx="7">
                  <c:v>2025</c:v>
                </c:pt>
              </c:numCache>
            </c:numRef>
          </c:cat>
          <c:val>
            <c:numRef>
              <c:f>(Arkusz1!$C$9,Arkusz1!$E$9,Arkusz1!$G$9,Arkusz1!$I$9,Arkusz1!$K$9,Arkusz1!$M$9,Arkusz1!$O$9,Arkusz1!$Q$9)</c:f>
              <c:numCache>
                <c:formatCode>General</c:formatCode>
                <c:ptCount val="8"/>
                <c:pt idx="0">
                  <c:v>4</c:v>
                </c:pt>
                <c:pt idx="1">
                  <c:v>3</c:v>
                </c:pt>
                <c:pt idx="2">
                  <c:v>0</c:v>
                </c:pt>
                <c:pt idx="3">
                  <c:v>0</c:v>
                </c:pt>
                <c:pt idx="4">
                  <c:v>0</c:v>
                </c:pt>
                <c:pt idx="5">
                  <c:v>0</c:v>
                </c:pt>
                <c:pt idx="6">
                  <c:v>0</c:v>
                </c:pt>
                <c:pt idx="7">
                  <c:v>0</c:v>
                </c:pt>
              </c:numCache>
            </c:numRef>
          </c:val>
          <c:extLst>
            <c:ext xmlns:c16="http://schemas.microsoft.com/office/drawing/2014/chart" uri="{C3380CC4-5D6E-409C-BE32-E72D297353CC}">
              <c16:uniqueId val="{00000007-FDA2-494F-B028-DFF59A1061C0}"/>
            </c:ext>
          </c:extLst>
        </c:ser>
        <c:ser>
          <c:idx val="8"/>
          <c:order val="25"/>
          <c:tx>
            <c:strRef>
              <c:f>Arkusz1!$B$10</c:f>
              <c:strCache>
                <c:ptCount val="1"/>
                <c:pt idx="0">
                  <c:v>HE</c:v>
                </c:pt>
              </c:strCache>
            </c:strRef>
          </c:tx>
          <c:spPr>
            <a:solidFill>
              <a:schemeClr val="accent3">
                <a:lumMod val="60000"/>
              </a:schemeClr>
            </a:solidFill>
            <a:ln>
              <a:noFill/>
            </a:ln>
            <a:effectLst/>
            <a:sp3d/>
          </c:spPr>
          <c:invertIfNegative val="0"/>
          <c:cat>
            <c:numRef>
              <c:f>(Arkusz1!$C$1,Arkusz1!$E$1,Arkusz1!$G$1,Arkusz1!$I$1,Arkusz1!$K$1,Arkusz1!$M$1,Arkusz1!$O$1,Arkusz1!$Q$1)</c:f>
              <c:numCache>
                <c:formatCode>General</c:formatCode>
                <c:ptCount val="8"/>
                <c:pt idx="0">
                  <c:v>2018</c:v>
                </c:pt>
                <c:pt idx="1">
                  <c:v>2019</c:v>
                </c:pt>
                <c:pt idx="2">
                  <c:v>2020</c:v>
                </c:pt>
                <c:pt idx="3">
                  <c:v>2021</c:v>
                </c:pt>
                <c:pt idx="4">
                  <c:v>2022</c:v>
                </c:pt>
                <c:pt idx="5">
                  <c:v>2023</c:v>
                </c:pt>
                <c:pt idx="6">
                  <c:v>2024</c:v>
                </c:pt>
                <c:pt idx="7">
                  <c:v>2025</c:v>
                </c:pt>
              </c:numCache>
            </c:numRef>
          </c:cat>
          <c:val>
            <c:numRef>
              <c:f>(Arkusz1!$C$10,Arkusz1!$E$10,Arkusz1!$G$10,Arkusz1!$I$10,Arkusz1!$K$10,Arkusz1!$M$10,Arkusz1!$O$10,Arkusz1!$Q$10)</c:f>
              <c:numCache>
                <c:formatCode>General</c:formatCode>
                <c:ptCount val="8"/>
                <c:pt idx="0">
                  <c:v>7</c:v>
                </c:pt>
                <c:pt idx="1">
                  <c:v>3</c:v>
                </c:pt>
                <c:pt idx="2">
                  <c:v>2</c:v>
                </c:pt>
                <c:pt idx="3">
                  <c:v>2</c:v>
                </c:pt>
                <c:pt idx="4">
                  <c:v>1</c:v>
                </c:pt>
                <c:pt idx="5">
                  <c:v>3</c:v>
                </c:pt>
                <c:pt idx="6">
                  <c:v>1</c:v>
                </c:pt>
                <c:pt idx="7">
                  <c:v>1</c:v>
                </c:pt>
              </c:numCache>
            </c:numRef>
          </c:val>
          <c:extLst>
            <c:ext xmlns:c16="http://schemas.microsoft.com/office/drawing/2014/chart" uri="{C3380CC4-5D6E-409C-BE32-E72D297353CC}">
              <c16:uniqueId val="{00000008-FDA2-494F-B028-DFF59A1061C0}"/>
            </c:ext>
          </c:extLst>
        </c:ser>
        <c:ser>
          <c:idx val="9"/>
          <c:order val="26"/>
          <c:tx>
            <c:strRef>
              <c:f>Arkusz1!$B$11</c:f>
              <c:strCache>
                <c:ptCount val="1"/>
                <c:pt idx="0">
                  <c:v>OI</c:v>
                </c:pt>
              </c:strCache>
            </c:strRef>
          </c:tx>
          <c:spPr>
            <a:solidFill>
              <a:schemeClr val="accent4">
                <a:lumMod val="60000"/>
              </a:schemeClr>
            </a:solidFill>
            <a:ln>
              <a:noFill/>
            </a:ln>
            <a:effectLst/>
            <a:sp3d/>
          </c:spPr>
          <c:invertIfNegative val="0"/>
          <c:cat>
            <c:numRef>
              <c:f>(Arkusz1!$C$1,Arkusz1!$E$1,Arkusz1!$G$1,Arkusz1!$I$1,Arkusz1!$K$1,Arkusz1!$M$1,Arkusz1!$O$1,Arkusz1!$Q$1)</c:f>
              <c:numCache>
                <c:formatCode>General</c:formatCode>
                <c:ptCount val="8"/>
                <c:pt idx="0">
                  <c:v>2018</c:v>
                </c:pt>
                <c:pt idx="1">
                  <c:v>2019</c:v>
                </c:pt>
                <c:pt idx="2">
                  <c:v>2020</c:v>
                </c:pt>
                <c:pt idx="3">
                  <c:v>2021</c:v>
                </c:pt>
                <c:pt idx="4">
                  <c:v>2022</c:v>
                </c:pt>
                <c:pt idx="5">
                  <c:v>2023</c:v>
                </c:pt>
                <c:pt idx="6">
                  <c:v>2024</c:v>
                </c:pt>
                <c:pt idx="7">
                  <c:v>2025</c:v>
                </c:pt>
              </c:numCache>
            </c:numRef>
          </c:cat>
          <c:val>
            <c:numRef>
              <c:f>(Arkusz1!$C$11,Arkusz1!$E$11,Arkusz1!$G$11,Arkusz1!$I$11,Arkusz1!$K$11,Arkusz1!$M$11,Arkusz1!$O$11,Arkusz1!$Q$11)</c:f>
              <c:numCache>
                <c:formatCode>General</c:formatCode>
                <c:ptCount val="8"/>
                <c:pt idx="0">
                  <c:v>2</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9-FDA2-494F-B028-DFF59A1061C0}"/>
            </c:ext>
          </c:extLst>
        </c:ser>
        <c:ser>
          <c:idx val="10"/>
          <c:order val="27"/>
          <c:tx>
            <c:strRef>
              <c:f>Arkusz1!$B$12</c:f>
              <c:strCache>
                <c:ptCount val="1"/>
                <c:pt idx="0">
                  <c:v>OT</c:v>
                </c:pt>
              </c:strCache>
            </c:strRef>
          </c:tx>
          <c:spPr>
            <a:solidFill>
              <a:schemeClr val="accent5">
                <a:lumMod val="60000"/>
              </a:schemeClr>
            </a:solidFill>
            <a:ln>
              <a:noFill/>
            </a:ln>
            <a:effectLst/>
            <a:sp3d/>
          </c:spPr>
          <c:invertIfNegative val="0"/>
          <c:cat>
            <c:numRef>
              <c:f>(Arkusz1!$C$1,Arkusz1!$E$1,Arkusz1!$G$1,Arkusz1!$I$1,Arkusz1!$K$1,Arkusz1!$M$1,Arkusz1!$O$1,Arkusz1!$Q$1)</c:f>
              <c:numCache>
                <c:formatCode>General</c:formatCode>
                <c:ptCount val="8"/>
                <c:pt idx="0">
                  <c:v>2018</c:v>
                </c:pt>
                <c:pt idx="1">
                  <c:v>2019</c:v>
                </c:pt>
                <c:pt idx="2">
                  <c:v>2020</c:v>
                </c:pt>
                <c:pt idx="3">
                  <c:v>2021</c:v>
                </c:pt>
                <c:pt idx="4">
                  <c:v>2022</c:v>
                </c:pt>
                <c:pt idx="5">
                  <c:v>2023</c:v>
                </c:pt>
                <c:pt idx="6">
                  <c:v>2024</c:v>
                </c:pt>
                <c:pt idx="7">
                  <c:v>2025</c:v>
                </c:pt>
              </c:numCache>
            </c:numRef>
          </c:cat>
          <c:val>
            <c:numRef>
              <c:f>(Arkusz1!$C$12,Arkusz1!$E$12,Arkusz1!$G$12,Arkusz1!$I$12,Arkusz1!$K$12,Arkusz1!$M$12,Arkusz1!$O$12,Arkusz1!$Q$12)</c:f>
              <c:numCache>
                <c:formatCode>General</c:formatCode>
                <c:ptCount val="8"/>
                <c:pt idx="0">
                  <c:v>12</c:v>
                </c:pt>
                <c:pt idx="1">
                  <c:v>11</c:v>
                </c:pt>
                <c:pt idx="2">
                  <c:v>0</c:v>
                </c:pt>
                <c:pt idx="3">
                  <c:v>0</c:v>
                </c:pt>
                <c:pt idx="4">
                  <c:v>1</c:v>
                </c:pt>
                <c:pt idx="5">
                  <c:v>2</c:v>
                </c:pt>
                <c:pt idx="6">
                  <c:v>3</c:v>
                </c:pt>
                <c:pt idx="7">
                  <c:v>0</c:v>
                </c:pt>
              </c:numCache>
            </c:numRef>
          </c:val>
          <c:extLst>
            <c:ext xmlns:c16="http://schemas.microsoft.com/office/drawing/2014/chart" uri="{C3380CC4-5D6E-409C-BE32-E72D297353CC}">
              <c16:uniqueId val="{0000000A-FDA2-494F-B028-DFF59A1061C0}"/>
            </c:ext>
          </c:extLst>
        </c:ser>
        <c:ser>
          <c:idx val="11"/>
          <c:order val="28"/>
          <c:tx>
            <c:strRef>
              <c:f>Arkusz1!$B$13</c:f>
              <c:strCache>
                <c:ptCount val="1"/>
                <c:pt idx="0">
                  <c:v>NET</c:v>
                </c:pt>
              </c:strCache>
            </c:strRef>
          </c:tx>
          <c:spPr>
            <a:solidFill>
              <a:schemeClr val="accent6">
                <a:lumMod val="60000"/>
              </a:schemeClr>
            </a:solidFill>
            <a:ln>
              <a:noFill/>
            </a:ln>
            <a:effectLst/>
            <a:sp3d/>
          </c:spPr>
          <c:invertIfNegative val="0"/>
          <c:cat>
            <c:numRef>
              <c:f>(Arkusz1!$C$1,Arkusz1!$E$1,Arkusz1!$G$1,Arkusz1!$I$1,Arkusz1!$K$1,Arkusz1!$M$1,Arkusz1!$O$1,Arkusz1!$Q$1)</c:f>
              <c:numCache>
                <c:formatCode>General</c:formatCode>
                <c:ptCount val="8"/>
                <c:pt idx="0">
                  <c:v>2018</c:v>
                </c:pt>
                <c:pt idx="1">
                  <c:v>2019</c:v>
                </c:pt>
                <c:pt idx="2">
                  <c:v>2020</c:v>
                </c:pt>
                <c:pt idx="3">
                  <c:v>2021</c:v>
                </c:pt>
                <c:pt idx="4">
                  <c:v>2022</c:v>
                </c:pt>
                <c:pt idx="5">
                  <c:v>2023</c:v>
                </c:pt>
                <c:pt idx="6">
                  <c:v>2024</c:v>
                </c:pt>
                <c:pt idx="7">
                  <c:v>2025</c:v>
                </c:pt>
              </c:numCache>
            </c:numRef>
          </c:cat>
          <c:val>
            <c:numRef>
              <c:f>(Arkusz1!$C$13,Arkusz1!$E$13,Arkusz1!$G$13,Arkusz1!$I$13,Arkusz1!$K$13,Arkusz1!$M$13,Arkusz1!$O$13,Arkusz1!$Q$13)</c:f>
              <c:numCache>
                <c:formatCode>General</c:formatCode>
                <c:ptCount val="8"/>
                <c:pt idx="0">
                  <c:v>3</c:v>
                </c:pt>
                <c:pt idx="1">
                  <c:v>0</c:v>
                </c:pt>
                <c:pt idx="2">
                  <c:v>0</c:v>
                </c:pt>
                <c:pt idx="3">
                  <c:v>0</c:v>
                </c:pt>
                <c:pt idx="4">
                  <c:v>1</c:v>
                </c:pt>
                <c:pt idx="5">
                  <c:v>0</c:v>
                </c:pt>
                <c:pt idx="6">
                  <c:v>0</c:v>
                </c:pt>
                <c:pt idx="7">
                  <c:v>0</c:v>
                </c:pt>
              </c:numCache>
            </c:numRef>
          </c:val>
          <c:extLst>
            <c:ext xmlns:c16="http://schemas.microsoft.com/office/drawing/2014/chart" uri="{C3380CC4-5D6E-409C-BE32-E72D297353CC}">
              <c16:uniqueId val="{0000000B-FDA2-494F-B028-DFF59A1061C0}"/>
            </c:ext>
          </c:extLst>
        </c:ser>
        <c:ser>
          <c:idx val="12"/>
          <c:order val="29"/>
          <c:tx>
            <c:strRef>
              <c:f>Arkusz1!$B$14</c:f>
              <c:strCache>
                <c:ptCount val="1"/>
                <c:pt idx="0">
                  <c:v>MAG</c:v>
                </c:pt>
              </c:strCache>
            </c:strRef>
          </c:tx>
          <c:spPr>
            <a:solidFill>
              <a:schemeClr val="accent1">
                <a:lumMod val="80000"/>
                <a:lumOff val="20000"/>
              </a:schemeClr>
            </a:solidFill>
            <a:ln>
              <a:noFill/>
            </a:ln>
            <a:effectLst/>
            <a:sp3d/>
          </c:spPr>
          <c:invertIfNegative val="0"/>
          <c:cat>
            <c:numRef>
              <c:f>(Arkusz1!$C$1,Arkusz1!$E$1,Arkusz1!$G$1,Arkusz1!$I$1,Arkusz1!$K$1,Arkusz1!$M$1,Arkusz1!$O$1,Arkusz1!$Q$1)</c:f>
              <c:numCache>
                <c:formatCode>General</c:formatCode>
                <c:ptCount val="8"/>
                <c:pt idx="0">
                  <c:v>2018</c:v>
                </c:pt>
                <c:pt idx="1">
                  <c:v>2019</c:v>
                </c:pt>
                <c:pt idx="2">
                  <c:v>2020</c:v>
                </c:pt>
                <c:pt idx="3">
                  <c:v>2021</c:v>
                </c:pt>
                <c:pt idx="4">
                  <c:v>2022</c:v>
                </c:pt>
                <c:pt idx="5">
                  <c:v>2023</c:v>
                </c:pt>
                <c:pt idx="6">
                  <c:v>2024</c:v>
                </c:pt>
                <c:pt idx="7">
                  <c:v>2025</c:v>
                </c:pt>
              </c:numCache>
            </c:numRef>
          </c:cat>
          <c:val>
            <c:numRef>
              <c:f>(Arkusz1!$C$14,Arkusz1!$E$14,Arkusz1!$G$14,Arkusz1!$I$14,Arkusz1!$K$14,Arkusz1!$M$14,Arkusz1!$O$14,Arkusz1!$Q$14)</c:f>
              <c:numCache>
                <c:formatCode>General</c:formatCode>
                <c:ptCount val="8"/>
                <c:pt idx="0">
                  <c:v>6</c:v>
                </c:pt>
                <c:pt idx="1">
                  <c:v>9</c:v>
                </c:pt>
                <c:pt idx="2">
                  <c:v>14</c:v>
                </c:pt>
                <c:pt idx="3">
                  <c:v>0</c:v>
                </c:pt>
                <c:pt idx="4">
                  <c:v>3</c:v>
                </c:pt>
                <c:pt idx="5">
                  <c:v>6</c:v>
                </c:pt>
                <c:pt idx="6">
                  <c:v>3</c:v>
                </c:pt>
                <c:pt idx="7">
                  <c:v>2</c:v>
                </c:pt>
              </c:numCache>
            </c:numRef>
          </c:val>
          <c:extLst>
            <c:ext xmlns:c16="http://schemas.microsoft.com/office/drawing/2014/chart" uri="{C3380CC4-5D6E-409C-BE32-E72D297353CC}">
              <c16:uniqueId val="{0000000C-FDA2-494F-B028-DFF59A1061C0}"/>
            </c:ext>
          </c:extLst>
        </c:ser>
        <c:ser>
          <c:idx val="13"/>
          <c:order val="30"/>
          <c:tx>
            <c:strRef>
              <c:f>Arkusz1!$B$15</c:f>
              <c:strCache>
                <c:ptCount val="1"/>
                <c:pt idx="0">
                  <c:v>PSS</c:v>
                </c:pt>
              </c:strCache>
            </c:strRef>
          </c:tx>
          <c:spPr>
            <a:solidFill>
              <a:schemeClr val="accent2">
                <a:lumMod val="80000"/>
                <a:lumOff val="20000"/>
              </a:schemeClr>
            </a:solidFill>
            <a:ln>
              <a:noFill/>
            </a:ln>
            <a:effectLst/>
            <a:sp3d/>
          </c:spPr>
          <c:invertIfNegative val="0"/>
          <c:cat>
            <c:numRef>
              <c:f>(Arkusz1!$C$1,Arkusz1!$E$1,Arkusz1!$G$1,Arkusz1!$I$1,Arkusz1!$K$1,Arkusz1!$M$1,Arkusz1!$O$1,Arkusz1!$Q$1)</c:f>
              <c:numCache>
                <c:formatCode>General</c:formatCode>
                <c:ptCount val="8"/>
                <c:pt idx="0">
                  <c:v>2018</c:v>
                </c:pt>
                <c:pt idx="1">
                  <c:v>2019</c:v>
                </c:pt>
                <c:pt idx="2">
                  <c:v>2020</c:v>
                </c:pt>
                <c:pt idx="3">
                  <c:v>2021</c:v>
                </c:pt>
                <c:pt idx="4">
                  <c:v>2022</c:v>
                </c:pt>
                <c:pt idx="5">
                  <c:v>2023</c:v>
                </c:pt>
                <c:pt idx="6">
                  <c:v>2024</c:v>
                </c:pt>
                <c:pt idx="7">
                  <c:v>2025</c:v>
                </c:pt>
              </c:numCache>
            </c:numRef>
          </c:cat>
          <c:val>
            <c:numRef>
              <c:f>(Arkusz1!$C$15,Arkusz1!$E$15,Arkusz1!$G$15,Arkusz1!$I$15,Arkusz1!$K$15,Arkusz1!$M$15,Arkusz1!$O$15,Arkusz1!$Q$15)</c:f>
              <c:numCache>
                <c:formatCode>General</c:formatCode>
                <c:ptCount val="8"/>
                <c:pt idx="0">
                  <c:v>0</c:v>
                </c:pt>
                <c:pt idx="1">
                  <c:v>2</c:v>
                </c:pt>
                <c:pt idx="2">
                  <c:v>0</c:v>
                </c:pt>
                <c:pt idx="3">
                  <c:v>1</c:v>
                </c:pt>
                <c:pt idx="4">
                  <c:v>0</c:v>
                </c:pt>
                <c:pt idx="5">
                  <c:v>0</c:v>
                </c:pt>
                <c:pt idx="6">
                  <c:v>0</c:v>
                </c:pt>
                <c:pt idx="7">
                  <c:v>1</c:v>
                </c:pt>
              </c:numCache>
            </c:numRef>
          </c:val>
          <c:extLst>
            <c:ext xmlns:c16="http://schemas.microsoft.com/office/drawing/2014/chart" uri="{C3380CC4-5D6E-409C-BE32-E72D297353CC}">
              <c16:uniqueId val="{0000000D-FDA2-494F-B028-DFF59A1061C0}"/>
            </c:ext>
          </c:extLst>
        </c:ser>
        <c:ser>
          <c:idx val="14"/>
          <c:order val="31"/>
          <c:tx>
            <c:strRef>
              <c:f>Arkusz1!$B$16</c:f>
              <c:strCache>
                <c:ptCount val="1"/>
                <c:pt idx="0">
                  <c:v>RF</c:v>
                </c:pt>
              </c:strCache>
            </c:strRef>
          </c:tx>
          <c:spPr>
            <a:solidFill>
              <a:schemeClr val="accent3">
                <a:lumMod val="80000"/>
                <a:lumOff val="20000"/>
              </a:schemeClr>
            </a:solidFill>
            <a:ln>
              <a:noFill/>
            </a:ln>
            <a:effectLst/>
            <a:sp3d/>
          </c:spPr>
          <c:invertIfNegative val="0"/>
          <c:cat>
            <c:numRef>
              <c:f>(Arkusz1!$C$1,Arkusz1!$E$1,Arkusz1!$G$1,Arkusz1!$I$1,Arkusz1!$K$1,Arkusz1!$M$1,Arkusz1!$O$1,Arkusz1!$Q$1)</c:f>
              <c:numCache>
                <c:formatCode>General</c:formatCode>
                <c:ptCount val="8"/>
                <c:pt idx="0">
                  <c:v>2018</c:v>
                </c:pt>
                <c:pt idx="1">
                  <c:v>2019</c:v>
                </c:pt>
                <c:pt idx="2">
                  <c:v>2020</c:v>
                </c:pt>
                <c:pt idx="3">
                  <c:v>2021</c:v>
                </c:pt>
                <c:pt idx="4">
                  <c:v>2022</c:v>
                </c:pt>
                <c:pt idx="5">
                  <c:v>2023</c:v>
                </c:pt>
                <c:pt idx="6">
                  <c:v>2024</c:v>
                </c:pt>
                <c:pt idx="7">
                  <c:v>2025</c:v>
                </c:pt>
              </c:numCache>
            </c:numRef>
          </c:cat>
          <c:val>
            <c:numRef>
              <c:f>(Arkusz1!$C$16,Arkusz1!$E$16,Arkusz1!$G$16,Arkusz1!$I$16,Arkusz1!$K$16,Arkusz1!$M$16,Arkusz1!$O$16,Arkusz1!$Q$16)</c:f>
              <c:numCache>
                <c:formatCode>General</c:formatCode>
                <c:ptCount val="8"/>
                <c:pt idx="0">
                  <c:v>18</c:v>
                </c:pt>
                <c:pt idx="1">
                  <c:v>18</c:v>
                </c:pt>
                <c:pt idx="2">
                  <c:v>10</c:v>
                </c:pt>
                <c:pt idx="3">
                  <c:v>9</c:v>
                </c:pt>
                <c:pt idx="4">
                  <c:v>2</c:v>
                </c:pt>
                <c:pt idx="5">
                  <c:v>4</c:v>
                </c:pt>
                <c:pt idx="6">
                  <c:v>10</c:v>
                </c:pt>
                <c:pt idx="7">
                  <c:v>6</c:v>
                </c:pt>
              </c:numCache>
            </c:numRef>
          </c:val>
          <c:extLst>
            <c:ext xmlns:c16="http://schemas.microsoft.com/office/drawing/2014/chart" uri="{C3380CC4-5D6E-409C-BE32-E72D297353CC}">
              <c16:uniqueId val="{0000000E-FDA2-494F-B028-DFF59A1061C0}"/>
            </c:ext>
          </c:extLst>
        </c:ser>
        <c:ser>
          <c:idx val="15"/>
          <c:order val="32"/>
          <c:tx>
            <c:strRef>
              <c:f>Arkusz1!$B$17</c:f>
              <c:strCache>
                <c:ptCount val="1"/>
                <c:pt idx="0">
                  <c:v>VAC</c:v>
                </c:pt>
              </c:strCache>
            </c:strRef>
          </c:tx>
          <c:spPr>
            <a:solidFill>
              <a:schemeClr val="accent4">
                <a:lumMod val="80000"/>
                <a:lumOff val="20000"/>
              </a:schemeClr>
            </a:solidFill>
            <a:ln>
              <a:noFill/>
            </a:ln>
            <a:effectLst/>
            <a:sp3d/>
          </c:spPr>
          <c:invertIfNegative val="0"/>
          <c:cat>
            <c:numRef>
              <c:f>(Arkusz1!$C$1,Arkusz1!$E$1,Arkusz1!$G$1,Arkusz1!$I$1,Arkusz1!$K$1,Arkusz1!$M$1,Arkusz1!$O$1,Arkusz1!$Q$1)</c:f>
              <c:numCache>
                <c:formatCode>General</c:formatCode>
                <c:ptCount val="8"/>
                <c:pt idx="0">
                  <c:v>2018</c:v>
                </c:pt>
                <c:pt idx="1">
                  <c:v>2019</c:v>
                </c:pt>
                <c:pt idx="2">
                  <c:v>2020</c:v>
                </c:pt>
                <c:pt idx="3">
                  <c:v>2021</c:v>
                </c:pt>
                <c:pt idx="4">
                  <c:v>2022</c:v>
                </c:pt>
                <c:pt idx="5">
                  <c:v>2023</c:v>
                </c:pt>
                <c:pt idx="6">
                  <c:v>2024</c:v>
                </c:pt>
                <c:pt idx="7">
                  <c:v>2025</c:v>
                </c:pt>
              </c:numCache>
            </c:numRef>
          </c:cat>
          <c:val>
            <c:numRef>
              <c:f>(Arkusz1!$C$17,Arkusz1!$E$17,Arkusz1!$G$17,Arkusz1!$I$17,Arkusz1!$K$17,Arkusz1!$M$17,Arkusz1!$O$17,Arkusz1!$Q$17)</c:f>
              <c:numCache>
                <c:formatCode>General</c:formatCode>
                <c:ptCount val="8"/>
                <c:pt idx="0">
                  <c:v>14</c:v>
                </c:pt>
                <c:pt idx="1">
                  <c:v>3</c:v>
                </c:pt>
                <c:pt idx="2">
                  <c:v>5</c:v>
                </c:pt>
                <c:pt idx="3">
                  <c:v>0</c:v>
                </c:pt>
                <c:pt idx="4">
                  <c:v>12</c:v>
                </c:pt>
                <c:pt idx="5">
                  <c:v>2</c:v>
                </c:pt>
                <c:pt idx="6">
                  <c:v>1</c:v>
                </c:pt>
                <c:pt idx="7">
                  <c:v>2</c:v>
                </c:pt>
              </c:numCache>
            </c:numRef>
          </c:val>
          <c:extLst>
            <c:ext xmlns:c16="http://schemas.microsoft.com/office/drawing/2014/chart" uri="{C3380CC4-5D6E-409C-BE32-E72D297353CC}">
              <c16:uniqueId val="{0000000F-FDA2-494F-B028-DFF59A1061C0}"/>
            </c:ext>
          </c:extLst>
        </c:ser>
        <c:ser>
          <c:idx val="16"/>
          <c:order val="33"/>
          <c:tx>
            <c:strRef>
              <c:f>Arkusz1!$B$18</c:f>
              <c:strCache>
                <c:ptCount val="1"/>
                <c:pt idx="0">
                  <c:v>WAT</c:v>
                </c:pt>
              </c:strCache>
            </c:strRef>
          </c:tx>
          <c:spPr>
            <a:solidFill>
              <a:schemeClr val="accent5">
                <a:lumMod val="80000"/>
                <a:lumOff val="20000"/>
              </a:schemeClr>
            </a:solidFill>
            <a:ln>
              <a:noFill/>
            </a:ln>
            <a:effectLst/>
            <a:sp3d/>
          </c:spPr>
          <c:invertIfNegative val="0"/>
          <c:cat>
            <c:numRef>
              <c:f>(Arkusz1!$C$1,Arkusz1!$E$1,Arkusz1!$G$1,Arkusz1!$I$1,Arkusz1!$K$1,Arkusz1!$M$1,Arkusz1!$O$1,Arkusz1!$Q$1)</c:f>
              <c:numCache>
                <c:formatCode>General</c:formatCode>
                <c:ptCount val="8"/>
                <c:pt idx="0">
                  <c:v>2018</c:v>
                </c:pt>
                <c:pt idx="1">
                  <c:v>2019</c:v>
                </c:pt>
                <c:pt idx="2">
                  <c:v>2020</c:v>
                </c:pt>
                <c:pt idx="3">
                  <c:v>2021</c:v>
                </c:pt>
                <c:pt idx="4">
                  <c:v>2022</c:v>
                </c:pt>
                <c:pt idx="5">
                  <c:v>2023</c:v>
                </c:pt>
                <c:pt idx="6">
                  <c:v>2024</c:v>
                </c:pt>
                <c:pt idx="7">
                  <c:v>2025</c:v>
                </c:pt>
              </c:numCache>
            </c:numRef>
          </c:cat>
          <c:val>
            <c:numRef>
              <c:f>(Arkusz1!$C$18,Arkusz1!$E$18,Arkusz1!$G$18,Arkusz1!$I$18,Arkusz1!$K$18,Arkusz1!$M$18,Arkusz1!$O$18,Arkusz1!$Q$18)</c:f>
              <c:numCache>
                <c:formatCode>General</c:formatCode>
                <c:ptCount val="8"/>
                <c:pt idx="0">
                  <c:v>10</c:v>
                </c:pt>
                <c:pt idx="1">
                  <c:v>3</c:v>
                </c:pt>
                <c:pt idx="2">
                  <c:v>0</c:v>
                </c:pt>
                <c:pt idx="3">
                  <c:v>1</c:v>
                </c:pt>
                <c:pt idx="4">
                  <c:v>8</c:v>
                </c:pt>
                <c:pt idx="5">
                  <c:v>9</c:v>
                </c:pt>
                <c:pt idx="6">
                  <c:v>10</c:v>
                </c:pt>
                <c:pt idx="7">
                  <c:v>18</c:v>
                </c:pt>
              </c:numCache>
            </c:numRef>
          </c:val>
          <c:extLst>
            <c:ext xmlns:c16="http://schemas.microsoft.com/office/drawing/2014/chart" uri="{C3380CC4-5D6E-409C-BE32-E72D297353CC}">
              <c16:uniqueId val="{00000010-FDA2-494F-B028-DFF59A1061C0}"/>
            </c:ext>
          </c:extLst>
        </c:ser>
        <c:dLbls>
          <c:showLegendKey val="0"/>
          <c:showVal val="0"/>
          <c:showCatName val="0"/>
          <c:showSerName val="0"/>
          <c:showPercent val="0"/>
          <c:showBubbleSize val="0"/>
        </c:dLbls>
        <c:gapWidth val="150"/>
        <c:shape val="box"/>
        <c:axId val="244803807"/>
        <c:axId val="244804287"/>
        <c:axId val="0"/>
        <c:extLst>
          <c:ext xmlns:c15="http://schemas.microsoft.com/office/drawing/2012/chart" uri="{02D57815-91ED-43cb-92C2-25804820EDAC}">
            <c15:filteredBarSeries>
              <c15:ser>
                <c:idx val="17"/>
                <c:order val="0"/>
                <c:tx>
                  <c:strRef>
                    <c:extLst>
                      <c:ext uri="{02D57815-91ED-43cb-92C2-25804820EDAC}">
                        <c15:formulaRef>
                          <c15:sqref>Arkusz1!$B$2</c15:sqref>
                        </c15:formulaRef>
                      </c:ext>
                    </c:extLst>
                    <c:strCache>
                      <c:ptCount val="1"/>
                      <c:pt idx="0">
                        <c:v>B</c:v>
                      </c:pt>
                    </c:strCache>
                  </c:strRef>
                </c:tx>
                <c:invertIfNegative val="0"/>
                <c:cat>
                  <c:numRef>
                    <c:extLst>
                      <c:ext uri="{02D57815-91ED-43cb-92C2-25804820EDAC}">
                        <c15:formulaRef>
                          <c15:sqref>(Arkusz1!$C$1,Arkusz1!$E$1,Arkusz1!$G$1,Arkusz1!$I$1,Arkusz1!$K$1,Arkusz1!$M$1,Arkusz1!$O$1,Arkusz1!$Q$1)</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c:ext uri="{02D57815-91ED-43cb-92C2-25804820EDAC}">
                        <c15:formulaRef>
                          <c15:sqref>(Arkusz1!$C$2,Arkusz1!$E$2,Arkusz1!$G$2,Arkusz1!$I$2,Arkusz1!$K$2,Arkusz1!$M$2,Arkusz1!$O$2,Arkusz1!$Q$2)</c15:sqref>
                        </c15:formulaRef>
                      </c:ext>
                    </c:extLst>
                    <c:numCache>
                      <c:formatCode>General</c:formatCode>
                      <c:ptCount val="8"/>
                      <c:pt idx="0">
                        <c:v>1</c:v>
                      </c:pt>
                      <c:pt idx="1">
                        <c:v>2</c:v>
                      </c:pt>
                      <c:pt idx="2">
                        <c:v>2</c:v>
                      </c:pt>
                      <c:pt idx="3">
                        <c:v>1</c:v>
                      </c:pt>
                      <c:pt idx="4">
                        <c:v>0</c:v>
                      </c:pt>
                      <c:pt idx="5">
                        <c:v>1</c:v>
                      </c:pt>
                      <c:pt idx="6">
                        <c:v>1</c:v>
                      </c:pt>
                      <c:pt idx="7">
                        <c:v>2</c:v>
                      </c:pt>
                    </c:numCache>
                  </c:numRef>
                </c:val>
                <c:extLst>
                  <c:ext xmlns:c16="http://schemas.microsoft.com/office/drawing/2014/chart" uri="{C3380CC4-5D6E-409C-BE32-E72D297353CC}">
                    <c16:uniqueId val="{00000011-FDA2-494F-B028-DFF59A1061C0}"/>
                  </c:ext>
                </c:extLst>
              </c15:ser>
            </c15:filteredBarSeries>
            <c15:filteredBarSeries>
              <c15:ser>
                <c:idx val="18"/>
                <c:order val="1"/>
                <c:tx>
                  <c:strRef>
                    <c:extLst xmlns:c15="http://schemas.microsoft.com/office/drawing/2012/chart">
                      <c:ext xmlns:c15="http://schemas.microsoft.com/office/drawing/2012/chart" uri="{02D57815-91ED-43cb-92C2-25804820EDAC}">
                        <c15:formulaRef>
                          <c15:sqref>Arkusz1!$B$3</c15:sqref>
                        </c15:formulaRef>
                      </c:ext>
                    </c:extLst>
                    <c:strCache>
                      <c:ptCount val="1"/>
                      <c:pt idx="0">
                        <c:v>CT</c:v>
                      </c:pt>
                    </c:strCache>
                  </c:strRef>
                </c:tx>
                <c:invertIfNegative val="0"/>
                <c:cat>
                  <c:numRef>
                    <c:extLst xmlns:c15="http://schemas.microsoft.com/office/drawing/2012/chart">
                      <c:ext xmlns:c15="http://schemas.microsoft.com/office/drawing/2012/chart" uri="{02D57815-91ED-43cb-92C2-25804820EDAC}">
                        <c15:formulaRef>
                          <c15:sqref>(Arkusz1!$C$1,Arkusz1!$E$1,Arkusz1!$G$1,Arkusz1!$I$1,Arkusz1!$K$1,Arkusz1!$M$1,Arkusz1!$O$1,Arkusz1!$Q$1)</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(Arkusz1!$C$3,Arkusz1!$E$3,Arkusz1!$G$3,Arkusz1!$I$3,Arkusz1!$K$3,Arkusz1!$M$3,Arkusz1!$O$3,Arkusz1!$Q$3)</c15:sqref>
                        </c15:formulaRef>
                      </c:ext>
                    </c:extLst>
                    <c:numCache>
                      <c:formatCode>General</c:formatCode>
                      <c:ptCount val="8"/>
                      <c:pt idx="0">
                        <c:v>4</c:v>
                      </c:pt>
                      <c:pt idx="1">
                        <c:v>5</c:v>
                      </c:pt>
                      <c:pt idx="2">
                        <c:v>0</c:v>
                      </c:pt>
                      <c:pt idx="3">
                        <c:v>0</c:v>
                      </c:pt>
                      <c:pt idx="4">
                        <c:v>1</c:v>
                      </c:pt>
                      <c:pt idx="5">
                        <c:v>0</c:v>
                      </c:pt>
                      <c:pt idx="6">
                        <c:v>2</c:v>
                      </c:pt>
                      <c:pt idx="7">
                        <c:v>1</c:v>
                      </c:pt>
                    </c:numCache>
                  </c:numRef>
                </c:val>
                <c:extLst xmlns:c15="http://schemas.microsoft.com/office/drawing/2012/chart">
                  <c:ext xmlns:c16="http://schemas.microsoft.com/office/drawing/2014/chart" uri="{C3380CC4-5D6E-409C-BE32-E72D297353CC}">
                    <c16:uniqueId val="{00000012-FDA2-494F-B028-DFF59A1061C0}"/>
                  </c:ext>
                </c:extLst>
              </c15:ser>
            </c15:filteredBarSeries>
            <c15:filteredBarSeries>
              <c15:ser>
                <c:idx val="19"/>
                <c:order val="2"/>
                <c:tx>
                  <c:strRef>
                    <c:extLst xmlns:c15="http://schemas.microsoft.com/office/drawing/2012/chart">
                      <c:ext xmlns:c15="http://schemas.microsoft.com/office/drawing/2012/chart" uri="{02D57815-91ED-43cb-92C2-25804820EDAC}">
                        <c15:formulaRef>
                          <c15:sqref>Arkusz1!$B$4</c15:sqref>
                        </c15:formulaRef>
                      </c:ext>
                    </c:extLst>
                    <c:strCache>
                      <c:ptCount val="1"/>
                      <c:pt idx="0">
                        <c:v>DIA</c:v>
                      </c:pt>
                    </c:strCache>
                  </c:strRef>
                </c:tx>
                <c:invertIfNegative val="0"/>
                <c:cat>
                  <c:numRef>
                    <c:extLst xmlns:c15="http://schemas.microsoft.com/office/drawing/2012/chart">
                      <c:ext xmlns:c15="http://schemas.microsoft.com/office/drawing/2012/chart" uri="{02D57815-91ED-43cb-92C2-25804820EDAC}">
                        <c15:formulaRef>
                          <c15:sqref>(Arkusz1!$C$1,Arkusz1!$E$1,Arkusz1!$G$1,Arkusz1!$I$1,Arkusz1!$K$1,Arkusz1!$M$1,Arkusz1!$O$1,Arkusz1!$Q$1)</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(Arkusz1!$C$4,Arkusz1!$E$4,Arkusz1!$G$4,Arkusz1!$I$4,Arkusz1!$K$4,Arkusz1!$M$4,Arkusz1!$O$4,Arkusz1!$Q$4)</c15:sqref>
                        </c15:formulaRef>
                      </c:ext>
                    </c:extLst>
                    <c:numCache>
                      <c:formatCode>General</c:formatCode>
                      <c:ptCount val="8"/>
                      <c:pt idx="0">
                        <c:v>10</c:v>
                      </c:pt>
                      <c:pt idx="1">
                        <c:v>24</c:v>
                      </c:pt>
                      <c:pt idx="2">
                        <c:v>8</c:v>
                      </c:pt>
                      <c:pt idx="3">
                        <c:v>4</c:v>
                      </c:pt>
                      <c:pt idx="4">
                        <c:v>2</c:v>
                      </c:pt>
                      <c:pt idx="5">
                        <c:v>4</c:v>
                      </c:pt>
                      <c:pt idx="6">
                        <c:v>1</c:v>
                      </c:pt>
                      <c:pt idx="7">
                        <c:v>5</c:v>
                      </c:pt>
                    </c:numCache>
                  </c:numRef>
                </c:val>
                <c:extLst xmlns:c15="http://schemas.microsoft.com/office/drawing/2012/chart">
                  <c:ext xmlns:c16="http://schemas.microsoft.com/office/drawing/2014/chart" uri="{C3380CC4-5D6E-409C-BE32-E72D297353CC}">
                    <c16:uniqueId val="{00000013-FDA2-494F-B028-DFF59A1061C0}"/>
                  </c:ext>
                </c:extLst>
              </c15:ser>
            </c15:filteredBarSeries>
            <c15:filteredBarSeries>
              <c15:ser>
                <c:idx val="20"/>
                <c:order val="3"/>
                <c:tx>
                  <c:strRef>
                    <c:extLst xmlns:c15="http://schemas.microsoft.com/office/drawing/2012/chart">
                      <c:ext xmlns:c15="http://schemas.microsoft.com/office/drawing/2012/chart" uri="{02D57815-91ED-43cb-92C2-25804820EDAC}">
                        <c15:formulaRef>
                          <c15:sqref>Arkusz1!$B$5</c15:sqref>
                        </c15:formulaRef>
                      </c:ext>
                    </c:extLst>
                    <c:strCache>
                      <c:ptCount val="1"/>
                      <c:pt idx="0">
                        <c:v>MPS</c:v>
                      </c:pt>
                    </c:strCache>
                  </c:strRef>
                </c:tx>
                <c:invertIfNegative val="0"/>
                <c:cat>
                  <c:numRef>
                    <c:extLst xmlns:c15="http://schemas.microsoft.com/office/drawing/2012/chart">
                      <c:ext xmlns:c15="http://schemas.microsoft.com/office/drawing/2012/chart" uri="{02D57815-91ED-43cb-92C2-25804820EDAC}">
                        <c15:formulaRef>
                          <c15:sqref>(Arkusz1!$C$1,Arkusz1!$E$1,Arkusz1!$G$1,Arkusz1!$I$1,Arkusz1!$K$1,Arkusz1!$M$1,Arkusz1!$O$1,Arkusz1!$Q$1)</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(Arkusz1!$C$5,Arkusz1!$E$5,Arkusz1!$G$5,Arkusz1!$I$5,Arkusz1!$K$5,Arkusz1!$M$5,Arkusz1!$O$5,Arkusz1!$Q$5)</c15:sqref>
                        </c15:formulaRef>
                      </c:ext>
                    </c:extLst>
                    <c:numCache>
                      <c:formatCode>General</c:formatCode>
                      <c:ptCount val="8"/>
                      <c:pt idx="0">
                        <c:v>1</c:v>
                      </c:pt>
                      <c:pt idx="1">
                        <c:v>2</c:v>
                      </c:pt>
                      <c:pt idx="2">
                        <c:v>0</c:v>
                      </c:pt>
                      <c:pt idx="3">
                        <c:v>0</c:v>
                      </c:pt>
                      <c:pt idx="4">
                        <c:v>0</c:v>
                      </c:pt>
                      <c:pt idx="5">
                        <c:v>0</c:v>
                      </c:pt>
                      <c:pt idx="6">
                        <c:v>1</c:v>
                      </c:pt>
                      <c:pt idx="7">
                        <c:v>1</c:v>
                      </c:pt>
                    </c:numCache>
                  </c:numRef>
                </c:val>
                <c:extLst xmlns:c15="http://schemas.microsoft.com/office/drawing/2012/chart">
                  <c:ext xmlns:c16="http://schemas.microsoft.com/office/drawing/2014/chart" uri="{C3380CC4-5D6E-409C-BE32-E72D297353CC}">
                    <c16:uniqueId val="{00000014-FDA2-494F-B028-DFF59A1061C0}"/>
                  </c:ext>
                </c:extLst>
              </c15:ser>
            </c15:filteredBarSeries>
            <c15:filteredBarSeries>
              <c15:ser>
                <c:idx val="21"/>
                <c:order val="4"/>
                <c:tx>
                  <c:strRef>
                    <c:extLst xmlns:c15="http://schemas.microsoft.com/office/drawing/2012/chart">
                      <c:ext xmlns:c15="http://schemas.microsoft.com/office/drawing/2012/chart" uri="{02D57815-91ED-43cb-92C2-25804820EDAC}">
                        <c15:formulaRef>
                          <c15:sqref>Arkusz1!$B$6</c15:sqref>
                        </c15:formulaRef>
                      </c:ext>
                    </c:extLst>
                    <c:strCache>
                      <c:ptCount val="1"/>
                      <c:pt idx="0">
                        <c:v>ID</c:v>
                      </c:pt>
                    </c:strCache>
                  </c:strRef>
                </c:tx>
                <c:invertIfNegative val="0"/>
                <c:cat>
                  <c:numRef>
                    <c:extLst xmlns:c15="http://schemas.microsoft.com/office/drawing/2012/chart">
                      <c:ext xmlns:c15="http://schemas.microsoft.com/office/drawing/2012/chart" uri="{02D57815-91ED-43cb-92C2-25804820EDAC}">
                        <c15:formulaRef>
                          <c15:sqref>(Arkusz1!$C$1,Arkusz1!$E$1,Arkusz1!$G$1,Arkusz1!$I$1,Arkusz1!$K$1,Arkusz1!$M$1,Arkusz1!$O$1,Arkusz1!$Q$1)</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(Arkusz1!$C$6,Arkusz1!$E$6,Arkusz1!$G$6,Arkusz1!$I$6,Arkusz1!$K$6,Arkusz1!$M$6,Arkusz1!$O$6,Arkusz1!$Q$6)</c15:sqref>
                        </c15:formulaRef>
                      </c:ext>
                    </c:extLst>
                    <c:numCache>
                      <c:formatCode>General</c:formatCode>
                      <c:ptCount val="8"/>
                      <c:pt idx="0">
                        <c:v>0</c:v>
                      </c:pt>
                      <c:pt idx="1">
                        <c:v>0</c:v>
                      </c:pt>
                      <c:pt idx="2">
                        <c:v>1</c:v>
                      </c:pt>
                      <c:pt idx="3">
                        <c:v>2</c:v>
                      </c:pt>
                      <c:pt idx="4">
                        <c:v>0</c:v>
                      </c:pt>
                      <c:pt idx="5">
                        <c:v>0</c:v>
                      </c:pt>
                      <c:pt idx="6">
                        <c:v>1</c:v>
                      </c:pt>
                      <c:pt idx="7">
                        <c:v>1</c:v>
                      </c:pt>
                    </c:numCache>
                  </c:numRef>
                </c:val>
                <c:extLst xmlns:c15="http://schemas.microsoft.com/office/drawing/2012/chart">
                  <c:ext xmlns:c16="http://schemas.microsoft.com/office/drawing/2014/chart" uri="{C3380CC4-5D6E-409C-BE32-E72D297353CC}">
                    <c16:uniqueId val="{00000015-FDA2-494F-B028-DFF59A1061C0}"/>
                  </c:ext>
                </c:extLst>
              </c15:ser>
            </c15:filteredBarSeries>
            <c15:filteredBarSeries>
              <c15:ser>
                <c:idx val="22"/>
                <c:order val="5"/>
                <c:tx>
                  <c:strRef>
                    <c:extLst xmlns:c15="http://schemas.microsoft.com/office/drawing/2012/chart">
                      <c:ext xmlns:c15="http://schemas.microsoft.com/office/drawing/2012/chart" uri="{02D57815-91ED-43cb-92C2-25804820EDAC}">
                        <c15:formulaRef>
                          <c15:sqref>Arkusz1!$B$7</c15:sqref>
                        </c15:formulaRef>
                      </c:ext>
                    </c:extLst>
                    <c:strCache>
                      <c:ptCount val="1"/>
                      <c:pt idx="0">
                        <c:v>INF</c:v>
                      </c:pt>
                    </c:strCache>
                  </c:strRef>
                </c:tx>
                <c:invertIfNegative val="0"/>
                <c:cat>
                  <c:numRef>
                    <c:extLst xmlns:c15="http://schemas.microsoft.com/office/drawing/2012/chart">
                      <c:ext xmlns:c15="http://schemas.microsoft.com/office/drawing/2012/chart" uri="{02D57815-91ED-43cb-92C2-25804820EDAC}">
                        <c15:formulaRef>
                          <c15:sqref>(Arkusz1!$C$1,Arkusz1!$E$1,Arkusz1!$G$1,Arkusz1!$I$1,Arkusz1!$K$1,Arkusz1!$M$1,Arkusz1!$O$1,Arkusz1!$Q$1)</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(Arkusz1!$C$7,Arkusz1!$E$7,Arkusz1!$G$7,Arkusz1!$I$7,Arkusz1!$K$7,Arkusz1!$M$7,Arkusz1!$O$7,Arkusz1!$Q$7)</c15:sqref>
                        </c15:formulaRef>
                      </c:ext>
                    </c:extLst>
                    <c:numCache>
                      <c:formatCode>General</c:formatCode>
                      <c:ptCount val="8"/>
                      <c:pt idx="0">
                        <c:v>1</c:v>
                      </c:pt>
                      <c:pt idx="1">
                        <c:v>5</c:v>
                      </c:pt>
                      <c:pt idx="2">
                        <c:v>2</c:v>
                      </c:pt>
                      <c:pt idx="3">
                        <c:v>1</c:v>
                      </c:pt>
                      <c:pt idx="4">
                        <c:v>1</c:v>
                      </c:pt>
                      <c:pt idx="5">
                        <c:v>2</c:v>
                      </c:pt>
                      <c:pt idx="6">
                        <c:v>2</c:v>
                      </c:pt>
                      <c:pt idx="7">
                        <c:v>2</c:v>
                      </c:pt>
                    </c:numCache>
                  </c:numRef>
                </c:val>
                <c:extLst xmlns:c15="http://schemas.microsoft.com/office/drawing/2012/chart">
                  <c:ext xmlns:c16="http://schemas.microsoft.com/office/drawing/2014/chart" uri="{C3380CC4-5D6E-409C-BE32-E72D297353CC}">
                    <c16:uniqueId val="{00000016-FDA2-494F-B028-DFF59A1061C0}"/>
                  </c:ext>
                </c:extLst>
              </c15:ser>
            </c15:filteredBarSeries>
            <c15:filteredBarSeries>
              <c15:ser>
                <c:idx val="23"/>
                <c:order val="6"/>
                <c:tx>
                  <c:strRef>
                    <c:extLst xmlns:c15="http://schemas.microsoft.com/office/drawing/2012/chart">
                      <c:ext xmlns:c15="http://schemas.microsoft.com/office/drawing/2012/chart" uri="{02D57815-91ED-43cb-92C2-25804820EDAC}">
                        <c15:formulaRef>
                          <c15:sqref>Arkusz1!$B$8</c15:sqref>
                        </c15:formulaRef>
                      </c:ext>
                    </c:extLst>
                    <c:strCache>
                      <c:ptCount val="1"/>
                      <c:pt idx="0">
                        <c:v>I</c:v>
                      </c:pt>
                    </c:strCache>
                  </c:strRef>
                </c:tx>
                <c:invertIfNegative val="0"/>
                <c:cat>
                  <c:numRef>
                    <c:extLst xmlns:c15="http://schemas.microsoft.com/office/drawing/2012/chart">
                      <c:ext xmlns:c15="http://schemas.microsoft.com/office/drawing/2012/chart" uri="{02D57815-91ED-43cb-92C2-25804820EDAC}">
                        <c15:formulaRef>
                          <c15:sqref>(Arkusz1!$C$1,Arkusz1!$E$1,Arkusz1!$G$1,Arkusz1!$I$1,Arkusz1!$K$1,Arkusz1!$M$1,Arkusz1!$O$1,Arkusz1!$Q$1)</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(Arkusz1!$C$8,Arkusz1!$E$8,Arkusz1!$G$8,Arkusz1!$I$8,Arkusz1!$K$8,Arkusz1!$M$8,Arkusz1!$O$8,Arkusz1!$Q$8)</c15:sqref>
                        </c15:formulaRef>
                      </c:ext>
                    </c:extLst>
                    <c:numCache>
                      <c:formatCode>General</c:formatCode>
                      <c:ptCount val="8"/>
                      <c:pt idx="0">
                        <c:v>2</c:v>
                      </c:pt>
                      <c:pt idx="1">
                        <c:v>0</c:v>
                      </c:pt>
                      <c:pt idx="2">
                        <c:v>0</c:v>
                      </c:pt>
                      <c:pt idx="3">
                        <c:v>4</c:v>
                      </c:pt>
                      <c:pt idx="4">
                        <c:v>1</c:v>
                      </c:pt>
                      <c:pt idx="5">
                        <c:v>1</c:v>
                      </c:pt>
                      <c:pt idx="6">
                        <c:v>0</c:v>
                      </c:pt>
                      <c:pt idx="7">
                        <c:v>0</c:v>
                      </c:pt>
                    </c:numCache>
                  </c:numRef>
                </c:val>
                <c:extLst xmlns:c15="http://schemas.microsoft.com/office/drawing/2012/chart">
                  <c:ext xmlns:c16="http://schemas.microsoft.com/office/drawing/2014/chart" uri="{C3380CC4-5D6E-409C-BE32-E72D297353CC}">
                    <c16:uniqueId val="{00000017-FDA2-494F-B028-DFF59A1061C0}"/>
                  </c:ext>
                </c:extLst>
              </c15:ser>
            </c15:filteredBarSeries>
            <c15:filteredBarSeries>
              <c15:ser>
                <c:idx val="24"/>
                <c:order val="7"/>
                <c:tx>
                  <c:strRef>
                    <c:extLst xmlns:c15="http://schemas.microsoft.com/office/drawing/2012/chart">
                      <c:ext xmlns:c15="http://schemas.microsoft.com/office/drawing/2012/chart" uri="{02D57815-91ED-43cb-92C2-25804820EDAC}">
                        <c15:formulaRef>
                          <c15:sqref>Arkusz1!$B$9</c15:sqref>
                        </c15:formulaRef>
                      </c:ext>
                    </c:extLst>
                    <c:strCache>
                      <c:ptCount val="1"/>
                      <c:pt idx="0">
                        <c:v>MML</c:v>
                      </c:pt>
                    </c:strCache>
                  </c:strRef>
                </c:tx>
                <c:invertIfNegative val="0"/>
                <c:cat>
                  <c:numRef>
                    <c:extLst xmlns:c15="http://schemas.microsoft.com/office/drawing/2012/chart">
                      <c:ext xmlns:c15="http://schemas.microsoft.com/office/drawing/2012/chart" uri="{02D57815-91ED-43cb-92C2-25804820EDAC}">
                        <c15:formulaRef>
                          <c15:sqref>(Arkusz1!$C$1,Arkusz1!$E$1,Arkusz1!$G$1,Arkusz1!$I$1,Arkusz1!$K$1,Arkusz1!$M$1,Arkusz1!$O$1,Arkusz1!$Q$1)</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(Arkusz1!$C$9,Arkusz1!$E$9,Arkusz1!$G$9,Arkusz1!$I$9,Arkusz1!$K$9,Arkusz1!$M$9,Arkusz1!$O$9,Arkusz1!$Q$9)</c15:sqref>
                        </c15:formulaRef>
                      </c:ext>
                    </c:extLst>
                    <c:numCache>
                      <c:formatCode>General</c:formatCode>
                      <c:ptCount val="8"/>
                      <c:pt idx="0">
                        <c:v>4</c:v>
                      </c:pt>
                      <c:pt idx="1">
                        <c:v>3</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18-FDA2-494F-B028-DFF59A1061C0}"/>
                  </c:ext>
                </c:extLst>
              </c15:ser>
            </c15:filteredBarSeries>
            <c15:filteredBarSeries>
              <c15:ser>
                <c:idx val="25"/>
                <c:order val="8"/>
                <c:tx>
                  <c:strRef>
                    <c:extLst xmlns:c15="http://schemas.microsoft.com/office/drawing/2012/chart">
                      <c:ext xmlns:c15="http://schemas.microsoft.com/office/drawing/2012/chart" uri="{02D57815-91ED-43cb-92C2-25804820EDAC}">
                        <c15:formulaRef>
                          <c15:sqref>Arkusz1!$B$10</c15:sqref>
                        </c15:formulaRef>
                      </c:ext>
                    </c:extLst>
                    <c:strCache>
                      <c:ptCount val="1"/>
                      <c:pt idx="0">
                        <c:v>HE</c:v>
                      </c:pt>
                    </c:strCache>
                  </c:strRef>
                </c:tx>
                <c:invertIfNegative val="0"/>
                <c:cat>
                  <c:numRef>
                    <c:extLst xmlns:c15="http://schemas.microsoft.com/office/drawing/2012/chart">
                      <c:ext xmlns:c15="http://schemas.microsoft.com/office/drawing/2012/chart" uri="{02D57815-91ED-43cb-92C2-25804820EDAC}">
                        <c15:formulaRef>
                          <c15:sqref>(Arkusz1!$C$1,Arkusz1!$E$1,Arkusz1!$G$1,Arkusz1!$I$1,Arkusz1!$K$1,Arkusz1!$M$1,Arkusz1!$O$1,Arkusz1!$Q$1)</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(Arkusz1!$C$10,Arkusz1!$E$10,Arkusz1!$G$10,Arkusz1!$I$10,Arkusz1!$K$10,Arkusz1!$M$10,Arkusz1!$O$10,Arkusz1!$Q$10)</c15:sqref>
                        </c15:formulaRef>
                      </c:ext>
                    </c:extLst>
                    <c:numCache>
                      <c:formatCode>General</c:formatCode>
                      <c:ptCount val="8"/>
                      <c:pt idx="0">
                        <c:v>7</c:v>
                      </c:pt>
                      <c:pt idx="1">
                        <c:v>3</c:v>
                      </c:pt>
                      <c:pt idx="2">
                        <c:v>2</c:v>
                      </c:pt>
                      <c:pt idx="3">
                        <c:v>2</c:v>
                      </c:pt>
                      <c:pt idx="4">
                        <c:v>1</c:v>
                      </c:pt>
                      <c:pt idx="5">
                        <c:v>3</c:v>
                      </c:pt>
                      <c:pt idx="6">
                        <c:v>1</c:v>
                      </c:pt>
                      <c:pt idx="7">
                        <c:v>1</c:v>
                      </c:pt>
                    </c:numCache>
                  </c:numRef>
                </c:val>
                <c:extLst xmlns:c15="http://schemas.microsoft.com/office/drawing/2012/chart">
                  <c:ext xmlns:c16="http://schemas.microsoft.com/office/drawing/2014/chart" uri="{C3380CC4-5D6E-409C-BE32-E72D297353CC}">
                    <c16:uniqueId val="{00000019-FDA2-494F-B028-DFF59A1061C0}"/>
                  </c:ext>
                </c:extLst>
              </c15:ser>
            </c15:filteredBarSeries>
            <c15:filteredBarSeries>
              <c15:ser>
                <c:idx val="26"/>
                <c:order val="9"/>
                <c:tx>
                  <c:strRef>
                    <c:extLst xmlns:c15="http://schemas.microsoft.com/office/drawing/2012/chart">
                      <c:ext xmlns:c15="http://schemas.microsoft.com/office/drawing/2012/chart" uri="{02D57815-91ED-43cb-92C2-25804820EDAC}">
                        <c15:formulaRef>
                          <c15:sqref>Arkusz1!$B$11</c15:sqref>
                        </c15:formulaRef>
                      </c:ext>
                    </c:extLst>
                    <c:strCache>
                      <c:ptCount val="1"/>
                      <c:pt idx="0">
                        <c:v>OI</c:v>
                      </c:pt>
                    </c:strCache>
                  </c:strRef>
                </c:tx>
                <c:invertIfNegative val="0"/>
                <c:cat>
                  <c:numRef>
                    <c:extLst xmlns:c15="http://schemas.microsoft.com/office/drawing/2012/chart">
                      <c:ext xmlns:c15="http://schemas.microsoft.com/office/drawing/2012/chart" uri="{02D57815-91ED-43cb-92C2-25804820EDAC}">
                        <c15:formulaRef>
                          <c15:sqref>(Arkusz1!$C$1,Arkusz1!$E$1,Arkusz1!$G$1,Arkusz1!$I$1,Arkusz1!$K$1,Arkusz1!$M$1,Arkusz1!$O$1,Arkusz1!$Q$1)</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(Arkusz1!$C$11,Arkusz1!$E$11,Arkusz1!$G$11,Arkusz1!$I$11,Arkusz1!$K$11,Arkusz1!$M$11,Arkusz1!$O$11,Arkusz1!$Q$11)</c15:sqref>
                        </c15:formulaRef>
                      </c:ext>
                    </c:extLst>
                    <c:numCache>
                      <c:formatCode>General</c:formatCode>
                      <c:ptCount val="8"/>
                      <c:pt idx="0">
                        <c:v>2</c:v>
                      </c:pt>
                      <c:pt idx="1">
                        <c:v>0</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1A-FDA2-494F-B028-DFF59A1061C0}"/>
                  </c:ext>
                </c:extLst>
              </c15:ser>
            </c15:filteredBarSeries>
            <c15:filteredBarSeries>
              <c15:ser>
                <c:idx val="27"/>
                <c:order val="10"/>
                <c:tx>
                  <c:strRef>
                    <c:extLst xmlns:c15="http://schemas.microsoft.com/office/drawing/2012/chart">
                      <c:ext xmlns:c15="http://schemas.microsoft.com/office/drawing/2012/chart" uri="{02D57815-91ED-43cb-92C2-25804820EDAC}">
                        <c15:formulaRef>
                          <c15:sqref>Arkusz1!$B$12</c15:sqref>
                        </c15:formulaRef>
                      </c:ext>
                    </c:extLst>
                    <c:strCache>
                      <c:ptCount val="1"/>
                      <c:pt idx="0">
                        <c:v>OT</c:v>
                      </c:pt>
                    </c:strCache>
                  </c:strRef>
                </c:tx>
                <c:invertIfNegative val="0"/>
                <c:cat>
                  <c:numRef>
                    <c:extLst xmlns:c15="http://schemas.microsoft.com/office/drawing/2012/chart">
                      <c:ext xmlns:c15="http://schemas.microsoft.com/office/drawing/2012/chart" uri="{02D57815-91ED-43cb-92C2-25804820EDAC}">
                        <c15:formulaRef>
                          <c15:sqref>(Arkusz1!$C$1,Arkusz1!$E$1,Arkusz1!$G$1,Arkusz1!$I$1,Arkusz1!$K$1,Arkusz1!$M$1,Arkusz1!$O$1,Arkusz1!$Q$1)</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(Arkusz1!$C$12,Arkusz1!$E$12,Arkusz1!$G$12,Arkusz1!$I$12,Arkusz1!$K$12,Arkusz1!$M$12,Arkusz1!$O$12,Arkusz1!$Q$12)</c15:sqref>
                        </c15:formulaRef>
                      </c:ext>
                    </c:extLst>
                    <c:numCache>
                      <c:formatCode>General</c:formatCode>
                      <c:ptCount val="8"/>
                      <c:pt idx="0">
                        <c:v>12</c:v>
                      </c:pt>
                      <c:pt idx="1">
                        <c:v>11</c:v>
                      </c:pt>
                      <c:pt idx="2">
                        <c:v>0</c:v>
                      </c:pt>
                      <c:pt idx="3">
                        <c:v>0</c:v>
                      </c:pt>
                      <c:pt idx="4">
                        <c:v>1</c:v>
                      </c:pt>
                      <c:pt idx="5">
                        <c:v>2</c:v>
                      </c:pt>
                      <c:pt idx="6">
                        <c:v>3</c:v>
                      </c:pt>
                      <c:pt idx="7">
                        <c:v>0</c:v>
                      </c:pt>
                    </c:numCache>
                  </c:numRef>
                </c:val>
                <c:extLst xmlns:c15="http://schemas.microsoft.com/office/drawing/2012/chart">
                  <c:ext xmlns:c16="http://schemas.microsoft.com/office/drawing/2014/chart" uri="{C3380CC4-5D6E-409C-BE32-E72D297353CC}">
                    <c16:uniqueId val="{0000001B-FDA2-494F-B028-DFF59A1061C0}"/>
                  </c:ext>
                </c:extLst>
              </c15:ser>
            </c15:filteredBarSeries>
            <c15:filteredBarSeries>
              <c15:ser>
                <c:idx val="28"/>
                <c:order val="11"/>
                <c:tx>
                  <c:strRef>
                    <c:extLst xmlns:c15="http://schemas.microsoft.com/office/drawing/2012/chart">
                      <c:ext xmlns:c15="http://schemas.microsoft.com/office/drawing/2012/chart" uri="{02D57815-91ED-43cb-92C2-25804820EDAC}">
                        <c15:formulaRef>
                          <c15:sqref>Arkusz1!$B$13</c15:sqref>
                        </c15:formulaRef>
                      </c:ext>
                    </c:extLst>
                    <c:strCache>
                      <c:ptCount val="1"/>
                      <c:pt idx="0">
                        <c:v>NET</c:v>
                      </c:pt>
                    </c:strCache>
                  </c:strRef>
                </c:tx>
                <c:invertIfNegative val="0"/>
                <c:cat>
                  <c:numRef>
                    <c:extLst xmlns:c15="http://schemas.microsoft.com/office/drawing/2012/chart">
                      <c:ext xmlns:c15="http://schemas.microsoft.com/office/drawing/2012/chart" uri="{02D57815-91ED-43cb-92C2-25804820EDAC}">
                        <c15:formulaRef>
                          <c15:sqref>(Arkusz1!$C$1,Arkusz1!$E$1,Arkusz1!$G$1,Arkusz1!$I$1,Arkusz1!$K$1,Arkusz1!$M$1,Arkusz1!$O$1,Arkusz1!$Q$1)</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(Arkusz1!$C$13,Arkusz1!$E$13,Arkusz1!$G$13,Arkusz1!$I$13,Arkusz1!$K$13,Arkusz1!$M$13,Arkusz1!$O$13,Arkusz1!$Q$13)</c15:sqref>
                        </c15:formulaRef>
                      </c:ext>
                    </c:extLst>
                    <c:numCache>
                      <c:formatCode>General</c:formatCode>
                      <c:ptCount val="8"/>
                      <c:pt idx="0">
                        <c:v>3</c:v>
                      </c:pt>
                      <c:pt idx="1">
                        <c:v>0</c:v>
                      </c:pt>
                      <c:pt idx="2">
                        <c:v>0</c:v>
                      </c:pt>
                      <c:pt idx="3">
                        <c:v>0</c:v>
                      </c:pt>
                      <c:pt idx="4">
                        <c:v>1</c:v>
                      </c:pt>
                      <c:pt idx="5">
                        <c:v>0</c:v>
                      </c:pt>
                      <c:pt idx="6">
                        <c:v>0</c:v>
                      </c:pt>
                      <c:pt idx="7">
                        <c:v>0</c:v>
                      </c:pt>
                    </c:numCache>
                  </c:numRef>
                </c:val>
                <c:extLst xmlns:c15="http://schemas.microsoft.com/office/drawing/2012/chart">
                  <c:ext xmlns:c16="http://schemas.microsoft.com/office/drawing/2014/chart" uri="{C3380CC4-5D6E-409C-BE32-E72D297353CC}">
                    <c16:uniqueId val="{0000001C-FDA2-494F-B028-DFF59A1061C0}"/>
                  </c:ext>
                </c:extLst>
              </c15:ser>
            </c15:filteredBarSeries>
            <c15:filteredBarSeries>
              <c15:ser>
                <c:idx val="29"/>
                <c:order val="12"/>
                <c:tx>
                  <c:strRef>
                    <c:extLst xmlns:c15="http://schemas.microsoft.com/office/drawing/2012/chart">
                      <c:ext xmlns:c15="http://schemas.microsoft.com/office/drawing/2012/chart" uri="{02D57815-91ED-43cb-92C2-25804820EDAC}">
                        <c15:formulaRef>
                          <c15:sqref>Arkusz1!$B$14</c15:sqref>
                        </c15:formulaRef>
                      </c:ext>
                    </c:extLst>
                    <c:strCache>
                      <c:ptCount val="1"/>
                      <c:pt idx="0">
                        <c:v>MAG</c:v>
                      </c:pt>
                    </c:strCache>
                  </c:strRef>
                </c:tx>
                <c:invertIfNegative val="0"/>
                <c:cat>
                  <c:numRef>
                    <c:extLst xmlns:c15="http://schemas.microsoft.com/office/drawing/2012/chart">
                      <c:ext xmlns:c15="http://schemas.microsoft.com/office/drawing/2012/chart" uri="{02D57815-91ED-43cb-92C2-25804820EDAC}">
                        <c15:formulaRef>
                          <c15:sqref>(Arkusz1!$C$1,Arkusz1!$E$1,Arkusz1!$G$1,Arkusz1!$I$1,Arkusz1!$K$1,Arkusz1!$M$1,Arkusz1!$O$1,Arkusz1!$Q$1)</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(Arkusz1!$C$14,Arkusz1!$E$14,Arkusz1!$G$14,Arkusz1!$I$14,Arkusz1!$K$14,Arkusz1!$M$14,Arkusz1!$O$14,Arkusz1!$Q$14)</c15:sqref>
                        </c15:formulaRef>
                      </c:ext>
                    </c:extLst>
                    <c:numCache>
                      <c:formatCode>General</c:formatCode>
                      <c:ptCount val="8"/>
                      <c:pt idx="0">
                        <c:v>6</c:v>
                      </c:pt>
                      <c:pt idx="1">
                        <c:v>9</c:v>
                      </c:pt>
                      <c:pt idx="2">
                        <c:v>14</c:v>
                      </c:pt>
                      <c:pt idx="3">
                        <c:v>0</c:v>
                      </c:pt>
                      <c:pt idx="4">
                        <c:v>3</c:v>
                      </c:pt>
                      <c:pt idx="5">
                        <c:v>6</c:v>
                      </c:pt>
                      <c:pt idx="6">
                        <c:v>3</c:v>
                      </c:pt>
                      <c:pt idx="7">
                        <c:v>2</c:v>
                      </c:pt>
                    </c:numCache>
                  </c:numRef>
                </c:val>
                <c:extLst xmlns:c15="http://schemas.microsoft.com/office/drawing/2012/chart">
                  <c:ext xmlns:c16="http://schemas.microsoft.com/office/drawing/2014/chart" uri="{C3380CC4-5D6E-409C-BE32-E72D297353CC}">
                    <c16:uniqueId val="{0000001D-FDA2-494F-B028-DFF59A1061C0}"/>
                  </c:ext>
                </c:extLst>
              </c15:ser>
            </c15:filteredBarSeries>
            <c15:filteredBarSeries>
              <c15:ser>
                <c:idx val="30"/>
                <c:order val="13"/>
                <c:tx>
                  <c:strRef>
                    <c:extLst xmlns:c15="http://schemas.microsoft.com/office/drawing/2012/chart">
                      <c:ext xmlns:c15="http://schemas.microsoft.com/office/drawing/2012/chart" uri="{02D57815-91ED-43cb-92C2-25804820EDAC}">
                        <c15:formulaRef>
                          <c15:sqref>Arkusz1!$B$15</c15:sqref>
                        </c15:formulaRef>
                      </c:ext>
                    </c:extLst>
                    <c:strCache>
                      <c:ptCount val="1"/>
                      <c:pt idx="0">
                        <c:v>PSS</c:v>
                      </c:pt>
                    </c:strCache>
                  </c:strRef>
                </c:tx>
                <c:invertIfNegative val="0"/>
                <c:cat>
                  <c:numRef>
                    <c:extLst xmlns:c15="http://schemas.microsoft.com/office/drawing/2012/chart">
                      <c:ext xmlns:c15="http://schemas.microsoft.com/office/drawing/2012/chart" uri="{02D57815-91ED-43cb-92C2-25804820EDAC}">
                        <c15:formulaRef>
                          <c15:sqref>(Arkusz1!$C$1,Arkusz1!$E$1,Arkusz1!$G$1,Arkusz1!$I$1,Arkusz1!$K$1,Arkusz1!$M$1,Arkusz1!$O$1,Arkusz1!$Q$1)</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(Arkusz1!$C$15,Arkusz1!$E$15,Arkusz1!$G$15,Arkusz1!$I$15,Arkusz1!$K$15,Arkusz1!$M$15,Arkusz1!$O$15,Arkusz1!$Q$15)</c15:sqref>
                        </c15:formulaRef>
                      </c:ext>
                    </c:extLst>
                    <c:numCache>
                      <c:formatCode>General</c:formatCode>
                      <c:ptCount val="8"/>
                      <c:pt idx="0">
                        <c:v>0</c:v>
                      </c:pt>
                      <c:pt idx="1">
                        <c:v>2</c:v>
                      </c:pt>
                      <c:pt idx="2">
                        <c:v>0</c:v>
                      </c:pt>
                      <c:pt idx="3">
                        <c:v>1</c:v>
                      </c:pt>
                      <c:pt idx="4">
                        <c:v>0</c:v>
                      </c:pt>
                      <c:pt idx="5">
                        <c:v>0</c:v>
                      </c:pt>
                      <c:pt idx="6">
                        <c:v>0</c:v>
                      </c:pt>
                      <c:pt idx="7">
                        <c:v>1</c:v>
                      </c:pt>
                    </c:numCache>
                  </c:numRef>
                </c:val>
                <c:extLst xmlns:c15="http://schemas.microsoft.com/office/drawing/2012/chart">
                  <c:ext xmlns:c16="http://schemas.microsoft.com/office/drawing/2014/chart" uri="{C3380CC4-5D6E-409C-BE32-E72D297353CC}">
                    <c16:uniqueId val="{0000001E-FDA2-494F-B028-DFF59A1061C0}"/>
                  </c:ext>
                </c:extLst>
              </c15:ser>
            </c15:filteredBarSeries>
            <c15:filteredBarSeries>
              <c15:ser>
                <c:idx val="31"/>
                <c:order val="14"/>
                <c:tx>
                  <c:strRef>
                    <c:extLst xmlns:c15="http://schemas.microsoft.com/office/drawing/2012/chart">
                      <c:ext xmlns:c15="http://schemas.microsoft.com/office/drawing/2012/chart" uri="{02D57815-91ED-43cb-92C2-25804820EDAC}">
                        <c15:formulaRef>
                          <c15:sqref>Arkusz1!$B$16</c15:sqref>
                        </c15:formulaRef>
                      </c:ext>
                    </c:extLst>
                    <c:strCache>
                      <c:ptCount val="1"/>
                      <c:pt idx="0">
                        <c:v>RF</c:v>
                      </c:pt>
                    </c:strCache>
                  </c:strRef>
                </c:tx>
                <c:invertIfNegative val="0"/>
                <c:cat>
                  <c:numRef>
                    <c:extLst xmlns:c15="http://schemas.microsoft.com/office/drawing/2012/chart">
                      <c:ext xmlns:c15="http://schemas.microsoft.com/office/drawing/2012/chart" uri="{02D57815-91ED-43cb-92C2-25804820EDAC}">
                        <c15:formulaRef>
                          <c15:sqref>(Arkusz1!$C$1,Arkusz1!$E$1,Arkusz1!$G$1,Arkusz1!$I$1,Arkusz1!$K$1,Arkusz1!$M$1,Arkusz1!$O$1,Arkusz1!$Q$1)</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(Arkusz1!$C$16,Arkusz1!$E$16,Arkusz1!$G$16,Arkusz1!$I$16,Arkusz1!$K$16,Arkusz1!$M$16,Arkusz1!$O$16,Arkusz1!$Q$16)</c15:sqref>
                        </c15:formulaRef>
                      </c:ext>
                    </c:extLst>
                    <c:numCache>
                      <c:formatCode>General</c:formatCode>
                      <c:ptCount val="8"/>
                      <c:pt idx="0">
                        <c:v>18</c:v>
                      </c:pt>
                      <c:pt idx="1">
                        <c:v>18</c:v>
                      </c:pt>
                      <c:pt idx="2">
                        <c:v>10</c:v>
                      </c:pt>
                      <c:pt idx="3">
                        <c:v>9</c:v>
                      </c:pt>
                      <c:pt idx="4">
                        <c:v>2</c:v>
                      </c:pt>
                      <c:pt idx="5">
                        <c:v>4</c:v>
                      </c:pt>
                      <c:pt idx="6">
                        <c:v>10</c:v>
                      </c:pt>
                      <c:pt idx="7">
                        <c:v>6</c:v>
                      </c:pt>
                    </c:numCache>
                  </c:numRef>
                </c:val>
                <c:extLst xmlns:c15="http://schemas.microsoft.com/office/drawing/2012/chart">
                  <c:ext xmlns:c16="http://schemas.microsoft.com/office/drawing/2014/chart" uri="{C3380CC4-5D6E-409C-BE32-E72D297353CC}">
                    <c16:uniqueId val="{0000001F-FDA2-494F-B028-DFF59A1061C0}"/>
                  </c:ext>
                </c:extLst>
              </c15:ser>
            </c15:filteredBarSeries>
            <c15:filteredBarSeries>
              <c15:ser>
                <c:idx val="32"/>
                <c:order val="15"/>
                <c:tx>
                  <c:strRef>
                    <c:extLst xmlns:c15="http://schemas.microsoft.com/office/drawing/2012/chart">
                      <c:ext xmlns:c15="http://schemas.microsoft.com/office/drawing/2012/chart" uri="{02D57815-91ED-43cb-92C2-25804820EDAC}">
                        <c15:formulaRef>
                          <c15:sqref>Arkusz1!$B$17</c15:sqref>
                        </c15:formulaRef>
                      </c:ext>
                    </c:extLst>
                    <c:strCache>
                      <c:ptCount val="1"/>
                      <c:pt idx="0">
                        <c:v>VAC</c:v>
                      </c:pt>
                    </c:strCache>
                  </c:strRef>
                </c:tx>
                <c:invertIfNegative val="0"/>
                <c:cat>
                  <c:numRef>
                    <c:extLst xmlns:c15="http://schemas.microsoft.com/office/drawing/2012/chart">
                      <c:ext xmlns:c15="http://schemas.microsoft.com/office/drawing/2012/chart" uri="{02D57815-91ED-43cb-92C2-25804820EDAC}">
                        <c15:formulaRef>
                          <c15:sqref>(Arkusz1!$C$1,Arkusz1!$E$1,Arkusz1!$G$1,Arkusz1!$I$1,Arkusz1!$K$1,Arkusz1!$M$1,Arkusz1!$O$1,Arkusz1!$Q$1)</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(Arkusz1!$C$17,Arkusz1!$E$17,Arkusz1!$G$17,Arkusz1!$I$17,Arkusz1!$K$17,Arkusz1!$M$17,Arkusz1!$O$17,Arkusz1!$Q$17)</c15:sqref>
                        </c15:formulaRef>
                      </c:ext>
                    </c:extLst>
                    <c:numCache>
                      <c:formatCode>General</c:formatCode>
                      <c:ptCount val="8"/>
                      <c:pt idx="0">
                        <c:v>14</c:v>
                      </c:pt>
                      <c:pt idx="1">
                        <c:v>3</c:v>
                      </c:pt>
                      <c:pt idx="2">
                        <c:v>5</c:v>
                      </c:pt>
                      <c:pt idx="3">
                        <c:v>0</c:v>
                      </c:pt>
                      <c:pt idx="4">
                        <c:v>12</c:v>
                      </c:pt>
                      <c:pt idx="5">
                        <c:v>2</c:v>
                      </c:pt>
                      <c:pt idx="6">
                        <c:v>1</c:v>
                      </c:pt>
                      <c:pt idx="7">
                        <c:v>2</c:v>
                      </c:pt>
                    </c:numCache>
                  </c:numRef>
                </c:val>
                <c:extLst xmlns:c15="http://schemas.microsoft.com/office/drawing/2012/chart">
                  <c:ext xmlns:c16="http://schemas.microsoft.com/office/drawing/2014/chart" uri="{C3380CC4-5D6E-409C-BE32-E72D297353CC}">
                    <c16:uniqueId val="{00000020-FDA2-494F-B028-DFF59A1061C0}"/>
                  </c:ext>
                </c:extLst>
              </c15:ser>
            </c15:filteredBarSeries>
            <c15:filteredBarSeries>
              <c15:ser>
                <c:idx val="33"/>
                <c:order val="16"/>
                <c:tx>
                  <c:strRef>
                    <c:extLst xmlns:c15="http://schemas.microsoft.com/office/drawing/2012/chart">
                      <c:ext xmlns:c15="http://schemas.microsoft.com/office/drawing/2012/chart" uri="{02D57815-91ED-43cb-92C2-25804820EDAC}">
                        <c15:formulaRef>
                          <c15:sqref>Arkusz1!$B$18</c15:sqref>
                        </c15:formulaRef>
                      </c:ext>
                    </c:extLst>
                    <c:strCache>
                      <c:ptCount val="1"/>
                      <c:pt idx="0">
                        <c:v>WAT</c:v>
                      </c:pt>
                    </c:strCache>
                  </c:strRef>
                </c:tx>
                <c:invertIfNegative val="0"/>
                <c:cat>
                  <c:numRef>
                    <c:extLst xmlns:c15="http://schemas.microsoft.com/office/drawing/2012/chart">
                      <c:ext xmlns:c15="http://schemas.microsoft.com/office/drawing/2012/chart" uri="{02D57815-91ED-43cb-92C2-25804820EDAC}">
                        <c15:formulaRef>
                          <c15:sqref>(Arkusz1!$C$1,Arkusz1!$E$1,Arkusz1!$G$1,Arkusz1!$I$1,Arkusz1!$K$1,Arkusz1!$M$1,Arkusz1!$O$1,Arkusz1!$Q$1)</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(Arkusz1!$C$18,Arkusz1!$E$18,Arkusz1!$G$18,Arkusz1!$I$18,Arkusz1!$K$18,Arkusz1!$M$18,Arkusz1!$O$18,Arkusz1!$Q$18)</c15:sqref>
                        </c15:formulaRef>
                      </c:ext>
                    </c:extLst>
                    <c:numCache>
                      <c:formatCode>General</c:formatCode>
                      <c:ptCount val="8"/>
                      <c:pt idx="0">
                        <c:v>10</c:v>
                      </c:pt>
                      <c:pt idx="1">
                        <c:v>3</c:v>
                      </c:pt>
                      <c:pt idx="2">
                        <c:v>0</c:v>
                      </c:pt>
                      <c:pt idx="3">
                        <c:v>1</c:v>
                      </c:pt>
                      <c:pt idx="4">
                        <c:v>8</c:v>
                      </c:pt>
                      <c:pt idx="5">
                        <c:v>9</c:v>
                      </c:pt>
                      <c:pt idx="6">
                        <c:v>10</c:v>
                      </c:pt>
                      <c:pt idx="7">
                        <c:v>18</c:v>
                      </c:pt>
                    </c:numCache>
                  </c:numRef>
                </c:val>
                <c:extLst xmlns:c15="http://schemas.microsoft.com/office/drawing/2012/chart">
                  <c:ext xmlns:c16="http://schemas.microsoft.com/office/drawing/2014/chart" uri="{C3380CC4-5D6E-409C-BE32-E72D297353CC}">
                    <c16:uniqueId val="{00000021-FDA2-494F-B028-DFF59A1061C0}"/>
                  </c:ext>
                </c:extLst>
              </c15:ser>
            </c15:filteredBarSeries>
          </c:ext>
        </c:extLst>
      </c:bar3DChart>
      <c:catAx>
        <c:axId val="244803807"/>
        <c:scaling>
          <c:orientation val="minMax"/>
        </c:scaling>
        <c:delete val="0"/>
        <c:axPos val="b"/>
        <c:title>
          <c:tx>
            <c:rich>
              <a:bodyPr/>
              <a:lstStyle/>
              <a:p>
                <a:pPr>
                  <a:defRPr/>
                </a:pPr>
                <a:r>
                  <a:rPr lang="pl-PL"/>
                  <a:t>Year</a:t>
                </a:r>
                <a:endParaRPr lang="en-US"/>
              </a:p>
            </c:rich>
          </c:tx>
          <c:overlay val="0"/>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4804287"/>
        <c:crosses val="autoZero"/>
        <c:auto val="1"/>
        <c:lblAlgn val="ctr"/>
        <c:lblOffset val="100"/>
        <c:noMultiLvlLbl val="0"/>
      </c:catAx>
      <c:valAx>
        <c:axId val="244804287"/>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pl-PL"/>
                  <a:t>Quantity</a:t>
                </a:r>
                <a:endParaRPr lang="en-US"/>
              </a:p>
            </c:rich>
          </c:tx>
          <c:overlay val="0"/>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4803807"/>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400" b="1" i="0" u="none" strike="noStrike" kern="1200" baseline="0">
                <a:solidFill>
                  <a:sysClr val="windowText" lastClr="000000">
                    <a:lumMod val="65000"/>
                    <a:lumOff val="35000"/>
                  </a:sysClr>
                </a:solidFill>
              </a:rPr>
              <a:t>Failures by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Arkusz1!$B$2</c:f>
              <c:strCache>
                <c:ptCount val="1"/>
                <c:pt idx="0">
                  <c:v>B</c:v>
                </c:pt>
              </c:strCache>
            </c:strRef>
          </c:tx>
          <c:spPr>
            <a:solidFill>
              <a:schemeClr val="accent1"/>
            </a:solidFill>
            <a:ln>
              <a:noFill/>
            </a:ln>
            <a:effectLst/>
            <a:sp3d/>
          </c:spPr>
          <c:invertIfNegative val="0"/>
          <c:cat>
            <c:numRef>
              <c:f>(Arkusz1!$D$1,Arkusz1!$F$1,Arkusz1!$H$1,Arkusz1!$J$1,Arkusz1!$L$1,Arkusz1!$N$1,Arkusz1!$P$1,Arkusz1!$R$1)</c:f>
              <c:numCache>
                <c:formatCode>General</c:formatCode>
                <c:ptCount val="8"/>
                <c:pt idx="0">
                  <c:v>2018</c:v>
                </c:pt>
                <c:pt idx="1">
                  <c:v>2019</c:v>
                </c:pt>
                <c:pt idx="2">
                  <c:v>2020</c:v>
                </c:pt>
                <c:pt idx="3">
                  <c:v>2021</c:v>
                </c:pt>
                <c:pt idx="4">
                  <c:v>2022</c:v>
                </c:pt>
                <c:pt idx="5">
                  <c:v>2023</c:v>
                </c:pt>
                <c:pt idx="6">
                  <c:v>2024</c:v>
                </c:pt>
                <c:pt idx="7">
                  <c:v>2025</c:v>
                </c:pt>
              </c:numCache>
            </c:numRef>
          </c:cat>
          <c:val>
            <c:numRef>
              <c:f>(Arkusz1!$D$2,Arkusz1!$F$2,Arkusz1!$H$2,Arkusz1!$J$2,Arkusz1!$L$2,Arkusz1!$N$2,Arkusz1!$P$2,Arkusz1!$R$2)</c:f>
              <c:numCache>
                <c:formatCode>General</c:formatCode>
                <c:ptCount val="8"/>
                <c:pt idx="0">
                  <c:v>1.75</c:v>
                </c:pt>
                <c:pt idx="1">
                  <c:v>1.3332999999999999</c:v>
                </c:pt>
                <c:pt idx="2">
                  <c:v>3.4499999999999997</c:v>
                </c:pt>
                <c:pt idx="3">
                  <c:v>0.5</c:v>
                </c:pt>
                <c:pt idx="4">
                  <c:v>0</c:v>
                </c:pt>
                <c:pt idx="5">
                  <c:v>1</c:v>
                </c:pt>
                <c:pt idx="6">
                  <c:v>9</c:v>
                </c:pt>
                <c:pt idx="7">
                  <c:v>2.0499999999999998</c:v>
                </c:pt>
              </c:numCache>
            </c:numRef>
          </c:val>
          <c:extLst>
            <c:ext xmlns:c16="http://schemas.microsoft.com/office/drawing/2014/chart" uri="{C3380CC4-5D6E-409C-BE32-E72D297353CC}">
              <c16:uniqueId val="{00000000-6088-4BF3-BFC7-AC56D3BC9118}"/>
            </c:ext>
          </c:extLst>
        </c:ser>
        <c:ser>
          <c:idx val="1"/>
          <c:order val="1"/>
          <c:tx>
            <c:strRef>
              <c:f>Arkusz1!$B$3</c:f>
              <c:strCache>
                <c:ptCount val="1"/>
                <c:pt idx="0">
                  <c:v>CT</c:v>
                </c:pt>
              </c:strCache>
            </c:strRef>
          </c:tx>
          <c:spPr>
            <a:solidFill>
              <a:schemeClr val="accent2"/>
            </a:solidFill>
            <a:ln>
              <a:noFill/>
            </a:ln>
            <a:effectLst/>
            <a:sp3d/>
          </c:spPr>
          <c:invertIfNegative val="0"/>
          <c:cat>
            <c:numRef>
              <c:f>(Arkusz1!$D$1,Arkusz1!$F$1,Arkusz1!$H$1,Arkusz1!$J$1,Arkusz1!$L$1,Arkusz1!$N$1,Arkusz1!$P$1,Arkusz1!$R$1)</c:f>
              <c:numCache>
                <c:formatCode>General</c:formatCode>
                <c:ptCount val="8"/>
                <c:pt idx="0">
                  <c:v>2018</c:v>
                </c:pt>
                <c:pt idx="1">
                  <c:v>2019</c:v>
                </c:pt>
                <c:pt idx="2">
                  <c:v>2020</c:v>
                </c:pt>
                <c:pt idx="3">
                  <c:v>2021</c:v>
                </c:pt>
                <c:pt idx="4">
                  <c:v>2022</c:v>
                </c:pt>
                <c:pt idx="5">
                  <c:v>2023</c:v>
                </c:pt>
                <c:pt idx="6">
                  <c:v>2024</c:v>
                </c:pt>
                <c:pt idx="7">
                  <c:v>2025</c:v>
                </c:pt>
              </c:numCache>
            </c:numRef>
          </c:cat>
          <c:val>
            <c:numRef>
              <c:f>(Arkusz1!$D$3,Arkusz1!$F$3,Arkusz1!$H$3,Arkusz1!$J$3,Arkusz1!$L$3,Arkusz1!$N$3,Arkusz1!$P$3,Arkusz1!$R$3)</c:f>
              <c:numCache>
                <c:formatCode>General</c:formatCode>
                <c:ptCount val="8"/>
                <c:pt idx="0">
                  <c:v>1.0966666666666667</c:v>
                </c:pt>
                <c:pt idx="1">
                  <c:v>9.966666666666665</c:v>
                </c:pt>
                <c:pt idx="2">
                  <c:v>0</c:v>
                </c:pt>
                <c:pt idx="3">
                  <c:v>0</c:v>
                </c:pt>
                <c:pt idx="4">
                  <c:v>8</c:v>
                </c:pt>
                <c:pt idx="5">
                  <c:v>0</c:v>
                </c:pt>
                <c:pt idx="6">
                  <c:v>0.65</c:v>
                </c:pt>
                <c:pt idx="7">
                  <c:v>1.5169999999999999</c:v>
                </c:pt>
              </c:numCache>
            </c:numRef>
          </c:val>
          <c:extLst>
            <c:ext xmlns:c16="http://schemas.microsoft.com/office/drawing/2014/chart" uri="{C3380CC4-5D6E-409C-BE32-E72D297353CC}">
              <c16:uniqueId val="{00000001-6088-4BF3-BFC7-AC56D3BC9118}"/>
            </c:ext>
          </c:extLst>
        </c:ser>
        <c:ser>
          <c:idx val="2"/>
          <c:order val="2"/>
          <c:tx>
            <c:strRef>
              <c:f>Arkusz1!$B$4</c:f>
              <c:strCache>
                <c:ptCount val="1"/>
                <c:pt idx="0">
                  <c:v>DIA</c:v>
                </c:pt>
              </c:strCache>
            </c:strRef>
          </c:tx>
          <c:spPr>
            <a:solidFill>
              <a:schemeClr val="accent3"/>
            </a:solidFill>
            <a:ln>
              <a:noFill/>
            </a:ln>
            <a:effectLst/>
            <a:sp3d/>
          </c:spPr>
          <c:invertIfNegative val="0"/>
          <c:cat>
            <c:numRef>
              <c:f>(Arkusz1!$D$1,Arkusz1!$F$1,Arkusz1!$H$1,Arkusz1!$J$1,Arkusz1!$L$1,Arkusz1!$N$1,Arkusz1!$P$1,Arkusz1!$R$1)</c:f>
              <c:numCache>
                <c:formatCode>General</c:formatCode>
                <c:ptCount val="8"/>
                <c:pt idx="0">
                  <c:v>2018</c:v>
                </c:pt>
                <c:pt idx="1">
                  <c:v>2019</c:v>
                </c:pt>
                <c:pt idx="2">
                  <c:v>2020</c:v>
                </c:pt>
                <c:pt idx="3">
                  <c:v>2021</c:v>
                </c:pt>
                <c:pt idx="4">
                  <c:v>2022</c:v>
                </c:pt>
                <c:pt idx="5">
                  <c:v>2023</c:v>
                </c:pt>
                <c:pt idx="6">
                  <c:v>2024</c:v>
                </c:pt>
                <c:pt idx="7">
                  <c:v>2025</c:v>
                </c:pt>
              </c:numCache>
            </c:numRef>
          </c:cat>
          <c:val>
            <c:numRef>
              <c:f>(Arkusz1!$D$4,Arkusz1!$F$4,Arkusz1!$H$4,Arkusz1!$J$4,Arkusz1!$L$4,Arkusz1!$N$4,Arkusz1!$P$4,Arkusz1!$R$4)</c:f>
              <c:numCache>
                <c:formatCode>General</c:formatCode>
                <c:ptCount val="8"/>
                <c:pt idx="0">
                  <c:v>40.683333333333337</c:v>
                </c:pt>
                <c:pt idx="1">
                  <c:v>34.949633333333331</c:v>
                </c:pt>
                <c:pt idx="2">
                  <c:v>6.383</c:v>
                </c:pt>
                <c:pt idx="3">
                  <c:v>1.2</c:v>
                </c:pt>
                <c:pt idx="4">
                  <c:v>7.25</c:v>
                </c:pt>
                <c:pt idx="5">
                  <c:v>12.83</c:v>
                </c:pt>
                <c:pt idx="6">
                  <c:v>0.5</c:v>
                </c:pt>
                <c:pt idx="7">
                  <c:v>13.21</c:v>
                </c:pt>
              </c:numCache>
            </c:numRef>
          </c:val>
          <c:extLst>
            <c:ext xmlns:c16="http://schemas.microsoft.com/office/drawing/2014/chart" uri="{C3380CC4-5D6E-409C-BE32-E72D297353CC}">
              <c16:uniqueId val="{00000002-6088-4BF3-BFC7-AC56D3BC9118}"/>
            </c:ext>
          </c:extLst>
        </c:ser>
        <c:ser>
          <c:idx val="3"/>
          <c:order val="3"/>
          <c:tx>
            <c:strRef>
              <c:f>Arkusz1!$B$5</c:f>
              <c:strCache>
                <c:ptCount val="1"/>
                <c:pt idx="0">
                  <c:v>MPS</c:v>
                </c:pt>
              </c:strCache>
            </c:strRef>
          </c:tx>
          <c:spPr>
            <a:solidFill>
              <a:schemeClr val="accent4"/>
            </a:solidFill>
            <a:ln>
              <a:noFill/>
            </a:ln>
            <a:effectLst/>
            <a:sp3d/>
          </c:spPr>
          <c:invertIfNegative val="0"/>
          <c:cat>
            <c:numRef>
              <c:f>(Arkusz1!$D$1,Arkusz1!$F$1,Arkusz1!$H$1,Arkusz1!$J$1,Arkusz1!$L$1,Arkusz1!$N$1,Arkusz1!$P$1,Arkusz1!$R$1)</c:f>
              <c:numCache>
                <c:formatCode>General</c:formatCode>
                <c:ptCount val="8"/>
                <c:pt idx="0">
                  <c:v>2018</c:v>
                </c:pt>
                <c:pt idx="1">
                  <c:v>2019</c:v>
                </c:pt>
                <c:pt idx="2">
                  <c:v>2020</c:v>
                </c:pt>
                <c:pt idx="3">
                  <c:v>2021</c:v>
                </c:pt>
                <c:pt idx="4">
                  <c:v>2022</c:v>
                </c:pt>
                <c:pt idx="5">
                  <c:v>2023</c:v>
                </c:pt>
                <c:pt idx="6">
                  <c:v>2024</c:v>
                </c:pt>
                <c:pt idx="7">
                  <c:v>2025</c:v>
                </c:pt>
              </c:numCache>
            </c:numRef>
          </c:cat>
          <c:val>
            <c:numRef>
              <c:f>(Arkusz1!$D$5,Arkusz1!$F$5,Arkusz1!$H$5,Arkusz1!$J$5,Arkusz1!$L$5,Arkusz1!$N$5,Arkusz1!$P$5,Arkusz1!$R$5)</c:f>
              <c:numCache>
                <c:formatCode>General</c:formatCode>
                <c:ptCount val="8"/>
                <c:pt idx="0">
                  <c:v>2.1666666666666665</c:v>
                </c:pt>
                <c:pt idx="1">
                  <c:v>1.9166666666666667</c:v>
                </c:pt>
                <c:pt idx="2">
                  <c:v>0</c:v>
                </c:pt>
                <c:pt idx="3">
                  <c:v>0</c:v>
                </c:pt>
                <c:pt idx="4">
                  <c:v>0</c:v>
                </c:pt>
                <c:pt idx="5">
                  <c:v>0</c:v>
                </c:pt>
                <c:pt idx="6">
                  <c:v>4</c:v>
                </c:pt>
                <c:pt idx="7">
                  <c:v>0</c:v>
                </c:pt>
              </c:numCache>
            </c:numRef>
          </c:val>
          <c:extLst>
            <c:ext xmlns:c16="http://schemas.microsoft.com/office/drawing/2014/chart" uri="{C3380CC4-5D6E-409C-BE32-E72D297353CC}">
              <c16:uniqueId val="{00000003-6088-4BF3-BFC7-AC56D3BC9118}"/>
            </c:ext>
          </c:extLst>
        </c:ser>
        <c:ser>
          <c:idx val="4"/>
          <c:order val="4"/>
          <c:tx>
            <c:strRef>
              <c:f>Arkusz1!$B$6</c:f>
              <c:strCache>
                <c:ptCount val="1"/>
                <c:pt idx="0">
                  <c:v>ID</c:v>
                </c:pt>
              </c:strCache>
            </c:strRef>
          </c:tx>
          <c:spPr>
            <a:solidFill>
              <a:schemeClr val="accent5"/>
            </a:solidFill>
            <a:ln>
              <a:noFill/>
            </a:ln>
            <a:effectLst/>
            <a:sp3d/>
          </c:spPr>
          <c:invertIfNegative val="0"/>
          <c:cat>
            <c:numRef>
              <c:f>(Arkusz1!$D$1,Arkusz1!$F$1,Arkusz1!$H$1,Arkusz1!$J$1,Arkusz1!$L$1,Arkusz1!$N$1,Arkusz1!$P$1,Arkusz1!$R$1)</c:f>
              <c:numCache>
                <c:formatCode>General</c:formatCode>
                <c:ptCount val="8"/>
                <c:pt idx="0">
                  <c:v>2018</c:v>
                </c:pt>
                <c:pt idx="1">
                  <c:v>2019</c:v>
                </c:pt>
                <c:pt idx="2">
                  <c:v>2020</c:v>
                </c:pt>
                <c:pt idx="3">
                  <c:v>2021</c:v>
                </c:pt>
                <c:pt idx="4">
                  <c:v>2022</c:v>
                </c:pt>
                <c:pt idx="5">
                  <c:v>2023</c:v>
                </c:pt>
                <c:pt idx="6">
                  <c:v>2024</c:v>
                </c:pt>
                <c:pt idx="7">
                  <c:v>2025</c:v>
                </c:pt>
              </c:numCache>
            </c:numRef>
          </c:cat>
          <c:val>
            <c:numRef>
              <c:f>(Arkusz1!$D$6,Arkusz1!$F$6,Arkusz1!$H$6,Arkusz1!$J$6,Arkusz1!$L$6,Arkusz1!$N$6,Arkusz1!$P$6,Arkusz1!$R$6)</c:f>
              <c:numCache>
                <c:formatCode>General</c:formatCode>
                <c:ptCount val="8"/>
                <c:pt idx="0">
                  <c:v>0</c:v>
                </c:pt>
                <c:pt idx="1">
                  <c:v>0</c:v>
                </c:pt>
                <c:pt idx="2">
                  <c:v>0.31666666666666665</c:v>
                </c:pt>
                <c:pt idx="3">
                  <c:v>5</c:v>
                </c:pt>
                <c:pt idx="4">
                  <c:v>0</c:v>
                </c:pt>
                <c:pt idx="5">
                  <c:v>0</c:v>
                </c:pt>
                <c:pt idx="6">
                  <c:v>0.08</c:v>
                </c:pt>
                <c:pt idx="7">
                  <c:v>0</c:v>
                </c:pt>
              </c:numCache>
            </c:numRef>
          </c:val>
          <c:extLst>
            <c:ext xmlns:c16="http://schemas.microsoft.com/office/drawing/2014/chart" uri="{C3380CC4-5D6E-409C-BE32-E72D297353CC}">
              <c16:uniqueId val="{00000004-6088-4BF3-BFC7-AC56D3BC9118}"/>
            </c:ext>
          </c:extLst>
        </c:ser>
        <c:ser>
          <c:idx val="5"/>
          <c:order val="5"/>
          <c:tx>
            <c:strRef>
              <c:f>Arkusz1!$B$7</c:f>
              <c:strCache>
                <c:ptCount val="1"/>
                <c:pt idx="0">
                  <c:v>INF</c:v>
                </c:pt>
              </c:strCache>
            </c:strRef>
          </c:tx>
          <c:spPr>
            <a:solidFill>
              <a:schemeClr val="accent6"/>
            </a:solidFill>
            <a:ln>
              <a:noFill/>
            </a:ln>
            <a:effectLst/>
            <a:sp3d/>
          </c:spPr>
          <c:invertIfNegative val="0"/>
          <c:cat>
            <c:numRef>
              <c:f>(Arkusz1!$D$1,Arkusz1!$F$1,Arkusz1!$H$1,Arkusz1!$J$1,Arkusz1!$L$1,Arkusz1!$N$1,Arkusz1!$P$1,Arkusz1!$R$1)</c:f>
              <c:numCache>
                <c:formatCode>General</c:formatCode>
                <c:ptCount val="8"/>
                <c:pt idx="0">
                  <c:v>2018</c:v>
                </c:pt>
                <c:pt idx="1">
                  <c:v>2019</c:v>
                </c:pt>
                <c:pt idx="2">
                  <c:v>2020</c:v>
                </c:pt>
                <c:pt idx="3">
                  <c:v>2021</c:v>
                </c:pt>
                <c:pt idx="4">
                  <c:v>2022</c:v>
                </c:pt>
                <c:pt idx="5">
                  <c:v>2023</c:v>
                </c:pt>
                <c:pt idx="6">
                  <c:v>2024</c:v>
                </c:pt>
                <c:pt idx="7">
                  <c:v>2025</c:v>
                </c:pt>
              </c:numCache>
            </c:numRef>
          </c:cat>
          <c:val>
            <c:numRef>
              <c:f>(Arkusz1!$D$7,Arkusz1!$F$7,Arkusz1!$H$7,Arkusz1!$J$7,Arkusz1!$L$7,Arkusz1!$N$7,Arkusz1!$P$7,Arkusz1!$R$7)</c:f>
              <c:numCache>
                <c:formatCode>General</c:formatCode>
                <c:ptCount val="8"/>
                <c:pt idx="0">
                  <c:v>0</c:v>
                </c:pt>
                <c:pt idx="1">
                  <c:v>27.499666666666663</c:v>
                </c:pt>
                <c:pt idx="2">
                  <c:v>1.75</c:v>
                </c:pt>
                <c:pt idx="3">
                  <c:v>11</c:v>
                </c:pt>
                <c:pt idx="4">
                  <c:v>0</c:v>
                </c:pt>
                <c:pt idx="5">
                  <c:v>3.54</c:v>
                </c:pt>
                <c:pt idx="6">
                  <c:v>1.1499999999999999</c:v>
                </c:pt>
                <c:pt idx="7">
                  <c:v>7.1</c:v>
                </c:pt>
              </c:numCache>
            </c:numRef>
          </c:val>
          <c:extLst>
            <c:ext xmlns:c16="http://schemas.microsoft.com/office/drawing/2014/chart" uri="{C3380CC4-5D6E-409C-BE32-E72D297353CC}">
              <c16:uniqueId val="{00000005-6088-4BF3-BFC7-AC56D3BC9118}"/>
            </c:ext>
          </c:extLst>
        </c:ser>
        <c:ser>
          <c:idx val="6"/>
          <c:order val="6"/>
          <c:tx>
            <c:strRef>
              <c:f>Arkusz1!$B$8</c:f>
              <c:strCache>
                <c:ptCount val="1"/>
                <c:pt idx="0">
                  <c:v>I</c:v>
                </c:pt>
              </c:strCache>
            </c:strRef>
          </c:tx>
          <c:spPr>
            <a:solidFill>
              <a:schemeClr val="accent1">
                <a:lumMod val="60000"/>
              </a:schemeClr>
            </a:solidFill>
            <a:ln>
              <a:noFill/>
            </a:ln>
            <a:effectLst/>
            <a:sp3d/>
          </c:spPr>
          <c:invertIfNegative val="0"/>
          <c:cat>
            <c:numRef>
              <c:f>(Arkusz1!$D$1,Arkusz1!$F$1,Arkusz1!$H$1,Arkusz1!$J$1,Arkusz1!$L$1,Arkusz1!$N$1,Arkusz1!$P$1,Arkusz1!$R$1)</c:f>
              <c:numCache>
                <c:formatCode>General</c:formatCode>
                <c:ptCount val="8"/>
                <c:pt idx="0">
                  <c:v>2018</c:v>
                </c:pt>
                <c:pt idx="1">
                  <c:v>2019</c:v>
                </c:pt>
                <c:pt idx="2">
                  <c:v>2020</c:v>
                </c:pt>
                <c:pt idx="3">
                  <c:v>2021</c:v>
                </c:pt>
                <c:pt idx="4">
                  <c:v>2022</c:v>
                </c:pt>
                <c:pt idx="5">
                  <c:v>2023</c:v>
                </c:pt>
                <c:pt idx="6">
                  <c:v>2024</c:v>
                </c:pt>
                <c:pt idx="7">
                  <c:v>2025</c:v>
                </c:pt>
              </c:numCache>
            </c:numRef>
          </c:cat>
          <c:val>
            <c:numRef>
              <c:f>(Arkusz1!$D$8,Arkusz1!$F$8,Arkusz1!$H$8,Arkusz1!$J$8,Arkusz1!$L$8,Arkusz1!$N$8,Arkusz1!$P$8,Arkusz1!$R$8)</c:f>
              <c:numCache>
                <c:formatCode>General</c:formatCode>
                <c:ptCount val="8"/>
                <c:pt idx="0">
                  <c:v>2.083333333333333</c:v>
                </c:pt>
                <c:pt idx="1">
                  <c:v>0</c:v>
                </c:pt>
                <c:pt idx="2">
                  <c:v>0</c:v>
                </c:pt>
                <c:pt idx="3">
                  <c:v>3.75</c:v>
                </c:pt>
                <c:pt idx="4">
                  <c:v>0.5</c:v>
                </c:pt>
                <c:pt idx="5">
                  <c:v>1.25</c:v>
                </c:pt>
                <c:pt idx="6">
                  <c:v>0</c:v>
                </c:pt>
                <c:pt idx="7">
                  <c:v>0</c:v>
                </c:pt>
              </c:numCache>
            </c:numRef>
          </c:val>
          <c:extLst>
            <c:ext xmlns:c16="http://schemas.microsoft.com/office/drawing/2014/chart" uri="{C3380CC4-5D6E-409C-BE32-E72D297353CC}">
              <c16:uniqueId val="{00000006-6088-4BF3-BFC7-AC56D3BC9118}"/>
            </c:ext>
          </c:extLst>
        </c:ser>
        <c:ser>
          <c:idx val="7"/>
          <c:order val="7"/>
          <c:tx>
            <c:strRef>
              <c:f>Arkusz1!$B$9</c:f>
              <c:strCache>
                <c:ptCount val="1"/>
                <c:pt idx="0">
                  <c:v>MML</c:v>
                </c:pt>
              </c:strCache>
            </c:strRef>
          </c:tx>
          <c:spPr>
            <a:solidFill>
              <a:schemeClr val="accent2">
                <a:lumMod val="60000"/>
              </a:schemeClr>
            </a:solidFill>
            <a:ln>
              <a:noFill/>
            </a:ln>
            <a:effectLst/>
            <a:sp3d/>
          </c:spPr>
          <c:invertIfNegative val="0"/>
          <c:cat>
            <c:numRef>
              <c:f>(Arkusz1!$D$1,Arkusz1!$F$1,Arkusz1!$H$1,Arkusz1!$J$1,Arkusz1!$L$1,Arkusz1!$N$1,Arkusz1!$P$1,Arkusz1!$R$1)</c:f>
              <c:numCache>
                <c:formatCode>General</c:formatCode>
                <c:ptCount val="8"/>
                <c:pt idx="0">
                  <c:v>2018</c:v>
                </c:pt>
                <c:pt idx="1">
                  <c:v>2019</c:v>
                </c:pt>
                <c:pt idx="2">
                  <c:v>2020</c:v>
                </c:pt>
                <c:pt idx="3">
                  <c:v>2021</c:v>
                </c:pt>
                <c:pt idx="4">
                  <c:v>2022</c:v>
                </c:pt>
                <c:pt idx="5">
                  <c:v>2023</c:v>
                </c:pt>
                <c:pt idx="6">
                  <c:v>2024</c:v>
                </c:pt>
                <c:pt idx="7">
                  <c:v>2025</c:v>
                </c:pt>
              </c:numCache>
            </c:numRef>
          </c:cat>
          <c:val>
            <c:numRef>
              <c:f>(Arkusz1!$D$9,Arkusz1!$F$9,Arkusz1!$H$9,Arkusz1!$J$9,Arkusz1!$L$9,Arkusz1!$N$9,Arkusz1!$P$9,Arkusz1!$R$9)</c:f>
              <c:numCache>
                <c:formatCode>General</c:formatCode>
                <c:ptCount val="8"/>
                <c:pt idx="0">
                  <c:v>2.583333333333333</c:v>
                </c:pt>
                <c:pt idx="1">
                  <c:v>3.0833300000000001</c:v>
                </c:pt>
                <c:pt idx="2">
                  <c:v>0</c:v>
                </c:pt>
                <c:pt idx="3">
                  <c:v>0</c:v>
                </c:pt>
                <c:pt idx="4">
                  <c:v>0</c:v>
                </c:pt>
                <c:pt idx="5">
                  <c:v>0</c:v>
                </c:pt>
                <c:pt idx="6">
                  <c:v>0</c:v>
                </c:pt>
                <c:pt idx="7">
                  <c:v>0</c:v>
                </c:pt>
              </c:numCache>
            </c:numRef>
          </c:val>
          <c:extLst>
            <c:ext xmlns:c16="http://schemas.microsoft.com/office/drawing/2014/chart" uri="{C3380CC4-5D6E-409C-BE32-E72D297353CC}">
              <c16:uniqueId val="{00000007-6088-4BF3-BFC7-AC56D3BC9118}"/>
            </c:ext>
          </c:extLst>
        </c:ser>
        <c:ser>
          <c:idx val="8"/>
          <c:order val="8"/>
          <c:tx>
            <c:strRef>
              <c:f>Arkusz1!$B$10</c:f>
              <c:strCache>
                <c:ptCount val="1"/>
                <c:pt idx="0">
                  <c:v>HE</c:v>
                </c:pt>
              </c:strCache>
            </c:strRef>
          </c:tx>
          <c:spPr>
            <a:solidFill>
              <a:schemeClr val="accent3">
                <a:lumMod val="60000"/>
              </a:schemeClr>
            </a:solidFill>
            <a:ln>
              <a:noFill/>
            </a:ln>
            <a:effectLst/>
            <a:sp3d/>
          </c:spPr>
          <c:invertIfNegative val="0"/>
          <c:cat>
            <c:numRef>
              <c:f>(Arkusz1!$D$1,Arkusz1!$F$1,Arkusz1!$H$1,Arkusz1!$J$1,Arkusz1!$L$1,Arkusz1!$N$1,Arkusz1!$P$1,Arkusz1!$R$1)</c:f>
              <c:numCache>
                <c:formatCode>General</c:formatCode>
                <c:ptCount val="8"/>
                <c:pt idx="0">
                  <c:v>2018</c:v>
                </c:pt>
                <c:pt idx="1">
                  <c:v>2019</c:v>
                </c:pt>
                <c:pt idx="2">
                  <c:v>2020</c:v>
                </c:pt>
                <c:pt idx="3">
                  <c:v>2021</c:v>
                </c:pt>
                <c:pt idx="4">
                  <c:v>2022</c:v>
                </c:pt>
                <c:pt idx="5">
                  <c:v>2023</c:v>
                </c:pt>
                <c:pt idx="6">
                  <c:v>2024</c:v>
                </c:pt>
                <c:pt idx="7">
                  <c:v>2025</c:v>
                </c:pt>
              </c:numCache>
            </c:numRef>
          </c:cat>
          <c:val>
            <c:numRef>
              <c:f>(Arkusz1!$D$10,Arkusz1!$F$10,Arkusz1!$H$10,Arkusz1!$J$10,Arkusz1!$L$10,Arkusz1!$N$10,Arkusz1!$P$10,Arkusz1!$R$10)</c:f>
              <c:numCache>
                <c:formatCode>General</c:formatCode>
                <c:ptCount val="8"/>
                <c:pt idx="0">
                  <c:v>2.6666666666666665</c:v>
                </c:pt>
                <c:pt idx="1">
                  <c:v>3</c:v>
                </c:pt>
                <c:pt idx="2">
                  <c:v>0.41000000000000003</c:v>
                </c:pt>
                <c:pt idx="3">
                  <c:v>2.25</c:v>
                </c:pt>
                <c:pt idx="4">
                  <c:v>2</c:v>
                </c:pt>
                <c:pt idx="5">
                  <c:v>3.75</c:v>
                </c:pt>
                <c:pt idx="6">
                  <c:v>0.75</c:v>
                </c:pt>
                <c:pt idx="7">
                  <c:v>0</c:v>
                </c:pt>
              </c:numCache>
            </c:numRef>
          </c:val>
          <c:extLst>
            <c:ext xmlns:c16="http://schemas.microsoft.com/office/drawing/2014/chart" uri="{C3380CC4-5D6E-409C-BE32-E72D297353CC}">
              <c16:uniqueId val="{00000008-6088-4BF3-BFC7-AC56D3BC9118}"/>
            </c:ext>
          </c:extLst>
        </c:ser>
        <c:ser>
          <c:idx val="9"/>
          <c:order val="9"/>
          <c:tx>
            <c:strRef>
              <c:f>Arkusz1!$B$11</c:f>
              <c:strCache>
                <c:ptCount val="1"/>
                <c:pt idx="0">
                  <c:v>OI</c:v>
                </c:pt>
              </c:strCache>
            </c:strRef>
          </c:tx>
          <c:spPr>
            <a:solidFill>
              <a:schemeClr val="accent4">
                <a:lumMod val="60000"/>
              </a:schemeClr>
            </a:solidFill>
            <a:ln>
              <a:noFill/>
            </a:ln>
            <a:effectLst/>
            <a:sp3d/>
          </c:spPr>
          <c:invertIfNegative val="0"/>
          <c:cat>
            <c:numRef>
              <c:f>(Arkusz1!$D$1,Arkusz1!$F$1,Arkusz1!$H$1,Arkusz1!$J$1,Arkusz1!$L$1,Arkusz1!$N$1,Arkusz1!$P$1,Arkusz1!$R$1)</c:f>
              <c:numCache>
                <c:formatCode>General</c:formatCode>
                <c:ptCount val="8"/>
                <c:pt idx="0">
                  <c:v>2018</c:v>
                </c:pt>
                <c:pt idx="1">
                  <c:v>2019</c:v>
                </c:pt>
                <c:pt idx="2">
                  <c:v>2020</c:v>
                </c:pt>
                <c:pt idx="3">
                  <c:v>2021</c:v>
                </c:pt>
                <c:pt idx="4">
                  <c:v>2022</c:v>
                </c:pt>
                <c:pt idx="5">
                  <c:v>2023</c:v>
                </c:pt>
                <c:pt idx="6">
                  <c:v>2024</c:v>
                </c:pt>
                <c:pt idx="7">
                  <c:v>2025</c:v>
                </c:pt>
              </c:numCache>
            </c:numRef>
          </c:cat>
          <c:val>
            <c:numRef>
              <c:f>(Arkusz1!$D$11,Arkusz1!$F$11,Arkusz1!$H$11,Arkusz1!$J$11,Arkusz1!$L$11,Arkusz1!$N$11,Arkusz1!$P$11,Arkusz1!$R$11)</c:f>
              <c:numCache>
                <c:formatCode>General</c:formatCode>
                <c:ptCount val="8"/>
                <c:pt idx="0">
                  <c:v>1.5</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9-6088-4BF3-BFC7-AC56D3BC9118}"/>
            </c:ext>
          </c:extLst>
        </c:ser>
        <c:ser>
          <c:idx val="10"/>
          <c:order val="10"/>
          <c:tx>
            <c:strRef>
              <c:f>Arkusz1!$B$12</c:f>
              <c:strCache>
                <c:ptCount val="1"/>
                <c:pt idx="0">
                  <c:v>OT</c:v>
                </c:pt>
              </c:strCache>
            </c:strRef>
          </c:tx>
          <c:spPr>
            <a:solidFill>
              <a:schemeClr val="accent5">
                <a:lumMod val="60000"/>
              </a:schemeClr>
            </a:solidFill>
            <a:ln>
              <a:noFill/>
            </a:ln>
            <a:effectLst/>
            <a:sp3d/>
          </c:spPr>
          <c:invertIfNegative val="0"/>
          <c:cat>
            <c:numRef>
              <c:f>(Arkusz1!$D$1,Arkusz1!$F$1,Arkusz1!$H$1,Arkusz1!$J$1,Arkusz1!$L$1,Arkusz1!$N$1,Arkusz1!$P$1,Arkusz1!$R$1)</c:f>
              <c:numCache>
                <c:formatCode>General</c:formatCode>
                <c:ptCount val="8"/>
                <c:pt idx="0">
                  <c:v>2018</c:v>
                </c:pt>
                <c:pt idx="1">
                  <c:v>2019</c:v>
                </c:pt>
                <c:pt idx="2">
                  <c:v>2020</c:v>
                </c:pt>
                <c:pt idx="3">
                  <c:v>2021</c:v>
                </c:pt>
                <c:pt idx="4">
                  <c:v>2022</c:v>
                </c:pt>
                <c:pt idx="5">
                  <c:v>2023</c:v>
                </c:pt>
                <c:pt idx="6">
                  <c:v>2024</c:v>
                </c:pt>
                <c:pt idx="7">
                  <c:v>2025</c:v>
                </c:pt>
              </c:numCache>
            </c:numRef>
          </c:cat>
          <c:val>
            <c:numRef>
              <c:f>(Arkusz1!$D$12,Arkusz1!$F$12,Arkusz1!$H$12,Arkusz1!$J$12,Arkusz1!$L$12,Arkusz1!$N$12,Arkusz1!$P$12,Arkusz1!$R$12)</c:f>
              <c:numCache>
                <c:formatCode>General</c:formatCode>
                <c:ptCount val="8"/>
                <c:pt idx="0">
                  <c:v>5.4666666666666668</c:v>
                </c:pt>
                <c:pt idx="1">
                  <c:v>53.53</c:v>
                </c:pt>
                <c:pt idx="2">
                  <c:v>0</c:v>
                </c:pt>
                <c:pt idx="3">
                  <c:v>0</c:v>
                </c:pt>
                <c:pt idx="4">
                  <c:v>0</c:v>
                </c:pt>
                <c:pt idx="5">
                  <c:v>0.85</c:v>
                </c:pt>
                <c:pt idx="6">
                  <c:v>10.9</c:v>
                </c:pt>
                <c:pt idx="7">
                  <c:v>0</c:v>
                </c:pt>
              </c:numCache>
            </c:numRef>
          </c:val>
          <c:extLst>
            <c:ext xmlns:c16="http://schemas.microsoft.com/office/drawing/2014/chart" uri="{C3380CC4-5D6E-409C-BE32-E72D297353CC}">
              <c16:uniqueId val="{0000000A-6088-4BF3-BFC7-AC56D3BC9118}"/>
            </c:ext>
          </c:extLst>
        </c:ser>
        <c:ser>
          <c:idx val="11"/>
          <c:order val="11"/>
          <c:tx>
            <c:strRef>
              <c:f>Arkusz1!$B$13</c:f>
              <c:strCache>
                <c:ptCount val="1"/>
                <c:pt idx="0">
                  <c:v>NET</c:v>
                </c:pt>
              </c:strCache>
            </c:strRef>
          </c:tx>
          <c:spPr>
            <a:solidFill>
              <a:schemeClr val="accent6">
                <a:lumMod val="60000"/>
              </a:schemeClr>
            </a:solidFill>
            <a:ln>
              <a:noFill/>
            </a:ln>
            <a:effectLst/>
            <a:sp3d/>
          </c:spPr>
          <c:invertIfNegative val="0"/>
          <c:cat>
            <c:numRef>
              <c:f>(Arkusz1!$D$1,Arkusz1!$F$1,Arkusz1!$H$1,Arkusz1!$J$1,Arkusz1!$L$1,Arkusz1!$N$1,Arkusz1!$P$1,Arkusz1!$R$1)</c:f>
              <c:numCache>
                <c:formatCode>General</c:formatCode>
                <c:ptCount val="8"/>
                <c:pt idx="0">
                  <c:v>2018</c:v>
                </c:pt>
                <c:pt idx="1">
                  <c:v>2019</c:v>
                </c:pt>
                <c:pt idx="2">
                  <c:v>2020</c:v>
                </c:pt>
                <c:pt idx="3">
                  <c:v>2021</c:v>
                </c:pt>
                <c:pt idx="4">
                  <c:v>2022</c:v>
                </c:pt>
                <c:pt idx="5">
                  <c:v>2023</c:v>
                </c:pt>
                <c:pt idx="6">
                  <c:v>2024</c:v>
                </c:pt>
                <c:pt idx="7">
                  <c:v>2025</c:v>
                </c:pt>
              </c:numCache>
            </c:numRef>
          </c:cat>
          <c:val>
            <c:numRef>
              <c:f>(Arkusz1!$D$13,Arkusz1!$F$13,Arkusz1!$H$13,Arkusz1!$J$13,Arkusz1!$L$13,Arkusz1!$N$13,Arkusz1!$P$13,Arkusz1!$R$13)</c:f>
              <c:numCache>
                <c:formatCode>General</c:formatCode>
                <c:ptCount val="8"/>
                <c:pt idx="0">
                  <c:v>10.25</c:v>
                </c:pt>
                <c:pt idx="1">
                  <c:v>0</c:v>
                </c:pt>
                <c:pt idx="2">
                  <c:v>0</c:v>
                </c:pt>
                <c:pt idx="3">
                  <c:v>0</c:v>
                </c:pt>
                <c:pt idx="4">
                  <c:v>0.41666666666666669</c:v>
                </c:pt>
                <c:pt idx="5">
                  <c:v>0</c:v>
                </c:pt>
                <c:pt idx="6">
                  <c:v>0</c:v>
                </c:pt>
                <c:pt idx="7">
                  <c:v>0</c:v>
                </c:pt>
              </c:numCache>
            </c:numRef>
          </c:val>
          <c:extLst>
            <c:ext xmlns:c16="http://schemas.microsoft.com/office/drawing/2014/chart" uri="{C3380CC4-5D6E-409C-BE32-E72D297353CC}">
              <c16:uniqueId val="{0000000B-6088-4BF3-BFC7-AC56D3BC9118}"/>
            </c:ext>
          </c:extLst>
        </c:ser>
        <c:ser>
          <c:idx val="12"/>
          <c:order val="12"/>
          <c:tx>
            <c:strRef>
              <c:f>Arkusz1!$B$14</c:f>
              <c:strCache>
                <c:ptCount val="1"/>
                <c:pt idx="0">
                  <c:v>MAG</c:v>
                </c:pt>
              </c:strCache>
            </c:strRef>
          </c:tx>
          <c:spPr>
            <a:solidFill>
              <a:schemeClr val="accent1">
                <a:lumMod val="80000"/>
                <a:lumOff val="20000"/>
              </a:schemeClr>
            </a:solidFill>
            <a:ln>
              <a:noFill/>
            </a:ln>
            <a:effectLst/>
            <a:sp3d/>
          </c:spPr>
          <c:invertIfNegative val="0"/>
          <c:cat>
            <c:numRef>
              <c:f>(Arkusz1!$D$1,Arkusz1!$F$1,Arkusz1!$H$1,Arkusz1!$J$1,Arkusz1!$L$1,Arkusz1!$N$1,Arkusz1!$P$1,Arkusz1!$R$1)</c:f>
              <c:numCache>
                <c:formatCode>General</c:formatCode>
                <c:ptCount val="8"/>
                <c:pt idx="0">
                  <c:v>2018</c:v>
                </c:pt>
                <c:pt idx="1">
                  <c:v>2019</c:v>
                </c:pt>
                <c:pt idx="2">
                  <c:v>2020</c:v>
                </c:pt>
                <c:pt idx="3">
                  <c:v>2021</c:v>
                </c:pt>
                <c:pt idx="4">
                  <c:v>2022</c:v>
                </c:pt>
                <c:pt idx="5">
                  <c:v>2023</c:v>
                </c:pt>
                <c:pt idx="6">
                  <c:v>2024</c:v>
                </c:pt>
                <c:pt idx="7">
                  <c:v>2025</c:v>
                </c:pt>
              </c:numCache>
            </c:numRef>
          </c:cat>
          <c:val>
            <c:numRef>
              <c:f>(Arkusz1!$D$14,Arkusz1!$F$14,Arkusz1!$H$14,Arkusz1!$J$14,Arkusz1!$L$14,Arkusz1!$N$14,Arkusz1!$P$14,Arkusz1!$R$14)</c:f>
              <c:numCache>
                <c:formatCode>General</c:formatCode>
                <c:ptCount val="8"/>
                <c:pt idx="0">
                  <c:v>4.166666666666667</c:v>
                </c:pt>
                <c:pt idx="1">
                  <c:v>14.833333333333332</c:v>
                </c:pt>
                <c:pt idx="2">
                  <c:v>107.08366666666666</c:v>
                </c:pt>
                <c:pt idx="3">
                  <c:v>0</c:v>
                </c:pt>
                <c:pt idx="4">
                  <c:v>2.5</c:v>
                </c:pt>
                <c:pt idx="5">
                  <c:v>43.58</c:v>
                </c:pt>
                <c:pt idx="6">
                  <c:v>2.9499999999999997</c:v>
                </c:pt>
                <c:pt idx="7">
                  <c:v>1.8333333333333333</c:v>
                </c:pt>
              </c:numCache>
            </c:numRef>
          </c:val>
          <c:extLst>
            <c:ext xmlns:c16="http://schemas.microsoft.com/office/drawing/2014/chart" uri="{C3380CC4-5D6E-409C-BE32-E72D297353CC}">
              <c16:uniqueId val="{0000000C-6088-4BF3-BFC7-AC56D3BC9118}"/>
            </c:ext>
          </c:extLst>
        </c:ser>
        <c:ser>
          <c:idx val="13"/>
          <c:order val="13"/>
          <c:tx>
            <c:strRef>
              <c:f>Arkusz1!$B$15</c:f>
              <c:strCache>
                <c:ptCount val="1"/>
                <c:pt idx="0">
                  <c:v>PSS</c:v>
                </c:pt>
              </c:strCache>
            </c:strRef>
          </c:tx>
          <c:spPr>
            <a:solidFill>
              <a:schemeClr val="accent2">
                <a:lumMod val="80000"/>
                <a:lumOff val="20000"/>
              </a:schemeClr>
            </a:solidFill>
            <a:ln>
              <a:noFill/>
            </a:ln>
            <a:effectLst/>
            <a:sp3d/>
          </c:spPr>
          <c:invertIfNegative val="0"/>
          <c:cat>
            <c:numRef>
              <c:f>(Arkusz1!$D$1,Arkusz1!$F$1,Arkusz1!$H$1,Arkusz1!$J$1,Arkusz1!$L$1,Arkusz1!$N$1,Arkusz1!$P$1,Arkusz1!$R$1)</c:f>
              <c:numCache>
                <c:formatCode>General</c:formatCode>
                <c:ptCount val="8"/>
                <c:pt idx="0">
                  <c:v>2018</c:v>
                </c:pt>
                <c:pt idx="1">
                  <c:v>2019</c:v>
                </c:pt>
                <c:pt idx="2">
                  <c:v>2020</c:v>
                </c:pt>
                <c:pt idx="3">
                  <c:v>2021</c:v>
                </c:pt>
                <c:pt idx="4">
                  <c:v>2022</c:v>
                </c:pt>
                <c:pt idx="5">
                  <c:v>2023</c:v>
                </c:pt>
                <c:pt idx="6">
                  <c:v>2024</c:v>
                </c:pt>
                <c:pt idx="7">
                  <c:v>2025</c:v>
                </c:pt>
              </c:numCache>
            </c:numRef>
          </c:cat>
          <c:val>
            <c:numRef>
              <c:f>(Arkusz1!$D$15,Arkusz1!$F$15,Arkusz1!$H$15,Arkusz1!$J$15,Arkusz1!$L$15,Arkusz1!$N$15,Arkusz1!$P$15,Arkusz1!$R$15)</c:f>
              <c:numCache>
                <c:formatCode>General</c:formatCode>
                <c:ptCount val="8"/>
                <c:pt idx="0">
                  <c:v>0</c:v>
                </c:pt>
                <c:pt idx="1">
                  <c:v>0.75</c:v>
                </c:pt>
                <c:pt idx="2">
                  <c:v>0</c:v>
                </c:pt>
                <c:pt idx="3">
                  <c:v>1.5</c:v>
                </c:pt>
                <c:pt idx="4">
                  <c:v>0</c:v>
                </c:pt>
                <c:pt idx="5">
                  <c:v>0</c:v>
                </c:pt>
                <c:pt idx="6">
                  <c:v>0</c:v>
                </c:pt>
                <c:pt idx="7">
                  <c:v>2.2999999999999998</c:v>
                </c:pt>
              </c:numCache>
            </c:numRef>
          </c:val>
          <c:extLst>
            <c:ext xmlns:c16="http://schemas.microsoft.com/office/drawing/2014/chart" uri="{C3380CC4-5D6E-409C-BE32-E72D297353CC}">
              <c16:uniqueId val="{0000000D-6088-4BF3-BFC7-AC56D3BC9118}"/>
            </c:ext>
          </c:extLst>
        </c:ser>
        <c:ser>
          <c:idx val="14"/>
          <c:order val="14"/>
          <c:tx>
            <c:strRef>
              <c:f>Arkusz1!$B$16</c:f>
              <c:strCache>
                <c:ptCount val="1"/>
                <c:pt idx="0">
                  <c:v>RF</c:v>
                </c:pt>
              </c:strCache>
            </c:strRef>
          </c:tx>
          <c:spPr>
            <a:solidFill>
              <a:schemeClr val="accent3">
                <a:lumMod val="80000"/>
                <a:lumOff val="20000"/>
              </a:schemeClr>
            </a:solidFill>
            <a:ln>
              <a:noFill/>
            </a:ln>
            <a:effectLst/>
            <a:sp3d/>
          </c:spPr>
          <c:invertIfNegative val="0"/>
          <c:cat>
            <c:numRef>
              <c:f>(Arkusz1!$D$1,Arkusz1!$F$1,Arkusz1!$H$1,Arkusz1!$J$1,Arkusz1!$L$1,Arkusz1!$N$1,Arkusz1!$P$1,Arkusz1!$R$1)</c:f>
              <c:numCache>
                <c:formatCode>General</c:formatCode>
                <c:ptCount val="8"/>
                <c:pt idx="0">
                  <c:v>2018</c:v>
                </c:pt>
                <c:pt idx="1">
                  <c:v>2019</c:v>
                </c:pt>
                <c:pt idx="2">
                  <c:v>2020</c:v>
                </c:pt>
                <c:pt idx="3">
                  <c:v>2021</c:v>
                </c:pt>
                <c:pt idx="4">
                  <c:v>2022</c:v>
                </c:pt>
                <c:pt idx="5">
                  <c:v>2023</c:v>
                </c:pt>
                <c:pt idx="6">
                  <c:v>2024</c:v>
                </c:pt>
                <c:pt idx="7">
                  <c:v>2025</c:v>
                </c:pt>
              </c:numCache>
            </c:numRef>
          </c:cat>
          <c:val>
            <c:numRef>
              <c:f>(Arkusz1!$D$16,Arkusz1!$F$16,Arkusz1!$H$16,Arkusz1!$J$16,Arkusz1!$L$16,Arkusz1!$N$16,Arkusz1!$P$16,Arkusz1!$R$16)</c:f>
              <c:numCache>
                <c:formatCode>General</c:formatCode>
                <c:ptCount val="8"/>
                <c:pt idx="0">
                  <c:v>9.0665000333333339</c:v>
                </c:pt>
                <c:pt idx="1">
                  <c:v>8.4333333333333336</c:v>
                </c:pt>
                <c:pt idx="2">
                  <c:v>93.916666666666657</c:v>
                </c:pt>
                <c:pt idx="3">
                  <c:v>14.275166666666665</c:v>
                </c:pt>
                <c:pt idx="4">
                  <c:v>5.35</c:v>
                </c:pt>
                <c:pt idx="5">
                  <c:v>2</c:v>
                </c:pt>
                <c:pt idx="6">
                  <c:v>81.349999999999994</c:v>
                </c:pt>
                <c:pt idx="7">
                  <c:v>50.43</c:v>
                </c:pt>
              </c:numCache>
            </c:numRef>
          </c:val>
          <c:extLst>
            <c:ext xmlns:c16="http://schemas.microsoft.com/office/drawing/2014/chart" uri="{C3380CC4-5D6E-409C-BE32-E72D297353CC}">
              <c16:uniqueId val="{0000000E-6088-4BF3-BFC7-AC56D3BC9118}"/>
            </c:ext>
          </c:extLst>
        </c:ser>
        <c:ser>
          <c:idx val="15"/>
          <c:order val="15"/>
          <c:tx>
            <c:strRef>
              <c:f>Arkusz1!$B$17</c:f>
              <c:strCache>
                <c:ptCount val="1"/>
                <c:pt idx="0">
                  <c:v>VAC</c:v>
                </c:pt>
              </c:strCache>
            </c:strRef>
          </c:tx>
          <c:spPr>
            <a:solidFill>
              <a:schemeClr val="accent4">
                <a:lumMod val="80000"/>
                <a:lumOff val="20000"/>
              </a:schemeClr>
            </a:solidFill>
            <a:ln>
              <a:noFill/>
            </a:ln>
            <a:effectLst/>
            <a:sp3d/>
          </c:spPr>
          <c:invertIfNegative val="0"/>
          <c:cat>
            <c:numRef>
              <c:f>(Arkusz1!$D$1,Arkusz1!$F$1,Arkusz1!$H$1,Arkusz1!$J$1,Arkusz1!$L$1,Arkusz1!$N$1,Arkusz1!$P$1,Arkusz1!$R$1)</c:f>
              <c:numCache>
                <c:formatCode>General</c:formatCode>
                <c:ptCount val="8"/>
                <c:pt idx="0">
                  <c:v>2018</c:v>
                </c:pt>
                <c:pt idx="1">
                  <c:v>2019</c:v>
                </c:pt>
                <c:pt idx="2">
                  <c:v>2020</c:v>
                </c:pt>
                <c:pt idx="3">
                  <c:v>2021</c:v>
                </c:pt>
                <c:pt idx="4">
                  <c:v>2022</c:v>
                </c:pt>
                <c:pt idx="5">
                  <c:v>2023</c:v>
                </c:pt>
                <c:pt idx="6">
                  <c:v>2024</c:v>
                </c:pt>
                <c:pt idx="7">
                  <c:v>2025</c:v>
                </c:pt>
              </c:numCache>
            </c:numRef>
          </c:cat>
          <c:val>
            <c:numRef>
              <c:f>(Arkusz1!$D$17,Arkusz1!$F$17,Arkusz1!$H$17,Arkusz1!$J$17,Arkusz1!$L$17,Arkusz1!$N$17,Arkusz1!$P$17,Arkusz1!$R$17)</c:f>
              <c:numCache>
                <c:formatCode>General</c:formatCode>
                <c:ptCount val="8"/>
                <c:pt idx="0">
                  <c:v>48.333300000000001</c:v>
                </c:pt>
                <c:pt idx="1">
                  <c:v>2.9166666666666665</c:v>
                </c:pt>
                <c:pt idx="2">
                  <c:v>5.1666666666666661</c:v>
                </c:pt>
                <c:pt idx="3">
                  <c:v>0</c:v>
                </c:pt>
                <c:pt idx="4">
                  <c:v>194.5</c:v>
                </c:pt>
                <c:pt idx="5">
                  <c:v>0.7</c:v>
                </c:pt>
                <c:pt idx="6">
                  <c:v>0.75</c:v>
                </c:pt>
                <c:pt idx="7">
                  <c:v>1.78</c:v>
                </c:pt>
              </c:numCache>
            </c:numRef>
          </c:val>
          <c:extLst>
            <c:ext xmlns:c16="http://schemas.microsoft.com/office/drawing/2014/chart" uri="{C3380CC4-5D6E-409C-BE32-E72D297353CC}">
              <c16:uniqueId val="{0000000F-6088-4BF3-BFC7-AC56D3BC9118}"/>
            </c:ext>
          </c:extLst>
        </c:ser>
        <c:ser>
          <c:idx val="16"/>
          <c:order val="16"/>
          <c:tx>
            <c:strRef>
              <c:f>Arkusz1!$B$18</c:f>
              <c:strCache>
                <c:ptCount val="1"/>
                <c:pt idx="0">
                  <c:v>WAT</c:v>
                </c:pt>
              </c:strCache>
            </c:strRef>
          </c:tx>
          <c:spPr>
            <a:solidFill>
              <a:schemeClr val="accent5">
                <a:lumMod val="80000"/>
                <a:lumOff val="20000"/>
              </a:schemeClr>
            </a:solidFill>
            <a:ln>
              <a:noFill/>
            </a:ln>
            <a:effectLst/>
            <a:sp3d/>
          </c:spPr>
          <c:invertIfNegative val="0"/>
          <c:cat>
            <c:numRef>
              <c:f>(Arkusz1!$D$1,Arkusz1!$F$1,Arkusz1!$H$1,Arkusz1!$J$1,Arkusz1!$L$1,Arkusz1!$N$1,Arkusz1!$P$1,Arkusz1!$R$1)</c:f>
              <c:numCache>
                <c:formatCode>General</c:formatCode>
                <c:ptCount val="8"/>
                <c:pt idx="0">
                  <c:v>2018</c:v>
                </c:pt>
                <c:pt idx="1">
                  <c:v>2019</c:v>
                </c:pt>
                <c:pt idx="2">
                  <c:v>2020</c:v>
                </c:pt>
                <c:pt idx="3">
                  <c:v>2021</c:v>
                </c:pt>
                <c:pt idx="4">
                  <c:v>2022</c:v>
                </c:pt>
                <c:pt idx="5">
                  <c:v>2023</c:v>
                </c:pt>
                <c:pt idx="6">
                  <c:v>2024</c:v>
                </c:pt>
                <c:pt idx="7">
                  <c:v>2025</c:v>
                </c:pt>
              </c:numCache>
            </c:numRef>
          </c:cat>
          <c:val>
            <c:numRef>
              <c:f>(Arkusz1!$D$18,Arkusz1!$F$18,Arkusz1!$H$18,Arkusz1!$J$18,Arkusz1!$L$18,Arkusz1!$N$18,Arkusz1!$P$18,Arkusz1!$R$18)</c:f>
              <c:numCache>
                <c:formatCode>General</c:formatCode>
                <c:ptCount val="8"/>
                <c:pt idx="0">
                  <c:v>10.966666666666665</c:v>
                </c:pt>
                <c:pt idx="1">
                  <c:v>1.05</c:v>
                </c:pt>
                <c:pt idx="2">
                  <c:v>0</c:v>
                </c:pt>
                <c:pt idx="3">
                  <c:v>0.5</c:v>
                </c:pt>
                <c:pt idx="4">
                  <c:v>14.35</c:v>
                </c:pt>
                <c:pt idx="5">
                  <c:v>9.17</c:v>
                </c:pt>
                <c:pt idx="6">
                  <c:v>12.079966666666667</c:v>
                </c:pt>
                <c:pt idx="7">
                  <c:v>39.223333333333329</c:v>
                </c:pt>
              </c:numCache>
            </c:numRef>
          </c:val>
          <c:extLst>
            <c:ext xmlns:c16="http://schemas.microsoft.com/office/drawing/2014/chart" uri="{C3380CC4-5D6E-409C-BE32-E72D297353CC}">
              <c16:uniqueId val="{00000010-6088-4BF3-BFC7-AC56D3BC9118}"/>
            </c:ext>
          </c:extLst>
        </c:ser>
        <c:dLbls>
          <c:showLegendKey val="0"/>
          <c:showVal val="0"/>
          <c:showCatName val="0"/>
          <c:showSerName val="0"/>
          <c:showPercent val="0"/>
          <c:showBubbleSize val="0"/>
        </c:dLbls>
        <c:gapWidth val="150"/>
        <c:shape val="box"/>
        <c:axId val="1033226416"/>
        <c:axId val="55061407"/>
        <c:axId val="0"/>
      </c:bar3DChart>
      <c:catAx>
        <c:axId val="103322641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Y</a:t>
                </a:r>
                <a:r>
                  <a:rPr lang="pl-PL" b="1"/>
                  <a:t>ear</a:t>
                </a:r>
                <a:endParaRPr lang="en-US" b="1"/>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061407"/>
        <c:crosses val="autoZero"/>
        <c:auto val="1"/>
        <c:lblAlgn val="ctr"/>
        <c:lblOffset val="100"/>
        <c:noMultiLvlLbl val="0"/>
      </c:catAx>
      <c:valAx>
        <c:axId val="5506140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T</a:t>
                </a:r>
                <a:r>
                  <a:rPr lang="pl-PL" b="1"/>
                  <a:t>ime [h]</a:t>
                </a:r>
                <a:endParaRPr lang="en-US" b="1"/>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3226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emf"/><Relationship Id="rId2" Type="http://schemas.openxmlformats.org/officeDocument/2006/relationships/image" Target="../media/image52.jpeg"/><Relationship Id="rId1" Type="http://schemas.openxmlformats.org/officeDocument/2006/relationships/image" Target="../media/image51.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diagrams/_rels/data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6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image" Target="../media/image51.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6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40B36D-5E77-4DAF-A5CB-CC64E5F73C62}" type="doc">
      <dgm:prSet loTypeId="urn:microsoft.com/office/officeart/2005/8/layout/hierarchy4" loCatId="list" qsTypeId="urn:microsoft.com/office/officeart/2005/8/quickstyle/3d2" qsCatId="3D" csTypeId="urn:microsoft.com/office/officeart/2005/8/colors/colorful2" csCatId="colorful" phldr="1"/>
      <dgm:spPr/>
      <dgm:t>
        <a:bodyPr/>
        <a:lstStyle/>
        <a:p>
          <a:endParaRPr lang="en-GB"/>
        </a:p>
      </dgm:t>
    </dgm:pt>
    <dgm:pt modelId="{D139A509-16E1-4F37-832F-15195B2774F7}">
      <dgm:prSet phldrT="[Tekst]"/>
      <dgm:spPr/>
      <dgm:t>
        <a:bodyPr/>
        <a:lstStyle/>
        <a:p>
          <a:r>
            <a:rPr lang="pl-PL">
              <a:latin typeface="Poppins" panose="00000500000000000000" pitchFamily="2" charset="-18"/>
              <a:cs typeface="Poppins" panose="00000500000000000000" pitchFamily="2" charset="-18"/>
            </a:rPr>
            <a:t>Beam for </a:t>
          </a:r>
          <a:r>
            <a:rPr lang="pl-PL" err="1">
              <a:latin typeface="Poppins" panose="00000500000000000000" pitchFamily="2" charset="-18"/>
              <a:cs typeface="Poppins" panose="00000500000000000000" pitchFamily="2" charset="-18"/>
            </a:rPr>
            <a:t>beamlines</a:t>
          </a:r>
          <a:r>
            <a:rPr lang="pl-PL">
              <a:latin typeface="Poppins" panose="00000500000000000000" pitchFamily="2" charset="-18"/>
              <a:cs typeface="Poppins" panose="00000500000000000000" pitchFamily="2" charset="-18"/>
            </a:rPr>
            <a:t>/</a:t>
          </a:r>
          <a:r>
            <a:rPr lang="pl-PL" err="1">
              <a:latin typeface="Poppins" panose="00000500000000000000" pitchFamily="2" charset="-18"/>
              <a:cs typeface="Poppins" panose="00000500000000000000" pitchFamily="2" charset="-18"/>
            </a:rPr>
            <a:t>Users</a:t>
          </a:r>
          <a:endParaRPr lang="en-GB">
            <a:latin typeface="Poppins" panose="00000500000000000000" pitchFamily="2" charset="-18"/>
            <a:cs typeface="Poppins" panose="00000500000000000000" pitchFamily="2" charset="-18"/>
          </a:endParaRPr>
        </a:p>
      </dgm:t>
    </dgm:pt>
    <dgm:pt modelId="{3CA7C8BA-9A45-48D4-992D-94D2904C639C}" type="parTrans" cxnId="{319F55AD-CF92-49FC-A0F8-2A3C70A0C33D}">
      <dgm:prSet/>
      <dgm:spPr/>
      <dgm:t>
        <a:bodyPr/>
        <a:lstStyle/>
        <a:p>
          <a:endParaRPr lang="en-GB"/>
        </a:p>
      </dgm:t>
    </dgm:pt>
    <dgm:pt modelId="{A291A852-3C27-46C9-AB75-E0CC9E6761E1}" type="sibTrans" cxnId="{319F55AD-CF92-49FC-A0F8-2A3C70A0C33D}">
      <dgm:prSet/>
      <dgm:spPr/>
      <dgm:t>
        <a:bodyPr/>
        <a:lstStyle/>
        <a:p>
          <a:endParaRPr lang="en-GB"/>
        </a:p>
      </dgm:t>
    </dgm:pt>
    <dgm:pt modelId="{2D356E56-C246-407B-A0F5-9F8E0929FD6B}">
      <dgm:prSet/>
      <dgm:spPr/>
      <dgm:t>
        <a:bodyPr/>
        <a:lstStyle/>
        <a:p>
          <a:r>
            <a:rPr lang="pl-PL"/>
            <a:t>Machine development /</a:t>
          </a:r>
          <a:r>
            <a:rPr lang="pl-PL" err="1"/>
            <a:t>maintenance</a:t>
          </a:r>
          <a:endParaRPr lang="pl-PL"/>
        </a:p>
      </dgm:t>
    </dgm:pt>
    <dgm:pt modelId="{FD0B2A65-8C0E-4350-9DB5-BAC841B2427B}" type="parTrans" cxnId="{DFF340B9-B72C-46F2-A786-7FB015DE7120}">
      <dgm:prSet/>
      <dgm:spPr/>
      <dgm:t>
        <a:bodyPr/>
        <a:lstStyle/>
        <a:p>
          <a:endParaRPr lang="en-GB"/>
        </a:p>
      </dgm:t>
    </dgm:pt>
    <dgm:pt modelId="{D2DF682C-F526-43C9-A09B-A2AAD1970844}" type="sibTrans" cxnId="{DFF340B9-B72C-46F2-A786-7FB015DE7120}">
      <dgm:prSet/>
      <dgm:spPr/>
      <dgm:t>
        <a:bodyPr/>
        <a:lstStyle/>
        <a:p>
          <a:endParaRPr lang="en-GB"/>
        </a:p>
      </dgm:t>
    </dgm:pt>
    <dgm:pt modelId="{5CDD77DD-B0FD-468C-8CBC-E0709DA4E139}">
      <dgm:prSet/>
      <dgm:spPr/>
      <dgm:t>
        <a:bodyPr/>
        <a:lstStyle/>
        <a:p>
          <a:r>
            <a:rPr lang="pl-PL" err="1"/>
            <a:t>Shutdown</a:t>
          </a:r>
          <a:endParaRPr lang="pl-PL"/>
        </a:p>
      </dgm:t>
    </dgm:pt>
    <dgm:pt modelId="{71A31ADC-E040-48E6-91E1-6400CAD079BC}" type="parTrans" cxnId="{02CB70C6-DC98-4709-98C0-4EEE48D1755D}">
      <dgm:prSet/>
      <dgm:spPr/>
      <dgm:t>
        <a:bodyPr/>
        <a:lstStyle/>
        <a:p>
          <a:endParaRPr lang="en-GB"/>
        </a:p>
      </dgm:t>
    </dgm:pt>
    <dgm:pt modelId="{B635EA6F-B1D8-4240-ACF3-2ADF21855BBD}" type="sibTrans" cxnId="{02CB70C6-DC98-4709-98C0-4EEE48D1755D}">
      <dgm:prSet/>
      <dgm:spPr/>
      <dgm:t>
        <a:bodyPr/>
        <a:lstStyle/>
        <a:p>
          <a:endParaRPr lang="en-GB"/>
        </a:p>
      </dgm:t>
    </dgm:pt>
    <dgm:pt modelId="{E9D13D47-BB2F-495F-BECB-E67316580EE6}">
      <dgm:prSet phldrT="[Tekst]"/>
      <dgm:spPr/>
      <dgm:t>
        <a:bodyPr/>
        <a:lstStyle/>
        <a:p>
          <a:r>
            <a:rPr lang="pl-PL" b="1"/>
            <a:t>185 </a:t>
          </a:r>
          <a:r>
            <a:rPr lang="pl-PL" b="1" err="1"/>
            <a:t>days</a:t>
          </a:r>
          <a:r>
            <a:rPr lang="pl-PL" b="1"/>
            <a:t>/</a:t>
          </a:r>
          <a:r>
            <a:rPr lang="pl-PL" b="1" err="1"/>
            <a:t>year</a:t>
          </a:r>
          <a:endParaRPr lang="en-GB" b="1"/>
        </a:p>
      </dgm:t>
    </dgm:pt>
    <dgm:pt modelId="{8F21AB37-C727-4AE1-ABDE-ADF43EEA5C96}" type="parTrans" cxnId="{D391D990-192D-4952-B10C-7F121176E3A2}">
      <dgm:prSet/>
      <dgm:spPr/>
      <dgm:t>
        <a:bodyPr/>
        <a:lstStyle/>
        <a:p>
          <a:endParaRPr lang="en-GB"/>
        </a:p>
      </dgm:t>
    </dgm:pt>
    <dgm:pt modelId="{B8CAA224-0943-4254-B3CE-79AFD45C68A9}" type="sibTrans" cxnId="{D391D990-192D-4952-B10C-7F121176E3A2}">
      <dgm:prSet/>
      <dgm:spPr/>
      <dgm:t>
        <a:bodyPr/>
        <a:lstStyle/>
        <a:p>
          <a:endParaRPr lang="en-GB"/>
        </a:p>
      </dgm:t>
    </dgm:pt>
    <dgm:pt modelId="{737948A9-C621-4068-9844-4F7BF9837E68}">
      <dgm:prSet/>
      <dgm:spPr/>
      <dgm:t>
        <a:bodyPr/>
        <a:lstStyle/>
        <a:p>
          <a:r>
            <a:rPr lang="pl-PL"/>
            <a:t>  </a:t>
          </a:r>
          <a:r>
            <a:rPr lang="pl-PL" b="1"/>
            <a:t>75 </a:t>
          </a:r>
          <a:r>
            <a:rPr lang="pl-PL" b="1" err="1"/>
            <a:t>days</a:t>
          </a:r>
          <a:r>
            <a:rPr lang="pl-PL" b="1"/>
            <a:t>/</a:t>
          </a:r>
          <a:r>
            <a:rPr lang="pl-PL" b="1" err="1"/>
            <a:t>year</a:t>
          </a:r>
          <a:endParaRPr lang="pl-PL" b="1"/>
        </a:p>
      </dgm:t>
    </dgm:pt>
    <dgm:pt modelId="{98F2EF81-6B02-4F73-923A-27BF6B39395A}" type="parTrans" cxnId="{BF504E77-1CB4-4DA0-8257-1D712E191C9E}">
      <dgm:prSet/>
      <dgm:spPr/>
      <dgm:t>
        <a:bodyPr/>
        <a:lstStyle/>
        <a:p>
          <a:endParaRPr lang="en-GB"/>
        </a:p>
      </dgm:t>
    </dgm:pt>
    <dgm:pt modelId="{335954F8-93E1-4B2D-8BF1-60A42F0DBC1C}" type="sibTrans" cxnId="{BF504E77-1CB4-4DA0-8257-1D712E191C9E}">
      <dgm:prSet/>
      <dgm:spPr/>
      <dgm:t>
        <a:bodyPr/>
        <a:lstStyle/>
        <a:p>
          <a:endParaRPr lang="en-GB"/>
        </a:p>
      </dgm:t>
    </dgm:pt>
    <dgm:pt modelId="{2459324D-7E85-4B01-B698-EA7C2D01FCB7}">
      <dgm:prSet/>
      <dgm:spPr/>
      <dgm:t>
        <a:bodyPr/>
        <a:lstStyle/>
        <a:p>
          <a:r>
            <a:rPr lang="pl-PL" b="1"/>
            <a:t>79 </a:t>
          </a:r>
          <a:r>
            <a:rPr lang="pl-PL" b="1" err="1"/>
            <a:t>days</a:t>
          </a:r>
          <a:r>
            <a:rPr lang="pl-PL" b="1"/>
            <a:t>/</a:t>
          </a:r>
          <a:r>
            <a:rPr lang="pl-PL" b="1" err="1"/>
            <a:t>year</a:t>
          </a:r>
          <a:endParaRPr lang="pl-PL" b="1"/>
        </a:p>
      </dgm:t>
    </dgm:pt>
    <dgm:pt modelId="{4A4BD3F2-E7A5-4907-AB77-FCDDDFBF885D}" type="parTrans" cxnId="{DA071ABB-86B4-4F34-9694-7ECCD3275008}">
      <dgm:prSet/>
      <dgm:spPr/>
      <dgm:t>
        <a:bodyPr/>
        <a:lstStyle/>
        <a:p>
          <a:endParaRPr lang="en-GB"/>
        </a:p>
      </dgm:t>
    </dgm:pt>
    <dgm:pt modelId="{A9FA707F-8F5D-496F-BD8E-3534E224CE10}" type="sibTrans" cxnId="{DA071ABB-86B4-4F34-9694-7ECCD3275008}">
      <dgm:prSet/>
      <dgm:spPr/>
      <dgm:t>
        <a:bodyPr/>
        <a:lstStyle/>
        <a:p>
          <a:endParaRPr lang="en-GB"/>
        </a:p>
      </dgm:t>
    </dgm:pt>
    <dgm:pt modelId="{1B3D0AC3-28B2-408A-8B05-D5E4240634E9}" type="pres">
      <dgm:prSet presAssocID="{2F40B36D-5E77-4DAF-A5CB-CC64E5F73C62}" presName="Name0" presStyleCnt="0">
        <dgm:presLayoutVars>
          <dgm:chPref val="1"/>
          <dgm:dir/>
          <dgm:animOne val="branch"/>
          <dgm:animLvl val="lvl"/>
          <dgm:resizeHandles/>
        </dgm:presLayoutVars>
      </dgm:prSet>
      <dgm:spPr/>
    </dgm:pt>
    <dgm:pt modelId="{CE5B16DA-42BE-4812-AA3E-FF96A2B14C0E}" type="pres">
      <dgm:prSet presAssocID="{D139A509-16E1-4F37-832F-15195B2774F7}" presName="vertOne" presStyleCnt="0"/>
      <dgm:spPr/>
    </dgm:pt>
    <dgm:pt modelId="{FF24B82E-1E18-4CE5-BFD2-3047AECB7F02}" type="pres">
      <dgm:prSet presAssocID="{D139A509-16E1-4F37-832F-15195B2774F7}" presName="txOne" presStyleLbl="node0" presStyleIdx="0" presStyleCnt="3">
        <dgm:presLayoutVars>
          <dgm:chPref val="3"/>
        </dgm:presLayoutVars>
      </dgm:prSet>
      <dgm:spPr/>
    </dgm:pt>
    <dgm:pt modelId="{97B8299C-309B-479A-8F15-41729C26568F}" type="pres">
      <dgm:prSet presAssocID="{D139A509-16E1-4F37-832F-15195B2774F7}" presName="parTransOne" presStyleCnt="0"/>
      <dgm:spPr/>
    </dgm:pt>
    <dgm:pt modelId="{89E24A86-D3FC-4F3E-AE33-81D4D599189D}" type="pres">
      <dgm:prSet presAssocID="{D139A509-16E1-4F37-832F-15195B2774F7}" presName="horzOne" presStyleCnt="0"/>
      <dgm:spPr/>
    </dgm:pt>
    <dgm:pt modelId="{9826CA71-AA90-4C01-92CF-CDCDBF17B51B}" type="pres">
      <dgm:prSet presAssocID="{E9D13D47-BB2F-495F-BECB-E67316580EE6}" presName="vertTwo" presStyleCnt="0"/>
      <dgm:spPr/>
    </dgm:pt>
    <dgm:pt modelId="{F593F447-566D-4598-8A6F-4F2265E16845}" type="pres">
      <dgm:prSet presAssocID="{E9D13D47-BB2F-495F-BECB-E67316580EE6}" presName="txTwo" presStyleLbl="node2" presStyleIdx="0" presStyleCnt="3">
        <dgm:presLayoutVars>
          <dgm:chPref val="3"/>
        </dgm:presLayoutVars>
      </dgm:prSet>
      <dgm:spPr/>
    </dgm:pt>
    <dgm:pt modelId="{9BE9291F-B000-425B-A6DC-BD286A526BC2}" type="pres">
      <dgm:prSet presAssocID="{E9D13D47-BB2F-495F-BECB-E67316580EE6}" presName="horzTwo" presStyleCnt="0"/>
      <dgm:spPr/>
    </dgm:pt>
    <dgm:pt modelId="{6D044EDF-859A-416E-AD40-A3AEC8E630D9}" type="pres">
      <dgm:prSet presAssocID="{A291A852-3C27-46C9-AB75-E0CC9E6761E1}" presName="sibSpaceOne" presStyleCnt="0"/>
      <dgm:spPr/>
    </dgm:pt>
    <dgm:pt modelId="{1BD3F794-A03C-40E7-B095-3343F7F30CC0}" type="pres">
      <dgm:prSet presAssocID="{2D356E56-C246-407B-A0F5-9F8E0929FD6B}" presName="vertOne" presStyleCnt="0"/>
      <dgm:spPr/>
    </dgm:pt>
    <dgm:pt modelId="{546A4719-3F64-4549-8602-295BEBE41804}" type="pres">
      <dgm:prSet presAssocID="{2D356E56-C246-407B-A0F5-9F8E0929FD6B}" presName="txOne" presStyleLbl="node0" presStyleIdx="1" presStyleCnt="3">
        <dgm:presLayoutVars>
          <dgm:chPref val="3"/>
        </dgm:presLayoutVars>
      </dgm:prSet>
      <dgm:spPr/>
    </dgm:pt>
    <dgm:pt modelId="{11114762-0694-463B-8F42-A553211CE3E9}" type="pres">
      <dgm:prSet presAssocID="{2D356E56-C246-407B-A0F5-9F8E0929FD6B}" presName="parTransOne" presStyleCnt="0"/>
      <dgm:spPr/>
    </dgm:pt>
    <dgm:pt modelId="{59A40C75-F6ED-4A3C-B75B-AA08271C45D2}" type="pres">
      <dgm:prSet presAssocID="{2D356E56-C246-407B-A0F5-9F8E0929FD6B}" presName="horzOne" presStyleCnt="0"/>
      <dgm:spPr/>
    </dgm:pt>
    <dgm:pt modelId="{4B7A13DF-ABC1-4B18-A7E0-A19E74B5095C}" type="pres">
      <dgm:prSet presAssocID="{737948A9-C621-4068-9844-4F7BF9837E68}" presName="vertTwo" presStyleCnt="0"/>
      <dgm:spPr/>
    </dgm:pt>
    <dgm:pt modelId="{51BC7A6F-04FA-4582-82C6-EF4F172D813B}" type="pres">
      <dgm:prSet presAssocID="{737948A9-C621-4068-9844-4F7BF9837E68}" presName="txTwo" presStyleLbl="node2" presStyleIdx="1" presStyleCnt="3">
        <dgm:presLayoutVars>
          <dgm:chPref val="3"/>
        </dgm:presLayoutVars>
      </dgm:prSet>
      <dgm:spPr/>
    </dgm:pt>
    <dgm:pt modelId="{A9DEF21D-BF0D-4E73-92A1-2AA211DCBE95}" type="pres">
      <dgm:prSet presAssocID="{737948A9-C621-4068-9844-4F7BF9837E68}" presName="horzTwo" presStyleCnt="0"/>
      <dgm:spPr/>
    </dgm:pt>
    <dgm:pt modelId="{2A97F85D-084E-4EE6-9A56-DCEC25E4284A}" type="pres">
      <dgm:prSet presAssocID="{D2DF682C-F526-43C9-A09B-A2AAD1970844}" presName="sibSpaceOne" presStyleCnt="0"/>
      <dgm:spPr/>
    </dgm:pt>
    <dgm:pt modelId="{F9CB6A9A-49B6-418E-BC49-F6479BA44288}" type="pres">
      <dgm:prSet presAssocID="{5CDD77DD-B0FD-468C-8CBC-E0709DA4E139}" presName="vertOne" presStyleCnt="0"/>
      <dgm:spPr/>
    </dgm:pt>
    <dgm:pt modelId="{FE531214-25B6-4FF8-BF3E-D28FEA6BF033}" type="pres">
      <dgm:prSet presAssocID="{5CDD77DD-B0FD-468C-8CBC-E0709DA4E139}" presName="txOne" presStyleLbl="node0" presStyleIdx="2" presStyleCnt="3">
        <dgm:presLayoutVars>
          <dgm:chPref val="3"/>
        </dgm:presLayoutVars>
      </dgm:prSet>
      <dgm:spPr/>
    </dgm:pt>
    <dgm:pt modelId="{E13CD52E-C829-496F-B80C-19049E797381}" type="pres">
      <dgm:prSet presAssocID="{5CDD77DD-B0FD-468C-8CBC-E0709DA4E139}" presName="parTransOne" presStyleCnt="0"/>
      <dgm:spPr/>
    </dgm:pt>
    <dgm:pt modelId="{DD65628F-F837-41DC-979E-9C0A1C3F2122}" type="pres">
      <dgm:prSet presAssocID="{5CDD77DD-B0FD-468C-8CBC-E0709DA4E139}" presName="horzOne" presStyleCnt="0"/>
      <dgm:spPr/>
    </dgm:pt>
    <dgm:pt modelId="{3C16F92E-A2F0-481B-B2C5-9F69E3CDE628}" type="pres">
      <dgm:prSet presAssocID="{2459324D-7E85-4B01-B698-EA7C2D01FCB7}" presName="vertTwo" presStyleCnt="0"/>
      <dgm:spPr/>
    </dgm:pt>
    <dgm:pt modelId="{5BDDC60D-3178-41AC-AAA7-A3B32852BEC1}" type="pres">
      <dgm:prSet presAssocID="{2459324D-7E85-4B01-B698-EA7C2D01FCB7}" presName="txTwo" presStyleLbl="node2" presStyleIdx="2" presStyleCnt="3">
        <dgm:presLayoutVars>
          <dgm:chPref val="3"/>
        </dgm:presLayoutVars>
      </dgm:prSet>
      <dgm:spPr/>
    </dgm:pt>
    <dgm:pt modelId="{E4B45EF5-2425-47C8-9C06-4B679D5E70AD}" type="pres">
      <dgm:prSet presAssocID="{2459324D-7E85-4B01-B698-EA7C2D01FCB7}" presName="horzTwo" presStyleCnt="0"/>
      <dgm:spPr/>
    </dgm:pt>
  </dgm:ptLst>
  <dgm:cxnLst>
    <dgm:cxn modelId="{427FA711-A7AB-493B-BCB5-E655F57A3709}" type="presOf" srcId="{2F40B36D-5E77-4DAF-A5CB-CC64E5F73C62}" destId="{1B3D0AC3-28B2-408A-8B05-D5E4240634E9}" srcOrd="0" destOrd="0" presId="urn:microsoft.com/office/officeart/2005/8/layout/hierarchy4"/>
    <dgm:cxn modelId="{E1CB2528-C353-4D34-B34C-CE4F4208579D}" type="presOf" srcId="{E9D13D47-BB2F-495F-BECB-E67316580EE6}" destId="{F593F447-566D-4598-8A6F-4F2265E16845}" srcOrd="0" destOrd="0" presId="urn:microsoft.com/office/officeart/2005/8/layout/hierarchy4"/>
    <dgm:cxn modelId="{7F317F48-A54E-4A66-806C-E9D1FA43E010}" type="presOf" srcId="{737948A9-C621-4068-9844-4F7BF9837E68}" destId="{51BC7A6F-04FA-4582-82C6-EF4F172D813B}" srcOrd="0" destOrd="0" presId="urn:microsoft.com/office/officeart/2005/8/layout/hierarchy4"/>
    <dgm:cxn modelId="{EBE7FB55-9910-4EF8-BE5E-B2ADB7380915}" type="presOf" srcId="{D139A509-16E1-4F37-832F-15195B2774F7}" destId="{FF24B82E-1E18-4CE5-BFD2-3047AECB7F02}" srcOrd="0" destOrd="0" presId="urn:microsoft.com/office/officeart/2005/8/layout/hierarchy4"/>
    <dgm:cxn modelId="{BF504E77-1CB4-4DA0-8257-1D712E191C9E}" srcId="{2D356E56-C246-407B-A0F5-9F8E0929FD6B}" destId="{737948A9-C621-4068-9844-4F7BF9837E68}" srcOrd="0" destOrd="0" parTransId="{98F2EF81-6B02-4F73-923A-27BF6B39395A}" sibTransId="{335954F8-93E1-4B2D-8BF1-60A42F0DBC1C}"/>
    <dgm:cxn modelId="{D391D990-192D-4952-B10C-7F121176E3A2}" srcId="{D139A509-16E1-4F37-832F-15195B2774F7}" destId="{E9D13D47-BB2F-495F-BECB-E67316580EE6}" srcOrd="0" destOrd="0" parTransId="{8F21AB37-C727-4AE1-ABDE-ADF43EEA5C96}" sibTransId="{B8CAA224-0943-4254-B3CE-79AFD45C68A9}"/>
    <dgm:cxn modelId="{384EA496-8A4C-4249-98DF-AB83A6616461}" type="presOf" srcId="{2D356E56-C246-407B-A0F5-9F8E0929FD6B}" destId="{546A4719-3F64-4549-8602-295BEBE41804}" srcOrd="0" destOrd="0" presId="urn:microsoft.com/office/officeart/2005/8/layout/hierarchy4"/>
    <dgm:cxn modelId="{319F55AD-CF92-49FC-A0F8-2A3C70A0C33D}" srcId="{2F40B36D-5E77-4DAF-A5CB-CC64E5F73C62}" destId="{D139A509-16E1-4F37-832F-15195B2774F7}" srcOrd="0" destOrd="0" parTransId="{3CA7C8BA-9A45-48D4-992D-94D2904C639C}" sibTransId="{A291A852-3C27-46C9-AB75-E0CC9E6761E1}"/>
    <dgm:cxn modelId="{DFF340B9-B72C-46F2-A786-7FB015DE7120}" srcId="{2F40B36D-5E77-4DAF-A5CB-CC64E5F73C62}" destId="{2D356E56-C246-407B-A0F5-9F8E0929FD6B}" srcOrd="1" destOrd="0" parTransId="{FD0B2A65-8C0E-4350-9DB5-BAC841B2427B}" sibTransId="{D2DF682C-F526-43C9-A09B-A2AAD1970844}"/>
    <dgm:cxn modelId="{DA071ABB-86B4-4F34-9694-7ECCD3275008}" srcId="{5CDD77DD-B0FD-468C-8CBC-E0709DA4E139}" destId="{2459324D-7E85-4B01-B698-EA7C2D01FCB7}" srcOrd="0" destOrd="0" parTransId="{4A4BD3F2-E7A5-4907-AB77-FCDDDFBF885D}" sibTransId="{A9FA707F-8F5D-496F-BD8E-3534E224CE10}"/>
    <dgm:cxn modelId="{6FE971BB-1CC8-40B8-A556-28E7DA7783EC}" type="presOf" srcId="{5CDD77DD-B0FD-468C-8CBC-E0709DA4E139}" destId="{FE531214-25B6-4FF8-BF3E-D28FEA6BF033}" srcOrd="0" destOrd="0" presId="urn:microsoft.com/office/officeart/2005/8/layout/hierarchy4"/>
    <dgm:cxn modelId="{02CB70C6-DC98-4709-98C0-4EEE48D1755D}" srcId="{2F40B36D-5E77-4DAF-A5CB-CC64E5F73C62}" destId="{5CDD77DD-B0FD-468C-8CBC-E0709DA4E139}" srcOrd="2" destOrd="0" parTransId="{71A31ADC-E040-48E6-91E1-6400CAD079BC}" sibTransId="{B635EA6F-B1D8-4240-ACF3-2ADF21855BBD}"/>
    <dgm:cxn modelId="{F37C3CC7-81A2-4A82-AA88-07321047138E}" type="presOf" srcId="{2459324D-7E85-4B01-B698-EA7C2D01FCB7}" destId="{5BDDC60D-3178-41AC-AAA7-A3B32852BEC1}" srcOrd="0" destOrd="0" presId="urn:microsoft.com/office/officeart/2005/8/layout/hierarchy4"/>
    <dgm:cxn modelId="{1CFCFD7D-E74F-42E6-8EFE-CB08E7A28976}" type="presParOf" srcId="{1B3D0AC3-28B2-408A-8B05-D5E4240634E9}" destId="{CE5B16DA-42BE-4812-AA3E-FF96A2B14C0E}" srcOrd="0" destOrd="0" presId="urn:microsoft.com/office/officeart/2005/8/layout/hierarchy4"/>
    <dgm:cxn modelId="{ABD872F1-DCE3-46C9-8C88-E3918398026F}" type="presParOf" srcId="{CE5B16DA-42BE-4812-AA3E-FF96A2B14C0E}" destId="{FF24B82E-1E18-4CE5-BFD2-3047AECB7F02}" srcOrd="0" destOrd="0" presId="urn:microsoft.com/office/officeart/2005/8/layout/hierarchy4"/>
    <dgm:cxn modelId="{6A7FF9BD-9FB8-4B6A-A67D-1E0D3D968644}" type="presParOf" srcId="{CE5B16DA-42BE-4812-AA3E-FF96A2B14C0E}" destId="{97B8299C-309B-479A-8F15-41729C26568F}" srcOrd="1" destOrd="0" presId="urn:microsoft.com/office/officeart/2005/8/layout/hierarchy4"/>
    <dgm:cxn modelId="{F3E2ECDD-0235-4FF1-A089-264D8ECBA6CF}" type="presParOf" srcId="{CE5B16DA-42BE-4812-AA3E-FF96A2B14C0E}" destId="{89E24A86-D3FC-4F3E-AE33-81D4D599189D}" srcOrd="2" destOrd="0" presId="urn:microsoft.com/office/officeart/2005/8/layout/hierarchy4"/>
    <dgm:cxn modelId="{D1AAC9CA-B2E7-4520-B3CC-2EC406B5244A}" type="presParOf" srcId="{89E24A86-D3FC-4F3E-AE33-81D4D599189D}" destId="{9826CA71-AA90-4C01-92CF-CDCDBF17B51B}" srcOrd="0" destOrd="0" presId="urn:microsoft.com/office/officeart/2005/8/layout/hierarchy4"/>
    <dgm:cxn modelId="{2AFEFD1A-EAFE-4FE5-8F5D-F9FEF6F9D44F}" type="presParOf" srcId="{9826CA71-AA90-4C01-92CF-CDCDBF17B51B}" destId="{F593F447-566D-4598-8A6F-4F2265E16845}" srcOrd="0" destOrd="0" presId="urn:microsoft.com/office/officeart/2005/8/layout/hierarchy4"/>
    <dgm:cxn modelId="{FFBF7C88-11E8-4A64-9600-4944CE73590D}" type="presParOf" srcId="{9826CA71-AA90-4C01-92CF-CDCDBF17B51B}" destId="{9BE9291F-B000-425B-A6DC-BD286A526BC2}" srcOrd="1" destOrd="0" presId="urn:microsoft.com/office/officeart/2005/8/layout/hierarchy4"/>
    <dgm:cxn modelId="{59D45648-90F5-4BBE-8BD1-1455E59BE1D1}" type="presParOf" srcId="{1B3D0AC3-28B2-408A-8B05-D5E4240634E9}" destId="{6D044EDF-859A-416E-AD40-A3AEC8E630D9}" srcOrd="1" destOrd="0" presId="urn:microsoft.com/office/officeart/2005/8/layout/hierarchy4"/>
    <dgm:cxn modelId="{A861C403-3458-4D53-8FF3-E67A932FED20}" type="presParOf" srcId="{1B3D0AC3-28B2-408A-8B05-D5E4240634E9}" destId="{1BD3F794-A03C-40E7-B095-3343F7F30CC0}" srcOrd="2" destOrd="0" presId="urn:microsoft.com/office/officeart/2005/8/layout/hierarchy4"/>
    <dgm:cxn modelId="{746F1D64-D913-4F8C-BC9C-F74350FEA5C6}" type="presParOf" srcId="{1BD3F794-A03C-40E7-B095-3343F7F30CC0}" destId="{546A4719-3F64-4549-8602-295BEBE41804}" srcOrd="0" destOrd="0" presId="urn:microsoft.com/office/officeart/2005/8/layout/hierarchy4"/>
    <dgm:cxn modelId="{B25170EF-ED00-4DBC-B279-9A31E497160D}" type="presParOf" srcId="{1BD3F794-A03C-40E7-B095-3343F7F30CC0}" destId="{11114762-0694-463B-8F42-A553211CE3E9}" srcOrd="1" destOrd="0" presId="urn:microsoft.com/office/officeart/2005/8/layout/hierarchy4"/>
    <dgm:cxn modelId="{8FFABDF8-7037-4FF2-8DCD-8D2C026410AD}" type="presParOf" srcId="{1BD3F794-A03C-40E7-B095-3343F7F30CC0}" destId="{59A40C75-F6ED-4A3C-B75B-AA08271C45D2}" srcOrd="2" destOrd="0" presId="urn:microsoft.com/office/officeart/2005/8/layout/hierarchy4"/>
    <dgm:cxn modelId="{3D96E1D8-5F24-44AF-B59C-8E04E49A61FD}" type="presParOf" srcId="{59A40C75-F6ED-4A3C-B75B-AA08271C45D2}" destId="{4B7A13DF-ABC1-4B18-A7E0-A19E74B5095C}" srcOrd="0" destOrd="0" presId="urn:microsoft.com/office/officeart/2005/8/layout/hierarchy4"/>
    <dgm:cxn modelId="{90B6F71F-5D64-4E04-837B-5D737C5C1EA5}" type="presParOf" srcId="{4B7A13DF-ABC1-4B18-A7E0-A19E74B5095C}" destId="{51BC7A6F-04FA-4582-82C6-EF4F172D813B}" srcOrd="0" destOrd="0" presId="urn:microsoft.com/office/officeart/2005/8/layout/hierarchy4"/>
    <dgm:cxn modelId="{9306C058-4F33-4A9E-94D8-1A680BCE703B}" type="presParOf" srcId="{4B7A13DF-ABC1-4B18-A7E0-A19E74B5095C}" destId="{A9DEF21D-BF0D-4E73-92A1-2AA211DCBE95}" srcOrd="1" destOrd="0" presId="urn:microsoft.com/office/officeart/2005/8/layout/hierarchy4"/>
    <dgm:cxn modelId="{CB6A5277-5AB8-4370-8F7D-6C74198BB485}" type="presParOf" srcId="{1B3D0AC3-28B2-408A-8B05-D5E4240634E9}" destId="{2A97F85D-084E-4EE6-9A56-DCEC25E4284A}" srcOrd="3" destOrd="0" presId="urn:microsoft.com/office/officeart/2005/8/layout/hierarchy4"/>
    <dgm:cxn modelId="{3CD4DC0A-BA81-4947-8692-6888E10E9D26}" type="presParOf" srcId="{1B3D0AC3-28B2-408A-8B05-D5E4240634E9}" destId="{F9CB6A9A-49B6-418E-BC49-F6479BA44288}" srcOrd="4" destOrd="0" presId="urn:microsoft.com/office/officeart/2005/8/layout/hierarchy4"/>
    <dgm:cxn modelId="{0B1F59AC-1B94-4D79-AF00-7BC053205078}" type="presParOf" srcId="{F9CB6A9A-49B6-418E-BC49-F6479BA44288}" destId="{FE531214-25B6-4FF8-BF3E-D28FEA6BF033}" srcOrd="0" destOrd="0" presId="urn:microsoft.com/office/officeart/2005/8/layout/hierarchy4"/>
    <dgm:cxn modelId="{C86CE8F8-91EF-4149-BEE8-1445E1676A79}" type="presParOf" srcId="{F9CB6A9A-49B6-418E-BC49-F6479BA44288}" destId="{E13CD52E-C829-496F-B80C-19049E797381}" srcOrd="1" destOrd="0" presId="urn:microsoft.com/office/officeart/2005/8/layout/hierarchy4"/>
    <dgm:cxn modelId="{D7E1605E-8DC0-42D8-BE1F-7A016F736A55}" type="presParOf" srcId="{F9CB6A9A-49B6-418E-BC49-F6479BA44288}" destId="{DD65628F-F837-41DC-979E-9C0A1C3F2122}" srcOrd="2" destOrd="0" presId="urn:microsoft.com/office/officeart/2005/8/layout/hierarchy4"/>
    <dgm:cxn modelId="{B4B42EB3-76F0-465D-BB99-2559C7D1D9FC}" type="presParOf" srcId="{DD65628F-F837-41DC-979E-9C0A1C3F2122}" destId="{3C16F92E-A2F0-481B-B2C5-9F69E3CDE628}" srcOrd="0" destOrd="0" presId="urn:microsoft.com/office/officeart/2005/8/layout/hierarchy4"/>
    <dgm:cxn modelId="{4338AA13-4A06-4BAD-B6DA-F74A46912718}" type="presParOf" srcId="{3C16F92E-A2F0-481B-B2C5-9F69E3CDE628}" destId="{5BDDC60D-3178-41AC-AAA7-A3B32852BEC1}" srcOrd="0" destOrd="0" presId="urn:microsoft.com/office/officeart/2005/8/layout/hierarchy4"/>
    <dgm:cxn modelId="{486A8856-6411-41AB-9588-7DE9D9365EA3}" type="presParOf" srcId="{3C16F92E-A2F0-481B-B2C5-9F69E3CDE628}" destId="{E4B45EF5-2425-47C8-9C06-4B679D5E70AD}"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049B5E5-C633-2349-881D-36066A9C609C}" type="doc">
      <dgm:prSet loTypeId="urn:microsoft.com/office/officeart/2005/8/layout/venn3" loCatId="" qsTypeId="urn:microsoft.com/office/officeart/2005/8/quickstyle/3d3" qsCatId="3D" csTypeId="urn:microsoft.com/office/officeart/2005/8/colors/colorful1" csCatId="colorful" phldr="1"/>
      <dgm:spPr/>
      <dgm:t>
        <a:bodyPr/>
        <a:lstStyle/>
        <a:p>
          <a:endParaRPr lang="en-GB"/>
        </a:p>
      </dgm:t>
    </dgm:pt>
    <dgm:pt modelId="{F79DFF85-AD94-FD4D-BC33-C4578A31B87F}">
      <dgm:prSet phldrT="[Text]"/>
      <dgm:spPr/>
      <dgm:t>
        <a:bodyPr/>
        <a:lstStyle/>
        <a:p>
          <a:r>
            <a:rPr lang="en-US" b="1" noProof="0">
              <a:latin typeface="Poppins" pitchFamily="2" charset="77"/>
              <a:cs typeface="Poppins" pitchFamily="2" charset="77"/>
            </a:rPr>
            <a:t>Diagnostics development :</a:t>
          </a:r>
        </a:p>
        <a:p>
          <a:r>
            <a:rPr lang="en-US" b="1" noProof="0">
              <a:latin typeface="Poppins" pitchFamily="2" charset="77"/>
              <a:cs typeface="Poppins" pitchFamily="2" charset="77"/>
            </a:rPr>
            <a:t>FOFB, BBFB, BLM, Tune FB and BPM system for  SOLARIS I FCC ee.</a:t>
          </a:r>
        </a:p>
      </dgm:t>
    </dgm:pt>
    <dgm:pt modelId="{7EAD2F0D-D8AF-3E40-BFB2-35136F223E30}" type="parTrans" cxnId="{2B841488-F9FE-6A42-98F5-82F4CE07A223}">
      <dgm:prSet/>
      <dgm:spPr/>
      <dgm:t>
        <a:bodyPr/>
        <a:lstStyle/>
        <a:p>
          <a:endParaRPr lang="en-GB" b="1">
            <a:latin typeface="Poppins" pitchFamily="2" charset="77"/>
            <a:cs typeface="Poppins" pitchFamily="2" charset="77"/>
          </a:endParaRPr>
        </a:p>
      </dgm:t>
    </dgm:pt>
    <dgm:pt modelId="{4A186ADE-19E3-984A-BFA5-8FBC1D9F1C88}" type="sibTrans" cxnId="{2B841488-F9FE-6A42-98F5-82F4CE07A223}">
      <dgm:prSet/>
      <dgm:spPr/>
      <dgm:t>
        <a:bodyPr/>
        <a:lstStyle/>
        <a:p>
          <a:endParaRPr lang="en-GB" b="1">
            <a:latin typeface="Poppins" pitchFamily="2" charset="77"/>
            <a:cs typeface="Poppins" pitchFamily="2" charset="77"/>
          </a:endParaRPr>
        </a:p>
      </dgm:t>
    </dgm:pt>
    <dgm:pt modelId="{ACB88BAF-8FEB-FD49-B90F-010071A79A76}">
      <dgm:prSet phldrT="[Text]"/>
      <dgm:spPr/>
      <dgm:t>
        <a:bodyPr/>
        <a:lstStyle/>
        <a:p>
          <a:r>
            <a:rPr lang="en-US" b="1" noProof="0">
              <a:latin typeface="Poppins" pitchFamily="2" charset="77"/>
              <a:cs typeface="Poppins" pitchFamily="2" charset="77"/>
            </a:rPr>
            <a:t>Full energy linac development</a:t>
          </a:r>
        </a:p>
      </dgm:t>
    </dgm:pt>
    <dgm:pt modelId="{DECD8F2B-F817-0F4A-929C-AFC07572FCDE}" type="parTrans" cxnId="{BE72DA37-FE7E-B04C-B4AA-E2D2D67953B4}">
      <dgm:prSet/>
      <dgm:spPr/>
      <dgm:t>
        <a:bodyPr/>
        <a:lstStyle/>
        <a:p>
          <a:endParaRPr lang="en-GB" b="1">
            <a:latin typeface="Poppins" pitchFamily="2" charset="77"/>
            <a:cs typeface="Poppins" pitchFamily="2" charset="77"/>
          </a:endParaRPr>
        </a:p>
      </dgm:t>
    </dgm:pt>
    <dgm:pt modelId="{B1913D6B-D71D-0649-AA3B-0A7AAB752F8D}" type="sibTrans" cxnId="{BE72DA37-FE7E-B04C-B4AA-E2D2D67953B4}">
      <dgm:prSet/>
      <dgm:spPr/>
      <dgm:t>
        <a:bodyPr/>
        <a:lstStyle/>
        <a:p>
          <a:endParaRPr lang="en-GB" b="1">
            <a:latin typeface="Poppins" pitchFamily="2" charset="77"/>
            <a:cs typeface="Poppins" pitchFamily="2" charset="77"/>
          </a:endParaRPr>
        </a:p>
      </dgm:t>
    </dgm:pt>
    <dgm:pt modelId="{74D78274-96E1-4CF6-926A-3EAC1DF73D22}">
      <dgm:prSet phldrT="[Text]"/>
      <dgm:spPr/>
      <dgm:t>
        <a:bodyPr/>
        <a:lstStyle/>
        <a:p>
          <a:r>
            <a:rPr lang="en-US" b="1" noProof="0">
              <a:latin typeface="Poppins" pitchFamily="2" charset="77"/>
              <a:ea typeface="Cambria"/>
              <a:cs typeface="Poppins" pitchFamily="2" charset="77"/>
            </a:rPr>
            <a:t>Magnet Lab development including magnet diagnostic tools (stability, alignment), ID development</a:t>
          </a:r>
          <a:endParaRPr lang="en-US" b="1" noProof="0">
            <a:latin typeface="Poppins" pitchFamily="2" charset="77"/>
            <a:cs typeface="Poppins" pitchFamily="2" charset="77"/>
          </a:endParaRPr>
        </a:p>
      </dgm:t>
    </dgm:pt>
    <dgm:pt modelId="{5A478D92-9981-4A40-8023-0C5455A2BD52}" type="parTrans" cxnId="{06E93FA7-0B5D-4E55-A003-0FF43272893A}">
      <dgm:prSet/>
      <dgm:spPr/>
      <dgm:t>
        <a:bodyPr/>
        <a:lstStyle/>
        <a:p>
          <a:endParaRPr lang="en-GB"/>
        </a:p>
      </dgm:t>
    </dgm:pt>
    <dgm:pt modelId="{610D7BE2-A54D-4568-A73A-CAF73737186C}" type="sibTrans" cxnId="{06E93FA7-0B5D-4E55-A003-0FF43272893A}">
      <dgm:prSet/>
      <dgm:spPr/>
      <dgm:t>
        <a:bodyPr/>
        <a:lstStyle/>
        <a:p>
          <a:endParaRPr lang="en-GB"/>
        </a:p>
      </dgm:t>
    </dgm:pt>
    <dgm:pt modelId="{744CFAFF-280B-4CD1-A365-FDD7B936F9ED}">
      <dgm:prSet phldrT="[Text]"/>
      <dgm:spPr/>
      <dgm:t>
        <a:bodyPr/>
        <a:lstStyle/>
        <a:p>
          <a:r>
            <a:rPr lang="en-US" b="1" noProof="0">
              <a:latin typeface="Poppins" pitchFamily="2" charset="77"/>
              <a:cs typeface="Poppins" pitchFamily="2" charset="77"/>
            </a:rPr>
            <a:t>New beamlines development (CIRI, ARYA, SMAUG, MAVKA) and installation  </a:t>
          </a:r>
        </a:p>
      </dgm:t>
    </dgm:pt>
    <dgm:pt modelId="{BA0873E3-FCC6-4AB7-A848-EA8156536BDB}" type="parTrans" cxnId="{033E6504-E0B4-4369-8FC9-B2D017B1E08B}">
      <dgm:prSet/>
      <dgm:spPr/>
      <dgm:t>
        <a:bodyPr/>
        <a:lstStyle/>
        <a:p>
          <a:endParaRPr lang="en-GB"/>
        </a:p>
      </dgm:t>
    </dgm:pt>
    <dgm:pt modelId="{3E8F25E9-8DF3-40E0-8DFE-E7DB72B292E5}" type="sibTrans" cxnId="{033E6504-E0B4-4369-8FC9-B2D017B1E08B}">
      <dgm:prSet/>
      <dgm:spPr/>
      <dgm:t>
        <a:bodyPr/>
        <a:lstStyle/>
        <a:p>
          <a:endParaRPr lang="en-GB"/>
        </a:p>
      </dgm:t>
    </dgm:pt>
    <dgm:pt modelId="{C7A364A5-DF6D-44E0-900F-91AE50BE97C2}">
      <dgm:prSet phldrT="[Text]"/>
      <dgm:spPr/>
      <dgm:t>
        <a:bodyPr/>
        <a:lstStyle/>
        <a:p>
          <a:r>
            <a:rPr lang="en-US" b="1" noProof="0">
              <a:latin typeface="Poppins" pitchFamily="2" charset="77"/>
              <a:cs typeface="Poppins" pitchFamily="2" charset="77"/>
            </a:rPr>
            <a:t>Supporting operation and improving beam stability. High availability.  </a:t>
          </a:r>
        </a:p>
      </dgm:t>
    </dgm:pt>
    <dgm:pt modelId="{5D4F26DB-F207-4D92-BAB0-DB724E44E7DA}" type="parTrans" cxnId="{6837F036-9EA8-48EA-9101-D890B4CDE595}">
      <dgm:prSet/>
      <dgm:spPr/>
      <dgm:t>
        <a:bodyPr/>
        <a:lstStyle/>
        <a:p>
          <a:endParaRPr lang="en-GB"/>
        </a:p>
      </dgm:t>
    </dgm:pt>
    <dgm:pt modelId="{3F5FE8D7-38F5-4B24-927E-588ED63C0042}" type="sibTrans" cxnId="{6837F036-9EA8-48EA-9101-D890B4CDE595}">
      <dgm:prSet/>
      <dgm:spPr/>
      <dgm:t>
        <a:bodyPr/>
        <a:lstStyle/>
        <a:p>
          <a:endParaRPr lang="en-GB"/>
        </a:p>
      </dgm:t>
    </dgm:pt>
    <dgm:pt modelId="{929FD4E1-36D9-E14E-BC81-5DCAC4F20DA1}" type="pres">
      <dgm:prSet presAssocID="{5049B5E5-C633-2349-881D-36066A9C609C}" presName="Name0" presStyleCnt="0">
        <dgm:presLayoutVars>
          <dgm:dir/>
          <dgm:resizeHandles val="exact"/>
        </dgm:presLayoutVars>
      </dgm:prSet>
      <dgm:spPr/>
    </dgm:pt>
    <dgm:pt modelId="{CBE95829-47CD-4EB0-A659-789C38E5CC47}" type="pres">
      <dgm:prSet presAssocID="{C7A364A5-DF6D-44E0-900F-91AE50BE97C2}" presName="Name5" presStyleLbl="vennNode1" presStyleIdx="0" presStyleCnt="5">
        <dgm:presLayoutVars>
          <dgm:bulletEnabled val="1"/>
        </dgm:presLayoutVars>
      </dgm:prSet>
      <dgm:spPr/>
    </dgm:pt>
    <dgm:pt modelId="{C9D0C068-6972-4904-8A1D-B2A30D3AE5FB}" type="pres">
      <dgm:prSet presAssocID="{3F5FE8D7-38F5-4B24-927E-588ED63C0042}" presName="space" presStyleCnt="0"/>
      <dgm:spPr/>
    </dgm:pt>
    <dgm:pt modelId="{09C09B68-98A1-E846-87D5-7CE00D2AD160}" type="pres">
      <dgm:prSet presAssocID="{F79DFF85-AD94-FD4D-BC33-C4578A31B87F}" presName="Name5" presStyleLbl="vennNode1" presStyleIdx="1" presStyleCnt="5">
        <dgm:presLayoutVars>
          <dgm:bulletEnabled val="1"/>
        </dgm:presLayoutVars>
      </dgm:prSet>
      <dgm:spPr/>
    </dgm:pt>
    <dgm:pt modelId="{9F3EC714-1144-294F-9AFB-371CB16D6DD8}" type="pres">
      <dgm:prSet presAssocID="{4A186ADE-19E3-984A-BFA5-8FBC1D9F1C88}" presName="space" presStyleCnt="0"/>
      <dgm:spPr/>
    </dgm:pt>
    <dgm:pt modelId="{644FB825-C349-4B16-96AE-70051A960465}" type="pres">
      <dgm:prSet presAssocID="{744CFAFF-280B-4CD1-A365-FDD7B936F9ED}" presName="Name5" presStyleLbl="vennNode1" presStyleIdx="2" presStyleCnt="5">
        <dgm:presLayoutVars>
          <dgm:bulletEnabled val="1"/>
        </dgm:presLayoutVars>
      </dgm:prSet>
      <dgm:spPr/>
    </dgm:pt>
    <dgm:pt modelId="{F85AB9ED-DBDF-4AEB-BE68-D909E1BFD427}" type="pres">
      <dgm:prSet presAssocID="{3E8F25E9-8DF3-40E0-8DFE-E7DB72B292E5}" presName="space" presStyleCnt="0"/>
      <dgm:spPr/>
    </dgm:pt>
    <dgm:pt modelId="{723A7B8B-AD52-47DE-A36D-131C6D2D5A4B}" type="pres">
      <dgm:prSet presAssocID="{74D78274-96E1-4CF6-926A-3EAC1DF73D22}" presName="Name5" presStyleLbl="vennNode1" presStyleIdx="3" presStyleCnt="5">
        <dgm:presLayoutVars>
          <dgm:bulletEnabled val="1"/>
        </dgm:presLayoutVars>
      </dgm:prSet>
      <dgm:spPr/>
    </dgm:pt>
    <dgm:pt modelId="{C2388D6C-62F1-40EF-850A-FF91906B80E7}" type="pres">
      <dgm:prSet presAssocID="{610D7BE2-A54D-4568-A73A-CAF73737186C}" presName="space" presStyleCnt="0"/>
      <dgm:spPr/>
    </dgm:pt>
    <dgm:pt modelId="{D97EB1E9-C4DF-E147-8C2B-659E3525D771}" type="pres">
      <dgm:prSet presAssocID="{ACB88BAF-8FEB-FD49-B90F-010071A79A76}" presName="Name5" presStyleLbl="vennNode1" presStyleIdx="4" presStyleCnt="5">
        <dgm:presLayoutVars>
          <dgm:bulletEnabled val="1"/>
        </dgm:presLayoutVars>
      </dgm:prSet>
      <dgm:spPr/>
    </dgm:pt>
  </dgm:ptLst>
  <dgm:cxnLst>
    <dgm:cxn modelId="{033E6504-E0B4-4369-8FC9-B2D017B1E08B}" srcId="{5049B5E5-C633-2349-881D-36066A9C609C}" destId="{744CFAFF-280B-4CD1-A365-FDD7B936F9ED}" srcOrd="2" destOrd="0" parTransId="{BA0873E3-FCC6-4AB7-A848-EA8156536BDB}" sibTransId="{3E8F25E9-8DF3-40E0-8DFE-E7DB72B292E5}"/>
    <dgm:cxn modelId="{52E6A822-2AF6-4B18-8375-AB7F6FC941F2}" type="presOf" srcId="{74D78274-96E1-4CF6-926A-3EAC1DF73D22}" destId="{723A7B8B-AD52-47DE-A36D-131C6D2D5A4B}" srcOrd="0" destOrd="0" presId="urn:microsoft.com/office/officeart/2005/8/layout/venn3"/>
    <dgm:cxn modelId="{6837F036-9EA8-48EA-9101-D890B4CDE595}" srcId="{5049B5E5-C633-2349-881D-36066A9C609C}" destId="{C7A364A5-DF6D-44E0-900F-91AE50BE97C2}" srcOrd="0" destOrd="0" parTransId="{5D4F26DB-F207-4D92-BAB0-DB724E44E7DA}" sibTransId="{3F5FE8D7-38F5-4B24-927E-588ED63C0042}"/>
    <dgm:cxn modelId="{BE72DA37-FE7E-B04C-B4AA-E2D2D67953B4}" srcId="{5049B5E5-C633-2349-881D-36066A9C609C}" destId="{ACB88BAF-8FEB-FD49-B90F-010071A79A76}" srcOrd="4" destOrd="0" parTransId="{DECD8F2B-F817-0F4A-929C-AFC07572FCDE}" sibTransId="{B1913D6B-D71D-0649-AA3B-0A7AAB752F8D}"/>
    <dgm:cxn modelId="{2B841488-F9FE-6A42-98F5-82F4CE07A223}" srcId="{5049B5E5-C633-2349-881D-36066A9C609C}" destId="{F79DFF85-AD94-FD4D-BC33-C4578A31B87F}" srcOrd="1" destOrd="0" parTransId="{7EAD2F0D-D8AF-3E40-BFB2-35136F223E30}" sibTransId="{4A186ADE-19E3-984A-BFA5-8FBC1D9F1C88}"/>
    <dgm:cxn modelId="{06E93FA7-0B5D-4E55-A003-0FF43272893A}" srcId="{5049B5E5-C633-2349-881D-36066A9C609C}" destId="{74D78274-96E1-4CF6-926A-3EAC1DF73D22}" srcOrd="3" destOrd="0" parTransId="{5A478D92-9981-4A40-8023-0C5455A2BD52}" sibTransId="{610D7BE2-A54D-4568-A73A-CAF73737186C}"/>
    <dgm:cxn modelId="{A0B3C5BC-2883-FB45-B19D-A51D3F4ECA8D}" type="presOf" srcId="{F79DFF85-AD94-FD4D-BC33-C4578A31B87F}" destId="{09C09B68-98A1-E846-87D5-7CE00D2AD160}" srcOrd="0" destOrd="0" presId="urn:microsoft.com/office/officeart/2005/8/layout/venn3"/>
    <dgm:cxn modelId="{0DFBF1BD-86ED-444A-9EDC-81F1A4052E4E}" type="presOf" srcId="{5049B5E5-C633-2349-881D-36066A9C609C}" destId="{929FD4E1-36D9-E14E-BC81-5DCAC4F20DA1}" srcOrd="0" destOrd="0" presId="urn:microsoft.com/office/officeart/2005/8/layout/venn3"/>
    <dgm:cxn modelId="{B9B626C5-6C58-4958-84AC-ABC6228DD840}" type="presOf" srcId="{C7A364A5-DF6D-44E0-900F-91AE50BE97C2}" destId="{CBE95829-47CD-4EB0-A659-789C38E5CC47}" srcOrd="0" destOrd="0" presId="urn:microsoft.com/office/officeart/2005/8/layout/venn3"/>
    <dgm:cxn modelId="{6BC4F4D2-2684-4440-B147-3A490C0AD142}" type="presOf" srcId="{744CFAFF-280B-4CD1-A365-FDD7B936F9ED}" destId="{644FB825-C349-4B16-96AE-70051A960465}" srcOrd="0" destOrd="0" presId="urn:microsoft.com/office/officeart/2005/8/layout/venn3"/>
    <dgm:cxn modelId="{17C840F6-D927-2644-AA37-D7915072C93F}" type="presOf" srcId="{ACB88BAF-8FEB-FD49-B90F-010071A79A76}" destId="{D97EB1E9-C4DF-E147-8C2B-659E3525D771}" srcOrd="0" destOrd="0" presId="urn:microsoft.com/office/officeart/2005/8/layout/venn3"/>
    <dgm:cxn modelId="{E08A0218-0B57-4BDD-8394-5EA9C311B7AE}" type="presParOf" srcId="{929FD4E1-36D9-E14E-BC81-5DCAC4F20DA1}" destId="{CBE95829-47CD-4EB0-A659-789C38E5CC47}" srcOrd="0" destOrd="0" presId="urn:microsoft.com/office/officeart/2005/8/layout/venn3"/>
    <dgm:cxn modelId="{062B4022-8256-4F8E-808C-93350619A82F}" type="presParOf" srcId="{929FD4E1-36D9-E14E-BC81-5DCAC4F20DA1}" destId="{C9D0C068-6972-4904-8A1D-B2A30D3AE5FB}" srcOrd="1" destOrd="0" presId="urn:microsoft.com/office/officeart/2005/8/layout/venn3"/>
    <dgm:cxn modelId="{2D8BBFCF-B930-574F-9DA6-3781C864E6A8}" type="presParOf" srcId="{929FD4E1-36D9-E14E-BC81-5DCAC4F20DA1}" destId="{09C09B68-98A1-E846-87D5-7CE00D2AD160}" srcOrd="2" destOrd="0" presId="urn:microsoft.com/office/officeart/2005/8/layout/venn3"/>
    <dgm:cxn modelId="{B4D11C1D-E12A-A74E-940E-376B61183EE5}" type="presParOf" srcId="{929FD4E1-36D9-E14E-BC81-5DCAC4F20DA1}" destId="{9F3EC714-1144-294F-9AFB-371CB16D6DD8}" srcOrd="3" destOrd="0" presId="urn:microsoft.com/office/officeart/2005/8/layout/venn3"/>
    <dgm:cxn modelId="{F2734ED9-54DA-4186-8C6C-6CF54E55DC38}" type="presParOf" srcId="{929FD4E1-36D9-E14E-BC81-5DCAC4F20DA1}" destId="{644FB825-C349-4B16-96AE-70051A960465}" srcOrd="4" destOrd="0" presId="urn:microsoft.com/office/officeart/2005/8/layout/venn3"/>
    <dgm:cxn modelId="{1BAC87E3-EFDC-49CB-8766-AB15D83CD96D}" type="presParOf" srcId="{929FD4E1-36D9-E14E-BC81-5DCAC4F20DA1}" destId="{F85AB9ED-DBDF-4AEB-BE68-D909E1BFD427}" srcOrd="5" destOrd="0" presId="urn:microsoft.com/office/officeart/2005/8/layout/venn3"/>
    <dgm:cxn modelId="{B441F81F-4F65-40C4-B9B9-1DC2F82194F5}" type="presParOf" srcId="{929FD4E1-36D9-E14E-BC81-5DCAC4F20DA1}" destId="{723A7B8B-AD52-47DE-A36D-131C6D2D5A4B}" srcOrd="6" destOrd="0" presId="urn:microsoft.com/office/officeart/2005/8/layout/venn3"/>
    <dgm:cxn modelId="{8FCDE1ED-EC49-45FA-9917-C152C9F0C4A0}" type="presParOf" srcId="{929FD4E1-36D9-E14E-BC81-5DCAC4F20DA1}" destId="{C2388D6C-62F1-40EF-850A-FF91906B80E7}" srcOrd="7" destOrd="0" presId="urn:microsoft.com/office/officeart/2005/8/layout/venn3"/>
    <dgm:cxn modelId="{A453E754-2AAC-2543-B30F-1EF9CBC4DC02}" type="presParOf" srcId="{929FD4E1-36D9-E14E-BC81-5DCAC4F20DA1}" destId="{D97EB1E9-C4DF-E147-8C2B-659E3525D771}" srcOrd="8" destOrd="0" presId="urn:microsoft.com/office/officeart/2005/8/layout/ven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5D3B9A-08FC-C448-A1DD-4A739DB96B39}" type="doc">
      <dgm:prSet loTypeId="urn:microsoft.com/office/officeart/2005/8/layout/default" loCatId="" qsTypeId="urn:microsoft.com/office/officeart/2005/8/quickstyle/3d3" qsCatId="3D" csTypeId="urn:microsoft.com/office/officeart/2005/8/colors/accent1_2" csCatId="accent1" phldr="1"/>
      <dgm:spPr/>
      <dgm:t>
        <a:bodyPr/>
        <a:lstStyle/>
        <a:p>
          <a:endParaRPr lang="en-GB"/>
        </a:p>
      </dgm:t>
    </dgm:pt>
    <dgm:pt modelId="{5C27E24B-A536-3F45-9338-E9508781B1D5}">
      <dgm:prSet phldrT="[Text]"/>
      <dgm:spPr/>
      <dgm:t>
        <a:bodyPr/>
        <a:lstStyle/>
        <a:p>
          <a:pPr algn="ctr" rtl="0"/>
          <a:r>
            <a:rPr lang="en-US" noProof="0">
              <a:latin typeface="Calibri Light" panose="020F0302020204030204"/>
            </a:rPr>
            <a:t>User time</a:t>
          </a:r>
          <a:endParaRPr lang="en-US" noProof="0"/>
        </a:p>
        <a:p>
          <a:pPr algn="ctr"/>
          <a:r>
            <a:rPr lang="en-US" noProof="0"/>
            <a:t>3970h </a:t>
          </a:r>
        </a:p>
      </dgm:t>
    </dgm:pt>
    <dgm:pt modelId="{3990AD6F-E83A-8741-AE2D-9BFA50D561A0}" type="parTrans" cxnId="{5273177A-D3DC-CB44-A8D7-316723F76A3C}">
      <dgm:prSet/>
      <dgm:spPr/>
      <dgm:t>
        <a:bodyPr/>
        <a:lstStyle/>
        <a:p>
          <a:endParaRPr lang="en-GB"/>
        </a:p>
      </dgm:t>
    </dgm:pt>
    <dgm:pt modelId="{DC871FD0-84DC-2A4D-A924-9273F78BF4B8}" type="sibTrans" cxnId="{5273177A-D3DC-CB44-A8D7-316723F76A3C}">
      <dgm:prSet/>
      <dgm:spPr/>
      <dgm:t>
        <a:bodyPr/>
        <a:lstStyle/>
        <a:p>
          <a:endParaRPr lang="en-GB"/>
        </a:p>
      </dgm:t>
    </dgm:pt>
    <dgm:pt modelId="{1625AD2F-EAC2-C847-A815-3566235001F2}">
      <dgm:prSet phldrT="[Text]"/>
      <dgm:spPr/>
      <dgm:t>
        <a:bodyPr/>
        <a:lstStyle/>
        <a:p>
          <a:r>
            <a:rPr lang="en-US" noProof="0"/>
            <a:t>MTBF </a:t>
          </a:r>
        </a:p>
        <a:p>
          <a:r>
            <a:rPr lang="pl-PL" noProof="0">
              <a:latin typeface="Calibri Light" panose="020F0302020204030204"/>
            </a:rPr>
            <a:t>84.5</a:t>
          </a:r>
          <a:r>
            <a:rPr lang="en-US" noProof="0"/>
            <a:t>h</a:t>
          </a:r>
        </a:p>
      </dgm:t>
    </dgm:pt>
    <dgm:pt modelId="{1BB8F6A6-E227-EA4E-85EA-7A3F52E6EE1A}" type="parTrans" cxnId="{EA721062-5104-CA4F-9C3D-05B7A836E74C}">
      <dgm:prSet/>
      <dgm:spPr/>
      <dgm:t>
        <a:bodyPr/>
        <a:lstStyle/>
        <a:p>
          <a:endParaRPr lang="en-GB"/>
        </a:p>
      </dgm:t>
    </dgm:pt>
    <dgm:pt modelId="{3F263DB3-43C2-1E47-8D03-AFCB02A1FA9D}" type="sibTrans" cxnId="{EA721062-5104-CA4F-9C3D-05B7A836E74C}">
      <dgm:prSet/>
      <dgm:spPr/>
      <dgm:t>
        <a:bodyPr/>
        <a:lstStyle/>
        <a:p>
          <a:endParaRPr lang="en-GB"/>
        </a:p>
      </dgm:t>
    </dgm:pt>
    <dgm:pt modelId="{00FEEFA7-20A3-2740-BECF-1DF62450E660}">
      <dgm:prSet phldrT="[Text]"/>
      <dgm:spPr/>
      <dgm:t>
        <a:bodyPr/>
        <a:lstStyle/>
        <a:p>
          <a:r>
            <a:rPr lang="en-US" noProof="0"/>
            <a:t>MTTR </a:t>
          </a:r>
        </a:p>
        <a:p>
          <a:pPr rtl="0"/>
          <a:r>
            <a:rPr lang="pl-PL" noProof="0"/>
            <a:t>1</a:t>
          </a:r>
          <a:r>
            <a:rPr lang="en-US" noProof="0">
              <a:latin typeface="Calibri Light" panose="020F0302020204030204"/>
            </a:rPr>
            <a:t>.7h</a:t>
          </a:r>
          <a:endParaRPr lang="en-US"/>
        </a:p>
      </dgm:t>
    </dgm:pt>
    <dgm:pt modelId="{13BBBA16-021F-CE4C-A341-B7C92EBB10CC}" type="parTrans" cxnId="{ED0232F4-2292-F74A-95B3-8E29F0CE2530}">
      <dgm:prSet/>
      <dgm:spPr/>
      <dgm:t>
        <a:bodyPr/>
        <a:lstStyle/>
        <a:p>
          <a:endParaRPr lang="en-GB"/>
        </a:p>
      </dgm:t>
    </dgm:pt>
    <dgm:pt modelId="{CA52201C-FFB3-154A-8E8E-CB9485D1477A}" type="sibTrans" cxnId="{ED0232F4-2292-F74A-95B3-8E29F0CE2530}">
      <dgm:prSet/>
      <dgm:spPr/>
      <dgm:t>
        <a:bodyPr/>
        <a:lstStyle/>
        <a:p>
          <a:endParaRPr lang="en-GB"/>
        </a:p>
      </dgm:t>
    </dgm:pt>
    <dgm:pt modelId="{E86BCBE3-F392-6542-9E91-8CCCE9993878}">
      <dgm:prSet phldrT="[Text]"/>
      <dgm:spPr/>
      <dgm:t>
        <a:bodyPr/>
        <a:lstStyle/>
        <a:p>
          <a:pPr algn="ctr"/>
          <a:r>
            <a:rPr lang="en-US" noProof="0">
              <a:latin typeface="Calibri Light" panose="020F0302020204030204"/>
            </a:rPr>
            <a:t>Availability</a:t>
          </a:r>
          <a:endParaRPr lang="en-US" noProof="0"/>
        </a:p>
        <a:p>
          <a:pPr algn="ctr"/>
          <a:r>
            <a:rPr lang="en-US" noProof="0"/>
            <a:t>9</a:t>
          </a:r>
          <a:r>
            <a:rPr lang="pl-PL" noProof="0"/>
            <a:t>7</a:t>
          </a:r>
          <a:r>
            <a:rPr lang="en-US" noProof="0">
              <a:latin typeface="Calibri Light" panose="020F0302020204030204"/>
            </a:rPr>
            <a:t>.0</a:t>
          </a:r>
          <a:r>
            <a:rPr lang="en-US" noProof="0"/>
            <a:t>%</a:t>
          </a:r>
        </a:p>
      </dgm:t>
    </dgm:pt>
    <dgm:pt modelId="{12A375A6-C0D6-624A-8FD2-AD4FE55AE586}" type="parTrans" cxnId="{A089B551-57DE-9843-BBEC-A779EEEFFC73}">
      <dgm:prSet/>
      <dgm:spPr/>
      <dgm:t>
        <a:bodyPr/>
        <a:lstStyle/>
        <a:p>
          <a:endParaRPr lang="en-GB"/>
        </a:p>
      </dgm:t>
    </dgm:pt>
    <dgm:pt modelId="{89D14385-6D35-7F4E-A33E-16921403293A}" type="sibTrans" cxnId="{A089B551-57DE-9843-BBEC-A779EEEFFC73}">
      <dgm:prSet/>
      <dgm:spPr/>
      <dgm:t>
        <a:bodyPr/>
        <a:lstStyle/>
        <a:p>
          <a:endParaRPr lang="en-GB"/>
        </a:p>
      </dgm:t>
    </dgm:pt>
    <dgm:pt modelId="{DEB88058-D476-7E47-8952-6FE8ABA2A940}" type="pres">
      <dgm:prSet presAssocID="{6C5D3B9A-08FC-C448-A1DD-4A739DB96B39}" presName="diagram" presStyleCnt="0">
        <dgm:presLayoutVars>
          <dgm:dir/>
          <dgm:resizeHandles val="exact"/>
        </dgm:presLayoutVars>
      </dgm:prSet>
      <dgm:spPr/>
    </dgm:pt>
    <dgm:pt modelId="{7175F3D2-652B-8F49-8CEA-F31C71AB8F46}" type="pres">
      <dgm:prSet presAssocID="{5C27E24B-A536-3F45-9338-E9508781B1D5}" presName="node" presStyleLbl="node1" presStyleIdx="0" presStyleCnt="4">
        <dgm:presLayoutVars>
          <dgm:bulletEnabled val="1"/>
        </dgm:presLayoutVars>
      </dgm:prSet>
      <dgm:spPr/>
    </dgm:pt>
    <dgm:pt modelId="{BFF3972A-87F3-6C49-A58A-C80F0A781DCA}" type="pres">
      <dgm:prSet presAssocID="{DC871FD0-84DC-2A4D-A924-9273F78BF4B8}" presName="sibTrans" presStyleCnt="0"/>
      <dgm:spPr/>
    </dgm:pt>
    <dgm:pt modelId="{A0529654-F7CE-9448-9505-6378F3E4FDE3}" type="pres">
      <dgm:prSet presAssocID="{E86BCBE3-F392-6542-9E91-8CCCE9993878}" presName="node" presStyleLbl="node1" presStyleIdx="1" presStyleCnt="4">
        <dgm:presLayoutVars>
          <dgm:bulletEnabled val="1"/>
        </dgm:presLayoutVars>
      </dgm:prSet>
      <dgm:spPr/>
    </dgm:pt>
    <dgm:pt modelId="{46C95FB2-1CA2-C547-954C-5C16357A3B26}" type="pres">
      <dgm:prSet presAssocID="{89D14385-6D35-7F4E-A33E-16921403293A}" presName="sibTrans" presStyleCnt="0"/>
      <dgm:spPr/>
    </dgm:pt>
    <dgm:pt modelId="{7CC02E3F-5499-F74E-9AA2-3D110E27F60C}" type="pres">
      <dgm:prSet presAssocID="{1625AD2F-EAC2-C847-A815-3566235001F2}" presName="node" presStyleLbl="node1" presStyleIdx="2" presStyleCnt="4">
        <dgm:presLayoutVars>
          <dgm:bulletEnabled val="1"/>
        </dgm:presLayoutVars>
      </dgm:prSet>
      <dgm:spPr/>
    </dgm:pt>
    <dgm:pt modelId="{E06A10A7-B56A-1747-AE9B-F663FCAA834C}" type="pres">
      <dgm:prSet presAssocID="{3F263DB3-43C2-1E47-8D03-AFCB02A1FA9D}" presName="sibTrans" presStyleCnt="0"/>
      <dgm:spPr/>
    </dgm:pt>
    <dgm:pt modelId="{DA11557E-6097-7041-A75E-5741085D4315}" type="pres">
      <dgm:prSet presAssocID="{00FEEFA7-20A3-2740-BECF-1DF62450E660}" presName="node" presStyleLbl="node1" presStyleIdx="3" presStyleCnt="4">
        <dgm:presLayoutVars>
          <dgm:bulletEnabled val="1"/>
        </dgm:presLayoutVars>
      </dgm:prSet>
      <dgm:spPr/>
    </dgm:pt>
  </dgm:ptLst>
  <dgm:cxnLst>
    <dgm:cxn modelId="{0CEDB62D-59BC-364A-8208-6AC11690A350}" type="presOf" srcId="{00FEEFA7-20A3-2740-BECF-1DF62450E660}" destId="{DA11557E-6097-7041-A75E-5741085D4315}" srcOrd="0" destOrd="0" presId="urn:microsoft.com/office/officeart/2005/8/layout/default"/>
    <dgm:cxn modelId="{FEA0FE2E-DA81-EB4B-B495-5DD3923C677F}" type="presOf" srcId="{5C27E24B-A536-3F45-9338-E9508781B1D5}" destId="{7175F3D2-652B-8F49-8CEA-F31C71AB8F46}" srcOrd="0" destOrd="0" presId="urn:microsoft.com/office/officeart/2005/8/layout/default"/>
    <dgm:cxn modelId="{731DB036-924C-2141-9695-8C582D284422}" type="presOf" srcId="{1625AD2F-EAC2-C847-A815-3566235001F2}" destId="{7CC02E3F-5499-F74E-9AA2-3D110E27F60C}" srcOrd="0" destOrd="0" presId="urn:microsoft.com/office/officeart/2005/8/layout/default"/>
    <dgm:cxn modelId="{EA721062-5104-CA4F-9C3D-05B7A836E74C}" srcId="{6C5D3B9A-08FC-C448-A1DD-4A739DB96B39}" destId="{1625AD2F-EAC2-C847-A815-3566235001F2}" srcOrd="2" destOrd="0" parTransId="{1BB8F6A6-E227-EA4E-85EA-7A3F52E6EE1A}" sibTransId="{3F263DB3-43C2-1E47-8D03-AFCB02A1FA9D}"/>
    <dgm:cxn modelId="{A089B551-57DE-9843-BBEC-A779EEEFFC73}" srcId="{6C5D3B9A-08FC-C448-A1DD-4A739DB96B39}" destId="{E86BCBE3-F392-6542-9E91-8CCCE9993878}" srcOrd="1" destOrd="0" parTransId="{12A375A6-C0D6-624A-8FD2-AD4FE55AE586}" sibTransId="{89D14385-6D35-7F4E-A33E-16921403293A}"/>
    <dgm:cxn modelId="{5273177A-D3DC-CB44-A8D7-316723F76A3C}" srcId="{6C5D3B9A-08FC-C448-A1DD-4A739DB96B39}" destId="{5C27E24B-A536-3F45-9338-E9508781B1D5}" srcOrd="0" destOrd="0" parTransId="{3990AD6F-E83A-8741-AE2D-9BFA50D561A0}" sibTransId="{DC871FD0-84DC-2A4D-A924-9273F78BF4B8}"/>
    <dgm:cxn modelId="{F9FD2B7D-EF17-F543-BE75-18B841CDDD9B}" type="presOf" srcId="{6C5D3B9A-08FC-C448-A1DD-4A739DB96B39}" destId="{DEB88058-D476-7E47-8952-6FE8ABA2A940}" srcOrd="0" destOrd="0" presId="urn:microsoft.com/office/officeart/2005/8/layout/default"/>
    <dgm:cxn modelId="{DE78F89A-54E9-FF4B-BE20-BC0BA153C9E9}" type="presOf" srcId="{E86BCBE3-F392-6542-9E91-8CCCE9993878}" destId="{A0529654-F7CE-9448-9505-6378F3E4FDE3}" srcOrd="0" destOrd="0" presId="urn:microsoft.com/office/officeart/2005/8/layout/default"/>
    <dgm:cxn modelId="{ED0232F4-2292-F74A-95B3-8E29F0CE2530}" srcId="{6C5D3B9A-08FC-C448-A1DD-4A739DB96B39}" destId="{00FEEFA7-20A3-2740-BECF-1DF62450E660}" srcOrd="3" destOrd="0" parTransId="{13BBBA16-021F-CE4C-A341-B7C92EBB10CC}" sibTransId="{CA52201C-FFB3-154A-8E8E-CB9485D1477A}"/>
    <dgm:cxn modelId="{0B0A4903-8660-094E-BD69-BB9604C73791}" type="presParOf" srcId="{DEB88058-D476-7E47-8952-6FE8ABA2A940}" destId="{7175F3D2-652B-8F49-8CEA-F31C71AB8F46}" srcOrd="0" destOrd="0" presId="urn:microsoft.com/office/officeart/2005/8/layout/default"/>
    <dgm:cxn modelId="{17C64379-AB8C-0C4B-BCE1-63DA4DF5BE3B}" type="presParOf" srcId="{DEB88058-D476-7E47-8952-6FE8ABA2A940}" destId="{BFF3972A-87F3-6C49-A58A-C80F0A781DCA}" srcOrd="1" destOrd="0" presId="urn:microsoft.com/office/officeart/2005/8/layout/default"/>
    <dgm:cxn modelId="{E589B9CA-3C1D-B94C-A7C8-90129998D05D}" type="presParOf" srcId="{DEB88058-D476-7E47-8952-6FE8ABA2A940}" destId="{A0529654-F7CE-9448-9505-6378F3E4FDE3}" srcOrd="2" destOrd="0" presId="urn:microsoft.com/office/officeart/2005/8/layout/default"/>
    <dgm:cxn modelId="{0101768E-6E7C-4D4C-A042-50CF7E6FEC2C}" type="presParOf" srcId="{DEB88058-D476-7E47-8952-6FE8ABA2A940}" destId="{46C95FB2-1CA2-C547-954C-5C16357A3B26}" srcOrd="3" destOrd="0" presId="urn:microsoft.com/office/officeart/2005/8/layout/default"/>
    <dgm:cxn modelId="{53797953-DD65-294C-B88C-798AC2B947FA}" type="presParOf" srcId="{DEB88058-D476-7E47-8952-6FE8ABA2A940}" destId="{7CC02E3F-5499-F74E-9AA2-3D110E27F60C}" srcOrd="4" destOrd="0" presId="urn:microsoft.com/office/officeart/2005/8/layout/default"/>
    <dgm:cxn modelId="{78DD16C9-B66E-FA4A-885B-7D7041251F94}" type="presParOf" srcId="{DEB88058-D476-7E47-8952-6FE8ABA2A940}" destId="{E06A10A7-B56A-1747-AE9B-F663FCAA834C}" srcOrd="5" destOrd="0" presId="urn:microsoft.com/office/officeart/2005/8/layout/default"/>
    <dgm:cxn modelId="{1820B33A-E69E-A04F-9DC7-5F4B433AC9E0}" type="presParOf" srcId="{DEB88058-D476-7E47-8952-6FE8ABA2A940}" destId="{DA11557E-6097-7041-A75E-5741085D4315}" srcOrd="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AB53E5-DD2D-4C29-9A9E-0A35AB66EF6B}" type="doc">
      <dgm:prSet loTypeId="urn:microsoft.com/office/officeart/2008/layout/VerticalCurvedList" loCatId="list" qsTypeId="urn:microsoft.com/office/officeart/2005/8/quickstyle/3d2" qsCatId="3D" csTypeId="urn:microsoft.com/office/officeart/2005/8/colors/colorful1" csCatId="colorful" phldr="1"/>
      <dgm:spPr/>
      <dgm:t>
        <a:bodyPr/>
        <a:lstStyle/>
        <a:p>
          <a:endParaRPr lang="en-GB"/>
        </a:p>
      </dgm:t>
    </dgm:pt>
    <dgm:pt modelId="{A3772F15-D39C-46CE-A1FB-CFBB95F0CA79}">
      <dgm:prSet phldrT="[Tekst]" custT="1"/>
      <dgm:spPr/>
      <dgm:t>
        <a:bodyPr/>
        <a:lstStyle/>
        <a:p>
          <a:pPr>
            <a:buFont typeface="Arial" panose="020B0604020202020204" pitchFamily="34" charset="0"/>
            <a:buChar char="•"/>
          </a:pPr>
          <a:r>
            <a:rPr lang="en-US" sz="1050" b="1" noProof="0" dirty="0">
              <a:solidFill>
                <a:schemeClr val="tx1"/>
              </a:solidFill>
              <a:latin typeface="Poppins"/>
              <a:ea typeface="+mn-lt"/>
              <a:cs typeface="+mn-lt"/>
            </a:rPr>
            <a:t>RF Chopper – 100MHz pulsed amplifier failure</a:t>
          </a:r>
          <a:endParaRPr lang="en-US" sz="1050" noProof="0" dirty="0">
            <a:solidFill>
              <a:schemeClr val="tx1"/>
            </a:solidFill>
          </a:endParaRPr>
        </a:p>
      </dgm:t>
    </dgm:pt>
    <dgm:pt modelId="{957E67B0-FC9B-4E76-BC87-128AA360B95E}" type="parTrans" cxnId="{EA9C692D-49C0-440D-BFA2-E2D9B8147785}">
      <dgm:prSet/>
      <dgm:spPr/>
      <dgm:t>
        <a:bodyPr/>
        <a:lstStyle/>
        <a:p>
          <a:endParaRPr lang="en-GB" sz="1050">
            <a:solidFill>
              <a:schemeClr val="tx1"/>
            </a:solidFill>
          </a:endParaRPr>
        </a:p>
      </dgm:t>
    </dgm:pt>
    <dgm:pt modelId="{5FADB114-B549-44A5-B365-DD6E1E701EE1}" type="sibTrans" cxnId="{EA9C692D-49C0-440D-BFA2-E2D9B8147785}">
      <dgm:prSet/>
      <dgm:spPr/>
      <dgm:t>
        <a:bodyPr/>
        <a:lstStyle/>
        <a:p>
          <a:endParaRPr lang="en-GB" sz="1050">
            <a:solidFill>
              <a:schemeClr val="tx1"/>
            </a:solidFill>
          </a:endParaRPr>
        </a:p>
      </dgm:t>
    </dgm:pt>
    <dgm:pt modelId="{8D20F391-6888-4989-800D-458AB4CB3856}">
      <dgm:prSet custT="1"/>
      <dgm:spPr/>
      <dgm:t>
        <a:bodyPr/>
        <a:lstStyle/>
        <a:p>
          <a:r>
            <a:rPr lang="en-US" sz="1050" b="1" noProof="0">
              <a:solidFill>
                <a:schemeClr val="tx1"/>
              </a:solidFill>
              <a:latin typeface="Poppins"/>
              <a:ea typeface="+mn-lt"/>
              <a:cs typeface="+mn-lt"/>
            </a:rPr>
            <a:t>High Power Switching Unit (HPSU) for modulators</a:t>
          </a:r>
          <a:endParaRPr lang="en-US" sz="1050" noProof="0">
            <a:solidFill>
              <a:schemeClr val="tx1"/>
            </a:solidFill>
            <a:latin typeface="Poppins"/>
            <a:ea typeface="+mn-lt"/>
            <a:cs typeface="+mn-lt"/>
          </a:endParaRPr>
        </a:p>
      </dgm:t>
    </dgm:pt>
    <dgm:pt modelId="{2027226E-7BFA-49DA-A2C0-A2FCB832395A}" type="parTrans" cxnId="{6CF0D04E-091F-4B3D-A3AF-72A66667BCB3}">
      <dgm:prSet/>
      <dgm:spPr/>
      <dgm:t>
        <a:bodyPr/>
        <a:lstStyle/>
        <a:p>
          <a:endParaRPr lang="en-GB" sz="1050">
            <a:solidFill>
              <a:schemeClr val="tx1"/>
            </a:solidFill>
          </a:endParaRPr>
        </a:p>
      </dgm:t>
    </dgm:pt>
    <dgm:pt modelId="{87FC08B6-1C4B-4E13-A457-C107FF92DED5}" type="sibTrans" cxnId="{6CF0D04E-091F-4B3D-A3AF-72A66667BCB3}">
      <dgm:prSet/>
      <dgm:spPr/>
      <dgm:t>
        <a:bodyPr/>
        <a:lstStyle/>
        <a:p>
          <a:endParaRPr lang="en-GB" sz="1050">
            <a:solidFill>
              <a:schemeClr val="tx1"/>
            </a:solidFill>
          </a:endParaRPr>
        </a:p>
      </dgm:t>
    </dgm:pt>
    <dgm:pt modelId="{284D4693-DEE1-4297-B3F2-9F59EB958024}">
      <dgm:prSet custT="1"/>
      <dgm:spPr/>
      <dgm:t>
        <a:bodyPr/>
        <a:lstStyle/>
        <a:p>
          <a:r>
            <a:rPr lang="en-US" sz="1050" b="1" noProof="0">
              <a:solidFill>
                <a:schemeClr val="tx1"/>
              </a:solidFill>
              <a:latin typeface="Poppins"/>
              <a:ea typeface="+mn-lt"/>
              <a:cs typeface="+mn-lt"/>
            </a:rPr>
            <a:t>Timing system: Kontron CP6004 CPU module in </a:t>
          </a:r>
          <a:r>
            <a:rPr lang="en-US" sz="1050" b="1" noProof="0" err="1">
              <a:solidFill>
                <a:schemeClr val="tx1"/>
              </a:solidFill>
              <a:latin typeface="Poppins"/>
              <a:ea typeface="+mn-lt"/>
              <a:cs typeface="+mn-lt"/>
            </a:rPr>
            <a:t>CompactPCI</a:t>
          </a:r>
          <a:r>
            <a:rPr lang="en-US" sz="1050" b="1" noProof="0">
              <a:solidFill>
                <a:schemeClr val="tx1"/>
              </a:solidFill>
              <a:latin typeface="Poppins"/>
              <a:ea typeface="+mn-lt"/>
              <a:cs typeface="+mn-lt"/>
            </a:rPr>
            <a:t> form factor</a:t>
          </a:r>
          <a:endParaRPr lang="en-US" sz="1050" noProof="0">
            <a:solidFill>
              <a:schemeClr val="tx1"/>
            </a:solidFill>
            <a:latin typeface="Poppins"/>
            <a:cs typeface="Poppins"/>
          </a:endParaRPr>
        </a:p>
      </dgm:t>
    </dgm:pt>
    <dgm:pt modelId="{7C19525E-6269-4ADE-B09B-D5C87581DFE8}" type="parTrans" cxnId="{1D21859A-4022-4622-A174-123210071CD2}">
      <dgm:prSet/>
      <dgm:spPr/>
      <dgm:t>
        <a:bodyPr/>
        <a:lstStyle/>
        <a:p>
          <a:endParaRPr lang="en-GB" sz="1050">
            <a:solidFill>
              <a:schemeClr val="tx1"/>
            </a:solidFill>
          </a:endParaRPr>
        </a:p>
      </dgm:t>
    </dgm:pt>
    <dgm:pt modelId="{906C2327-D340-493B-A387-F42FA50652C5}" type="sibTrans" cxnId="{1D21859A-4022-4622-A174-123210071CD2}">
      <dgm:prSet/>
      <dgm:spPr/>
      <dgm:t>
        <a:bodyPr/>
        <a:lstStyle/>
        <a:p>
          <a:endParaRPr lang="en-GB" sz="1050">
            <a:solidFill>
              <a:schemeClr val="tx1"/>
            </a:solidFill>
          </a:endParaRPr>
        </a:p>
      </dgm:t>
    </dgm:pt>
    <dgm:pt modelId="{AC19837C-F5B7-4B19-93F1-F0AAAB41450A}">
      <dgm:prSet custT="1"/>
      <dgm:spPr/>
      <dgm:t>
        <a:bodyPr/>
        <a:lstStyle/>
        <a:p>
          <a:r>
            <a:rPr lang="en-US" sz="1050" b="1" noProof="0">
              <a:solidFill>
                <a:schemeClr val="tx1"/>
              </a:solidFill>
              <a:latin typeface="Poppins"/>
              <a:ea typeface="Calibri"/>
              <a:cs typeface="Calibri"/>
            </a:rPr>
            <a:t>Libera Brilliance RAF modules damage impacting orbit correction system</a:t>
          </a:r>
          <a:endParaRPr lang="en-US" sz="1050" noProof="0">
            <a:solidFill>
              <a:schemeClr val="tx1"/>
            </a:solidFill>
            <a:latin typeface="Poppins"/>
            <a:ea typeface="Calibri"/>
            <a:cs typeface="Poppins"/>
          </a:endParaRPr>
        </a:p>
      </dgm:t>
    </dgm:pt>
    <dgm:pt modelId="{098AC2EC-DCF4-4863-A9E7-1E09BC04A49A}" type="parTrans" cxnId="{D0190E75-212E-406A-8CE3-C118EAD9A20B}">
      <dgm:prSet/>
      <dgm:spPr/>
      <dgm:t>
        <a:bodyPr/>
        <a:lstStyle/>
        <a:p>
          <a:endParaRPr lang="en-GB" sz="1050">
            <a:solidFill>
              <a:schemeClr val="tx1"/>
            </a:solidFill>
          </a:endParaRPr>
        </a:p>
      </dgm:t>
    </dgm:pt>
    <dgm:pt modelId="{2A0D4380-25F2-4F1A-A164-0C2EC77EC205}" type="sibTrans" cxnId="{D0190E75-212E-406A-8CE3-C118EAD9A20B}">
      <dgm:prSet/>
      <dgm:spPr/>
      <dgm:t>
        <a:bodyPr/>
        <a:lstStyle/>
        <a:p>
          <a:endParaRPr lang="en-GB" sz="1050">
            <a:solidFill>
              <a:schemeClr val="tx1"/>
            </a:solidFill>
          </a:endParaRPr>
        </a:p>
      </dgm:t>
    </dgm:pt>
    <dgm:pt modelId="{D764D1C6-5E02-4507-9E41-651CE0E21392}">
      <dgm:prSet custT="1"/>
      <dgm:spPr/>
      <dgm:t>
        <a:bodyPr/>
        <a:lstStyle/>
        <a:p>
          <a:r>
            <a:rPr lang="en-US" sz="1050" b="1" noProof="0">
              <a:solidFill>
                <a:schemeClr val="tx1"/>
              </a:solidFill>
              <a:latin typeface="Poppins"/>
              <a:ea typeface="+mn-lt"/>
              <a:cs typeface="+mn-lt"/>
            </a:rPr>
            <a:t>Water circuit interlocks in storage ring</a:t>
          </a:r>
          <a:endParaRPr lang="en-US" sz="1050" noProof="0">
            <a:solidFill>
              <a:schemeClr val="tx1"/>
            </a:solidFill>
            <a:latin typeface="Poppins"/>
            <a:ea typeface="+mn-lt"/>
            <a:cs typeface="Poppins"/>
          </a:endParaRPr>
        </a:p>
      </dgm:t>
    </dgm:pt>
    <dgm:pt modelId="{ECCBEA9E-1182-4F0F-BCC7-6BFECF4127B9}" type="parTrans" cxnId="{126B453A-3766-49B8-B634-6342650D4CC4}">
      <dgm:prSet/>
      <dgm:spPr/>
      <dgm:t>
        <a:bodyPr/>
        <a:lstStyle/>
        <a:p>
          <a:endParaRPr lang="en-GB" sz="1050">
            <a:solidFill>
              <a:schemeClr val="tx1"/>
            </a:solidFill>
          </a:endParaRPr>
        </a:p>
      </dgm:t>
    </dgm:pt>
    <dgm:pt modelId="{894E4EBF-9DA4-48A2-BE19-285CDCB16266}" type="sibTrans" cxnId="{126B453A-3766-49B8-B634-6342650D4CC4}">
      <dgm:prSet/>
      <dgm:spPr/>
      <dgm:t>
        <a:bodyPr/>
        <a:lstStyle/>
        <a:p>
          <a:endParaRPr lang="en-GB" sz="1050">
            <a:solidFill>
              <a:schemeClr val="tx1"/>
            </a:solidFill>
          </a:endParaRPr>
        </a:p>
      </dgm:t>
    </dgm:pt>
    <dgm:pt modelId="{EDA41B9A-3FE5-4BB1-8702-CADD0946740E}">
      <dgm:prSet custT="1"/>
      <dgm:spPr/>
      <dgm:t>
        <a:bodyPr/>
        <a:lstStyle/>
        <a:p>
          <a:r>
            <a:rPr lang="en-US" sz="1050" b="1" noProof="0">
              <a:solidFill>
                <a:schemeClr val="tx1"/>
              </a:solidFill>
              <a:latin typeface="Poppins"/>
              <a:ea typeface="Calibri" panose="020F0502020204030204"/>
              <a:cs typeface="Poppins"/>
            </a:rPr>
            <a:t>Water interlocks on main power supplies</a:t>
          </a:r>
          <a:endParaRPr lang="en-US" sz="1050" b="1" noProof="0">
            <a:solidFill>
              <a:schemeClr val="tx1"/>
            </a:solidFill>
            <a:latin typeface="Poppins" panose="00000500000000000000" pitchFamily="2" charset="-18"/>
            <a:ea typeface="Calibri"/>
            <a:cs typeface="Poppins" panose="00000500000000000000" pitchFamily="2" charset="-18"/>
          </a:endParaRPr>
        </a:p>
      </dgm:t>
    </dgm:pt>
    <dgm:pt modelId="{E7C244FA-7E98-4828-A409-DC70FEA9C53D}" type="parTrans" cxnId="{A2980FAF-E886-422F-8F2D-318B2583462A}">
      <dgm:prSet/>
      <dgm:spPr/>
      <dgm:t>
        <a:bodyPr/>
        <a:lstStyle/>
        <a:p>
          <a:endParaRPr lang="en-GB" sz="1050">
            <a:solidFill>
              <a:schemeClr val="tx1"/>
            </a:solidFill>
          </a:endParaRPr>
        </a:p>
      </dgm:t>
    </dgm:pt>
    <dgm:pt modelId="{83EC1B12-5B06-44A6-8BEB-958384390E12}" type="sibTrans" cxnId="{A2980FAF-E886-422F-8F2D-318B2583462A}">
      <dgm:prSet/>
      <dgm:spPr/>
      <dgm:t>
        <a:bodyPr/>
        <a:lstStyle/>
        <a:p>
          <a:endParaRPr lang="en-GB" sz="1050">
            <a:solidFill>
              <a:schemeClr val="tx1"/>
            </a:solidFill>
          </a:endParaRPr>
        </a:p>
      </dgm:t>
    </dgm:pt>
    <dgm:pt modelId="{5FBF0C9A-FBA3-4A5B-93C5-C8EEF5EB91B5}">
      <dgm:prSet phldrT="[Tekst]" custT="1"/>
      <dgm:spPr/>
      <dgm:t>
        <a:bodyPr/>
        <a:lstStyle/>
        <a:p>
          <a:pPr>
            <a:buFont typeface="Arial" panose="020B0604020202020204" pitchFamily="34" charset="0"/>
            <a:buChar char="•"/>
          </a:pPr>
          <a:r>
            <a:rPr lang="en-US" sz="1050" noProof="0">
              <a:solidFill>
                <a:schemeClr val="tx1"/>
              </a:solidFill>
              <a:latin typeface="Poppins"/>
              <a:ea typeface="Calibri"/>
              <a:cs typeface="Poppins"/>
            </a:rPr>
            <a:t>At the beginning of 2025, the RF power pulsed amplifier of the 100MHz chopper was damaged, without apparent cause. The LDMOS power transistor burned out. Amplifier and preamplifier modules was repaired and the transistor was replaced. </a:t>
          </a:r>
          <a:endParaRPr lang="en-US" sz="1050" noProof="0">
            <a:solidFill>
              <a:schemeClr val="tx1"/>
            </a:solidFill>
          </a:endParaRPr>
        </a:p>
      </dgm:t>
    </dgm:pt>
    <dgm:pt modelId="{05002A24-A198-4DB6-ABA7-E9ADE6636723}" type="parTrans" cxnId="{9E7A0720-DB15-4503-8E67-47FED5858F14}">
      <dgm:prSet/>
      <dgm:spPr/>
      <dgm:t>
        <a:bodyPr/>
        <a:lstStyle/>
        <a:p>
          <a:endParaRPr lang="en-GB" sz="1050">
            <a:solidFill>
              <a:schemeClr val="tx1"/>
            </a:solidFill>
          </a:endParaRPr>
        </a:p>
      </dgm:t>
    </dgm:pt>
    <dgm:pt modelId="{05881EA9-6B08-4AD3-B551-E9A50279DA8C}" type="sibTrans" cxnId="{9E7A0720-DB15-4503-8E67-47FED5858F14}">
      <dgm:prSet/>
      <dgm:spPr/>
      <dgm:t>
        <a:bodyPr/>
        <a:lstStyle/>
        <a:p>
          <a:endParaRPr lang="en-GB" sz="1050">
            <a:solidFill>
              <a:schemeClr val="tx1"/>
            </a:solidFill>
          </a:endParaRPr>
        </a:p>
      </dgm:t>
    </dgm:pt>
    <dgm:pt modelId="{6F0A370C-5B9E-456B-AFD4-46A9C2229ADB}">
      <dgm:prSet custT="1"/>
      <dgm:spPr/>
      <dgm:t>
        <a:bodyPr/>
        <a:lstStyle/>
        <a:p>
          <a:r>
            <a:rPr lang="en-US" sz="1050" b="1" noProof="0">
              <a:solidFill>
                <a:schemeClr val="tx1"/>
              </a:solidFill>
              <a:latin typeface="Calibri" panose="020F0502020204030204"/>
              <a:ea typeface="+mn-lt"/>
              <a:cs typeface="Calibri" panose="020F0502020204030204"/>
            </a:rPr>
            <a:t> </a:t>
          </a:r>
          <a:r>
            <a:rPr lang="en-US" sz="1050" noProof="0">
              <a:solidFill>
                <a:schemeClr val="tx1"/>
              </a:solidFill>
              <a:latin typeface="Poppins"/>
              <a:ea typeface="+mn-lt"/>
              <a:cs typeface="+mn-lt"/>
            </a:rPr>
            <a:t>Several switching modules HPSU in the modulators have been damaged recently. Individual IGBT transistors were failing. The transistors used are no longer manufactured, and we are working on utilizing substitutes with the same parameters.</a:t>
          </a:r>
        </a:p>
      </dgm:t>
    </dgm:pt>
    <dgm:pt modelId="{78B108B9-B9CD-4456-B854-CD193E67DFDA}" type="parTrans" cxnId="{D5255A83-65DE-449E-A2AF-13024ABE2383}">
      <dgm:prSet/>
      <dgm:spPr/>
      <dgm:t>
        <a:bodyPr/>
        <a:lstStyle/>
        <a:p>
          <a:endParaRPr lang="en-GB" sz="1050">
            <a:solidFill>
              <a:schemeClr val="tx1"/>
            </a:solidFill>
          </a:endParaRPr>
        </a:p>
      </dgm:t>
    </dgm:pt>
    <dgm:pt modelId="{46E2E217-DF7C-4E64-9B4C-B9E4B8AEA7D6}" type="sibTrans" cxnId="{D5255A83-65DE-449E-A2AF-13024ABE2383}">
      <dgm:prSet/>
      <dgm:spPr/>
      <dgm:t>
        <a:bodyPr/>
        <a:lstStyle/>
        <a:p>
          <a:endParaRPr lang="en-GB" sz="1050">
            <a:solidFill>
              <a:schemeClr val="tx1"/>
            </a:solidFill>
          </a:endParaRPr>
        </a:p>
      </dgm:t>
    </dgm:pt>
    <dgm:pt modelId="{5D2FDF9F-553D-485E-B5C4-050D0244735F}">
      <dgm:prSet custT="1"/>
      <dgm:spPr/>
      <dgm:t>
        <a:bodyPr/>
        <a:lstStyle/>
        <a:p>
          <a:r>
            <a:rPr lang="en-US" sz="1050" noProof="0" dirty="0">
              <a:solidFill>
                <a:schemeClr val="tx1"/>
              </a:solidFill>
              <a:latin typeface="Poppins"/>
              <a:cs typeface="Poppins"/>
            </a:rPr>
            <a:t>Several damaged boards. Our approach is to </a:t>
          </a:r>
          <a:r>
            <a:rPr lang="en-US" sz="1050" noProof="0" dirty="0" err="1">
              <a:solidFill>
                <a:schemeClr val="tx1"/>
              </a:solidFill>
              <a:latin typeface="Poppins"/>
              <a:cs typeface="Poppins"/>
            </a:rPr>
            <a:t>reball</a:t>
          </a:r>
          <a:r>
            <a:rPr lang="en-US" sz="1050" noProof="0" dirty="0">
              <a:solidFill>
                <a:schemeClr val="tx1"/>
              </a:solidFill>
              <a:latin typeface="Poppins"/>
              <a:cs typeface="Poppins"/>
            </a:rPr>
            <a:t> Intel i5-3610 chip on PCB. It helps for some time. Next step is to replace chip to another one. New parts are not available. </a:t>
          </a:r>
        </a:p>
      </dgm:t>
    </dgm:pt>
    <dgm:pt modelId="{0A85A48E-80D8-4FCB-84FB-A3C37D996245}" type="parTrans" cxnId="{7C292843-0D8C-4029-8345-8D0AF24C48EC}">
      <dgm:prSet/>
      <dgm:spPr/>
      <dgm:t>
        <a:bodyPr/>
        <a:lstStyle/>
        <a:p>
          <a:endParaRPr lang="en-GB" sz="1050">
            <a:solidFill>
              <a:schemeClr val="tx1"/>
            </a:solidFill>
          </a:endParaRPr>
        </a:p>
      </dgm:t>
    </dgm:pt>
    <dgm:pt modelId="{43D2CDCA-C256-41BB-AC9D-350C7BAFD3AC}" type="sibTrans" cxnId="{7C292843-0D8C-4029-8345-8D0AF24C48EC}">
      <dgm:prSet/>
      <dgm:spPr/>
      <dgm:t>
        <a:bodyPr/>
        <a:lstStyle/>
        <a:p>
          <a:endParaRPr lang="en-GB" sz="1050">
            <a:solidFill>
              <a:schemeClr val="tx1"/>
            </a:solidFill>
          </a:endParaRPr>
        </a:p>
      </dgm:t>
    </dgm:pt>
    <dgm:pt modelId="{27E0706C-1081-40B5-BEBE-799EACAF2912}">
      <dgm:prSet custT="1"/>
      <dgm:spPr/>
      <dgm:t>
        <a:bodyPr/>
        <a:lstStyle/>
        <a:p>
          <a:r>
            <a:rPr lang="en-US" sz="1050" b="1" noProof="0" dirty="0">
              <a:solidFill>
                <a:schemeClr val="tx1"/>
              </a:solidFill>
            </a:rPr>
            <a:t> </a:t>
          </a:r>
          <a:r>
            <a:rPr lang="en-US" sz="1050" noProof="0" dirty="0">
              <a:solidFill>
                <a:schemeClr val="tx1"/>
              </a:solidFill>
              <a:latin typeface="Poppins"/>
              <a:ea typeface="Calibri"/>
              <a:cs typeface="Poppins"/>
            </a:rPr>
            <a:t>Around once per 6 months randomly RAF module has failure on internal power lines. Fix is easy and takes half an hour: just replace four 10 </a:t>
          </a:r>
          <a:r>
            <a:rPr lang="en-US" sz="1050" noProof="0" dirty="0" err="1">
              <a:solidFill>
                <a:schemeClr val="tx1"/>
              </a:solidFill>
              <a:latin typeface="Poppins"/>
              <a:ea typeface="Calibri"/>
              <a:cs typeface="Poppins"/>
            </a:rPr>
            <a:t>uF</a:t>
          </a:r>
          <a:r>
            <a:rPr lang="en-US" sz="1050" noProof="0" dirty="0">
              <a:solidFill>
                <a:schemeClr val="tx1"/>
              </a:solidFill>
              <a:latin typeface="Poppins"/>
              <a:ea typeface="Calibri"/>
              <a:cs typeface="Poppins"/>
            </a:rPr>
            <a:t> 0805 capacitors.</a:t>
          </a:r>
        </a:p>
      </dgm:t>
    </dgm:pt>
    <dgm:pt modelId="{70B427D3-7AE3-4301-8E29-E3D7D329BD9C}" type="parTrans" cxnId="{786BAFAD-FCAD-4D1B-B09F-A36274D8ED98}">
      <dgm:prSet/>
      <dgm:spPr/>
      <dgm:t>
        <a:bodyPr/>
        <a:lstStyle/>
        <a:p>
          <a:endParaRPr lang="en-GB" sz="1050">
            <a:solidFill>
              <a:schemeClr val="tx1"/>
            </a:solidFill>
          </a:endParaRPr>
        </a:p>
      </dgm:t>
    </dgm:pt>
    <dgm:pt modelId="{29D0BB20-6D32-41EF-9C71-FFB4CEB206BC}" type="sibTrans" cxnId="{786BAFAD-FCAD-4D1B-B09F-A36274D8ED98}">
      <dgm:prSet/>
      <dgm:spPr/>
      <dgm:t>
        <a:bodyPr/>
        <a:lstStyle/>
        <a:p>
          <a:endParaRPr lang="en-GB" sz="1050">
            <a:solidFill>
              <a:schemeClr val="tx1"/>
            </a:solidFill>
          </a:endParaRPr>
        </a:p>
      </dgm:t>
    </dgm:pt>
    <dgm:pt modelId="{85BDA418-14D4-4280-B36A-A330A3245C31}">
      <dgm:prSet custT="1"/>
      <dgm:spPr/>
      <dgm:t>
        <a:bodyPr/>
        <a:lstStyle/>
        <a:p>
          <a:r>
            <a:rPr lang="en-US" sz="1050" b="1" noProof="0">
              <a:solidFill>
                <a:schemeClr val="tx1"/>
              </a:solidFill>
              <a:latin typeface="Poppins"/>
              <a:ea typeface="+mn-lt"/>
              <a:cs typeface="Calibri"/>
            </a:rPr>
            <a:t> </a:t>
          </a:r>
          <a:r>
            <a:rPr lang="en-US" sz="1050" noProof="0">
              <a:solidFill>
                <a:schemeClr val="tx1"/>
              </a:solidFill>
              <a:latin typeface="Poppins"/>
              <a:ea typeface="Calibri"/>
              <a:cs typeface="Poppins"/>
            </a:rPr>
            <a:t>Problems with water flow inside the coils of the DBA. Problem solved after installation of the new portable monitoring system (Watson) for temperature detection in critical regions. Design and manufacturing done by Technical Group (PLC Section)</a:t>
          </a:r>
          <a:endParaRPr lang="en-US" sz="1050" noProof="0">
            <a:solidFill>
              <a:schemeClr val="tx1"/>
            </a:solidFill>
            <a:latin typeface="Poppins"/>
            <a:ea typeface="+mn-lt"/>
            <a:cs typeface="Poppins"/>
          </a:endParaRPr>
        </a:p>
      </dgm:t>
    </dgm:pt>
    <dgm:pt modelId="{C748F253-816F-4BA1-8244-2534E964A006}" type="parTrans" cxnId="{6085E619-5FFD-4F75-A5D0-1539039B4867}">
      <dgm:prSet/>
      <dgm:spPr/>
      <dgm:t>
        <a:bodyPr/>
        <a:lstStyle/>
        <a:p>
          <a:endParaRPr lang="en-GB" sz="1050">
            <a:solidFill>
              <a:schemeClr val="tx1"/>
            </a:solidFill>
          </a:endParaRPr>
        </a:p>
      </dgm:t>
    </dgm:pt>
    <dgm:pt modelId="{6FDB43D3-7CF4-4C26-A058-166F08EA6FE8}" type="sibTrans" cxnId="{6085E619-5FFD-4F75-A5D0-1539039B4867}">
      <dgm:prSet/>
      <dgm:spPr/>
      <dgm:t>
        <a:bodyPr/>
        <a:lstStyle/>
        <a:p>
          <a:endParaRPr lang="en-GB" sz="1050">
            <a:solidFill>
              <a:schemeClr val="tx1"/>
            </a:solidFill>
          </a:endParaRPr>
        </a:p>
      </dgm:t>
    </dgm:pt>
    <dgm:pt modelId="{F9AE29F1-E49D-4E66-A989-C066D9ED515F}">
      <dgm:prSet custT="1"/>
      <dgm:spPr/>
      <dgm:t>
        <a:bodyPr/>
        <a:lstStyle/>
        <a:p>
          <a:r>
            <a:rPr lang="en-US" sz="1050" noProof="0">
              <a:solidFill>
                <a:schemeClr val="tx1"/>
              </a:solidFill>
              <a:latin typeface="Poppins"/>
              <a:ea typeface="Calibri" panose="020F0502020204030204"/>
              <a:cs typeface="Poppins"/>
            </a:rPr>
            <a:t>Measurements of the flow in main water circuits and </a:t>
          </a:r>
          <a:r>
            <a:rPr lang="en-US" sz="1050" noProof="0" err="1">
              <a:solidFill>
                <a:schemeClr val="tx1"/>
              </a:solidFill>
              <a:latin typeface="Poppins"/>
              <a:ea typeface="Calibri" panose="020F0502020204030204"/>
              <a:cs typeface="Poppins"/>
            </a:rPr>
            <a:t>optimisation</a:t>
          </a:r>
          <a:r>
            <a:rPr lang="en-US" sz="1050" noProof="0">
              <a:solidFill>
                <a:schemeClr val="tx1"/>
              </a:solidFill>
              <a:latin typeface="Poppins"/>
              <a:ea typeface="Calibri" panose="020F0502020204030204"/>
              <a:cs typeface="Poppins"/>
            </a:rPr>
            <a:t> of their settings, solved the problem. </a:t>
          </a:r>
          <a:endParaRPr lang="en-US" sz="1050" noProof="0">
            <a:solidFill>
              <a:schemeClr val="tx1"/>
            </a:solidFill>
            <a:latin typeface="Poppins" panose="00000500000000000000" pitchFamily="2" charset="-18"/>
            <a:ea typeface="Calibri"/>
            <a:cs typeface="Poppins" panose="00000500000000000000" pitchFamily="2" charset="-18"/>
          </a:endParaRPr>
        </a:p>
      </dgm:t>
    </dgm:pt>
    <dgm:pt modelId="{0D60CDCE-AE4D-454A-83E5-9C24EF0E3D3B}" type="parTrans" cxnId="{89EFCBCE-13F1-41B5-AED9-3F6B3576C095}">
      <dgm:prSet/>
      <dgm:spPr/>
      <dgm:t>
        <a:bodyPr/>
        <a:lstStyle/>
        <a:p>
          <a:endParaRPr lang="en-GB" sz="1050">
            <a:solidFill>
              <a:schemeClr val="tx1"/>
            </a:solidFill>
          </a:endParaRPr>
        </a:p>
      </dgm:t>
    </dgm:pt>
    <dgm:pt modelId="{702E8BAA-5813-43D8-AC32-4434F6E30265}" type="sibTrans" cxnId="{89EFCBCE-13F1-41B5-AED9-3F6B3576C095}">
      <dgm:prSet/>
      <dgm:spPr/>
      <dgm:t>
        <a:bodyPr/>
        <a:lstStyle/>
        <a:p>
          <a:endParaRPr lang="en-GB" sz="1050">
            <a:solidFill>
              <a:schemeClr val="tx1"/>
            </a:solidFill>
          </a:endParaRPr>
        </a:p>
      </dgm:t>
    </dgm:pt>
    <dgm:pt modelId="{B6D71812-62CF-4863-8D0C-2E58FD0BC86B}" type="pres">
      <dgm:prSet presAssocID="{99AB53E5-DD2D-4C29-9A9E-0A35AB66EF6B}" presName="Name0" presStyleCnt="0">
        <dgm:presLayoutVars>
          <dgm:chMax val="7"/>
          <dgm:chPref val="7"/>
          <dgm:dir/>
        </dgm:presLayoutVars>
      </dgm:prSet>
      <dgm:spPr/>
    </dgm:pt>
    <dgm:pt modelId="{E472ECC4-FE14-4787-B932-5CC2A8B6F470}" type="pres">
      <dgm:prSet presAssocID="{99AB53E5-DD2D-4C29-9A9E-0A35AB66EF6B}" presName="Name1" presStyleCnt="0"/>
      <dgm:spPr/>
    </dgm:pt>
    <dgm:pt modelId="{DC685DB1-0DB7-463F-B80A-EBE92C82464A}" type="pres">
      <dgm:prSet presAssocID="{99AB53E5-DD2D-4C29-9A9E-0A35AB66EF6B}" presName="cycle" presStyleCnt="0"/>
      <dgm:spPr/>
    </dgm:pt>
    <dgm:pt modelId="{DBABE26B-6485-42C0-8AB8-F225C77EB5AF}" type="pres">
      <dgm:prSet presAssocID="{99AB53E5-DD2D-4C29-9A9E-0A35AB66EF6B}" presName="srcNode" presStyleLbl="node1" presStyleIdx="0" presStyleCnt="6"/>
      <dgm:spPr/>
    </dgm:pt>
    <dgm:pt modelId="{B2B99B55-20F7-4261-8F3D-420B9E035758}" type="pres">
      <dgm:prSet presAssocID="{99AB53E5-DD2D-4C29-9A9E-0A35AB66EF6B}" presName="conn" presStyleLbl="parChTrans1D2" presStyleIdx="0" presStyleCnt="1"/>
      <dgm:spPr/>
    </dgm:pt>
    <dgm:pt modelId="{2AC07961-7DA8-4EBC-AE6A-61E5D2EF82AA}" type="pres">
      <dgm:prSet presAssocID="{99AB53E5-DD2D-4C29-9A9E-0A35AB66EF6B}" presName="extraNode" presStyleLbl="node1" presStyleIdx="0" presStyleCnt="6"/>
      <dgm:spPr/>
    </dgm:pt>
    <dgm:pt modelId="{CBD7B8C4-ED4A-4824-9BCE-FF47FBBC507E}" type="pres">
      <dgm:prSet presAssocID="{99AB53E5-DD2D-4C29-9A9E-0A35AB66EF6B}" presName="dstNode" presStyleLbl="node1" presStyleIdx="0" presStyleCnt="6"/>
      <dgm:spPr/>
    </dgm:pt>
    <dgm:pt modelId="{1FBDFC86-B1F5-4D92-AE10-3D3B7063201B}" type="pres">
      <dgm:prSet presAssocID="{A3772F15-D39C-46CE-A1FB-CFBB95F0CA79}" presName="text_1" presStyleLbl="node1" presStyleIdx="0" presStyleCnt="6">
        <dgm:presLayoutVars>
          <dgm:bulletEnabled val="1"/>
        </dgm:presLayoutVars>
      </dgm:prSet>
      <dgm:spPr/>
    </dgm:pt>
    <dgm:pt modelId="{0577B1AD-AF78-4B42-AC9D-3E51E7018F99}" type="pres">
      <dgm:prSet presAssocID="{A3772F15-D39C-46CE-A1FB-CFBB95F0CA79}" presName="accent_1" presStyleCnt="0"/>
      <dgm:spPr/>
    </dgm:pt>
    <dgm:pt modelId="{2E0B874B-AB98-4602-8F2E-9A222C4BF350}" type="pres">
      <dgm:prSet presAssocID="{A3772F15-D39C-46CE-A1FB-CFBB95F0CA79}" presName="accentRepeatNode" presStyleLbl="solidFgAcc1" presStyleIdx="0" presStyleCnt="6"/>
      <dgm:spPr/>
    </dgm:pt>
    <dgm:pt modelId="{845D6C27-6A58-4774-9E5C-33F2C45E34CF}" type="pres">
      <dgm:prSet presAssocID="{8D20F391-6888-4989-800D-458AB4CB3856}" presName="text_2" presStyleLbl="node1" presStyleIdx="1" presStyleCnt="6">
        <dgm:presLayoutVars>
          <dgm:bulletEnabled val="1"/>
        </dgm:presLayoutVars>
      </dgm:prSet>
      <dgm:spPr/>
    </dgm:pt>
    <dgm:pt modelId="{6DCC9917-2E4A-478F-B1A3-85FA0D3D5BC3}" type="pres">
      <dgm:prSet presAssocID="{8D20F391-6888-4989-800D-458AB4CB3856}" presName="accent_2" presStyleCnt="0"/>
      <dgm:spPr/>
    </dgm:pt>
    <dgm:pt modelId="{3CC476BD-1931-4560-B228-D85C587F7FB8}" type="pres">
      <dgm:prSet presAssocID="{8D20F391-6888-4989-800D-458AB4CB3856}" presName="accentRepeatNode" presStyleLbl="solidFgAcc1" presStyleIdx="1" presStyleCnt="6"/>
      <dgm:spPr/>
    </dgm:pt>
    <dgm:pt modelId="{D2A9E765-7093-4C4F-BC8D-F957535A2F72}" type="pres">
      <dgm:prSet presAssocID="{284D4693-DEE1-4297-B3F2-9F59EB958024}" presName="text_3" presStyleLbl="node1" presStyleIdx="2" presStyleCnt="6">
        <dgm:presLayoutVars>
          <dgm:bulletEnabled val="1"/>
        </dgm:presLayoutVars>
      </dgm:prSet>
      <dgm:spPr/>
    </dgm:pt>
    <dgm:pt modelId="{5F55FC87-19F9-47EC-8653-AD5289F5FC04}" type="pres">
      <dgm:prSet presAssocID="{284D4693-DEE1-4297-B3F2-9F59EB958024}" presName="accent_3" presStyleCnt="0"/>
      <dgm:spPr/>
    </dgm:pt>
    <dgm:pt modelId="{B740ACDD-5150-4436-B1FE-9C10DE040031}" type="pres">
      <dgm:prSet presAssocID="{284D4693-DEE1-4297-B3F2-9F59EB958024}" presName="accentRepeatNode" presStyleLbl="solidFgAcc1" presStyleIdx="2" presStyleCnt="6"/>
      <dgm:spPr/>
    </dgm:pt>
    <dgm:pt modelId="{3103BA7C-A7A1-4283-839D-490E9935B221}" type="pres">
      <dgm:prSet presAssocID="{AC19837C-F5B7-4B19-93F1-F0AAAB41450A}" presName="text_4" presStyleLbl="node1" presStyleIdx="3" presStyleCnt="6">
        <dgm:presLayoutVars>
          <dgm:bulletEnabled val="1"/>
        </dgm:presLayoutVars>
      </dgm:prSet>
      <dgm:spPr/>
    </dgm:pt>
    <dgm:pt modelId="{230C96D4-D9BE-4862-AC7B-B6342D091033}" type="pres">
      <dgm:prSet presAssocID="{AC19837C-F5B7-4B19-93F1-F0AAAB41450A}" presName="accent_4" presStyleCnt="0"/>
      <dgm:spPr/>
    </dgm:pt>
    <dgm:pt modelId="{DED03A78-6174-4996-872F-B2CF95A50C02}" type="pres">
      <dgm:prSet presAssocID="{AC19837C-F5B7-4B19-93F1-F0AAAB41450A}" presName="accentRepeatNode" presStyleLbl="solidFgAcc1" presStyleIdx="3" presStyleCnt="6"/>
      <dgm:spPr/>
    </dgm:pt>
    <dgm:pt modelId="{3C1EA5E2-3C57-4940-9F90-35555BA567C0}" type="pres">
      <dgm:prSet presAssocID="{D764D1C6-5E02-4507-9E41-651CE0E21392}" presName="text_5" presStyleLbl="node1" presStyleIdx="4" presStyleCnt="6">
        <dgm:presLayoutVars>
          <dgm:bulletEnabled val="1"/>
        </dgm:presLayoutVars>
      </dgm:prSet>
      <dgm:spPr/>
    </dgm:pt>
    <dgm:pt modelId="{D6003399-67A6-4C7B-B22A-D51F34845DA4}" type="pres">
      <dgm:prSet presAssocID="{D764D1C6-5E02-4507-9E41-651CE0E21392}" presName="accent_5" presStyleCnt="0"/>
      <dgm:spPr/>
    </dgm:pt>
    <dgm:pt modelId="{008BA281-C49D-412C-8B99-AC1A189815E6}" type="pres">
      <dgm:prSet presAssocID="{D764D1C6-5E02-4507-9E41-651CE0E21392}" presName="accentRepeatNode" presStyleLbl="solidFgAcc1" presStyleIdx="4" presStyleCnt="6"/>
      <dgm:spPr/>
    </dgm:pt>
    <dgm:pt modelId="{21AE613F-EB20-4D56-B135-D8AAC1C2AB58}" type="pres">
      <dgm:prSet presAssocID="{EDA41B9A-3FE5-4BB1-8702-CADD0946740E}" presName="text_6" presStyleLbl="node1" presStyleIdx="5" presStyleCnt="6">
        <dgm:presLayoutVars>
          <dgm:bulletEnabled val="1"/>
        </dgm:presLayoutVars>
      </dgm:prSet>
      <dgm:spPr/>
    </dgm:pt>
    <dgm:pt modelId="{D6599F98-5C2B-4C62-BCA5-676025DE6A98}" type="pres">
      <dgm:prSet presAssocID="{EDA41B9A-3FE5-4BB1-8702-CADD0946740E}" presName="accent_6" presStyleCnt="0"/>
      <dgm:spPr/>
    </dgm:pt>
    <dgm:pt modelId="{876A5D85-4BD5-40F6-9A36-C3BC3A944D49}" type="pres">
      <dgm:prSet presAssocID="{EDA41B9A-3FE5-4BB1-8702-CADD0946740E}" presName="accentRepeatNode" presStyleLbl="solidFgAcc1" presStyleIdx="5" presStyleCnt="6"/>
      <dgm:spPr/>
    </dgm:pt>
  </dgm:ptLst>
  <dgm:cxnLst>
    <dgm:cxn modelId="{C86F7714-0F45-45E8-9A50-D507146269BD}" type="presOf" srcId="{5FBF0C9A-FBA3-4A5B-93C5-C8EEF5EB91B5}" destId="{1FBDFC86-B1F5-4D92-AE10-3D3B7063201B}" srcOrd="0" destOrd="1" presId="urn:microsoft.com/office/officeart/2008/layout/VerticalCurvedList"/>
    <dgm:cxn modelId="{6085E619-5FFD-4F75-A5D0-1539039B4867}" srcId="{D764D1C6-5E02-4507-9E41-651CE0E21392}" destId="{85BDA418-14D4-4280-B36A-A330A3245C31}" srcOrd="0" destOrd="0" parTransId="{C748F253-816F-4BA1-8244-2534E964A006}" sibTransId="{6FDB43D3-7CF4-4C26-A058-166F08EA6FE8}"/>
    <dgm:cxn modelId="{14B1C41C-99E2-43DF-9E97-4BE0D799DA1E}" type="presOf" srcId="{D764D1C6-5E02-4507-9E41-651CE0E21392}" destId="{3C1EA5E2-3C57-4940-9F90-35555BA567C0}" srcOrd="0" destOrd="0" presId="urn:microsoft.com/office/officeart/2008/layout/VerticalCurvedList"/>
    <dgm:cxn modelId="{9E7A0720-DB15-4503-8E67-47FED5858F14}" srcId="{A3772F15-D39C-46CE-A1FB-CFBB95F0CA79}" destId="{5FBF0C9A-FBA3-4A5B-93C5-C8EEF5EB91B5}" srcOrd="0" destOrd="0" parTransId="{05002A24-A198-4DB6-ABA7-E9ADE6636723}" sibTransId="{05881EA9-6B08-4AD3-B551-E9A50279DA8C}"/>
    <dgm:cxn modelId="{EA9C692D-49C0-440D-BFA2-E2D9B8147785}" srcId="{99AB53E5-DD2D-4C29-9A9E-0A35AB66EF6B}" destId="{A3772F15-D39C-46CE-A1FB-CFBB95F0CA79}" srcOrd="0" destOrd="0" parTransId="{957E67B0-FC9B-4E76-BC87-128AA360B95E}" sibTransId="{5FADB114-B549-44A5-B365-DD6E1E701EE1}"/>
    <dgm:cxn modelId="{126B453A-3766-49B8-B634-6342650D4CC4}" srcId="{99AB53E5-DD2D-4C29-9A9E-0A35AB66EF6B}" destId="{D764D1C6-5E02-4507-9E41-651CE0E21392}" srcOrd="4" destOrd="0" parTransId="{ECCBEA9E-1182-4F0F-BCC7-6BFECF4127B9}" sibTransId="{894E4EBF-9DA4-48A2-BE19-285CDCB16266}"/>
    <dgm:cxn modelId="{EDF91E3E-567B-4076-B258-BF0729070229}" type="presOf" srcId="{284D4693-DEE1-4297-B3F2-9F59EB958024}" destId="{D2A9E765-7093-4C4F-BC8D-F957535A2F72}" srcOrd="0" destOrd="0" presId="urn:microsoft.com/office/officeart/2008/layout/VerticalCurvedList"/>
    <dgm:cxn modelId="{F198893E-CB20-4D57-8E0D-453D916D6E55}" type="presOf" srcId="{8D20F391-6888-4989-800D-458AB4CB3856}" destId="{845D6C27-6A58-4774-9E5C-33F2C45E34CF}" srcOrd="0" destOrd="0" presId="urn:microsoft.com/office/officeart/2008/layout/VerticalCurvedList"/>
    <dgm:cxn modelId="{7C292843-0D8C-4029-8345-8D0AF24C48EC}" srcId="{284D4693-DEE1-4297-B3F2-9F59EB958024}" destId="{5D2FDF9F-553D-485E-B5C4-050D0244735F}" srcOrd="0" destOrd="0" parTransId="{0A85A48E-80D8-4FCB-84FB-A3C37D996245}" sibTransId="{43D2CDCA-C256-41BB-AC9D-350C7BAFD3AC}"/>
    <dgm:cxn modelId="{6CF0D04E-091F-4B3D-A3AF-72A66667BCB3}" srcId="{99AB53E5-DD2D-4C29-9A9E-0A35AB66EF6B}" destId="{8D20F391-6888-4989-800D-458AB4CB3856}" srcOrd="1" destOrd="0" parTransId="{2027226E-7BFA-49DA-A2C0-A2FCB832395A}" sibTransId="{87FC08B6-1C4B-4E13-A457-C107FF92DED5}"/>
    <dgm:cxn modelId="{D0190E75-212E-406A-8CE3-C118EAD9A20B}" srcId="{99AB53E5-DD2D-4C29-9A9E-0A35AB66EF6B}" destId="{AC19837C-F5B7-4B19-93F1-F0AAAB41450A}" srcOrd="3" destOrd="0" parTransId="{098AC2EC-DCF4-4863-A9E7-1E09BC04A49A}" sibTransId="{2A0D4380-25F2-4F1A-A164-0C2EC77EC205}"/>
    <dgm:cxn modelId="{D5255A83-65DE-449E-A2AF-13024ABE2383}" srcId="{8D20F391-6888-4989-800D-458AB4CB3856}" destId="{6F0A370C-5B9E-456B-AFD4-46A9C2229ADB}" srcOrd="0" destOrd="0" parTransId="{78B108B9-B9CD-4456-B854-CD193E67DFDA}" sibTransId="{46E2E217-DF7C-4E64-9B4C-B9E4B8AEA7D6}"/>
    <dgm:cxn modelId="{08F6488C-D752-4B98-8B48-3E003E5036BE}" type="presOf" srcId="{6F0A370C-5B9E-456B-AFD4-46A9C2229ADB}" destId="{845D6C27-6A58-4774-9E5C-33F2C45E34CF}" srcOrd="0" destOrd="1" presId="urn:microsoft.com/office/officeart/2008/layout/VerticalCurvedList"/>
    <dgm:cxn modelId="{1D21859A-4022-4622-A174-123210071CD2}" srcId="{99AB53E5-DD2D-4C29-9A9E-0A35AB66EF6B}" destId="{284D4693-DEE1-4297-B3F2-9F59EB958024}" srcOrd="2" destOrd="0" parTransId="{7C19525E-6269-4ADE-B09B-D5C87581DFE8}" sibTransId="{906C2327-D340-493B-A387-F42FA50652C5}"/>
    <dgm:cxn modelId="{786BAFAD-FCAD-4D1B-B09F-A36274D8ED98}" srcId="{AC19837C-F5B7-4B19-93F1-F0AAAB41450A}" destId="{27E0706C-1081-40B5-BEBE-799EACAF2912}" srcOrd="0" destOrd="0" parTransId="{70B427D3-7AE3-4301-8E29-E3D7D329BD9C}" sibTransId="{29D0BB20-6D32-41EF-9C71-FFB4CEB206BC}"/>
    <dgm:cxn modelId="{A21E20AE-FFF6-4C4D-851F-41B9E3D61CB1}" type="presOf" srcId="{5D2FDF9F-553D-485E-B5C4-050D0244735F}" destId="{D2A9E765-7093-4C4F-BC8D-F957535A2F72}" srcOrd="0" destOrd="1" presId="urn:microsoft.com/office/officeart/2008/layout/VerticalCurvedList"/>
    <dgm:cxn modelId="{A2980FAF-E886-422F-8F2D-318B2583462A}" srcId="{99AB53E5-DD2D-4C29-9A9E-0A35AB66EF6B}" destId="{EDA41B9A-3FE5-4BB1-8702-CADD0946740E}" srcOrd="5" destOrd="0" parTransId="{E7C244FA-7E98-4828-A409-DC70FEA9C53D}" sibTransId="{83EC1B12-5B06-44A6-8BEB-958384390E12}"/>
    <dgm:cxn modelId="{4FF68AB0-DB97-4613-8473-F481C479B2B3}" type="presOf" srcId="{A3772F15-D39C-46CE-A1FB-CFBB95F0CA79}" destId="{1FBDFC86-B1F5-4D92-AE10-3D3B7063201B}" srcOrd="0" destOrd="0" presId="urn:microsoft.com/office/officeart/2008/layout/VerticalCurvedList"/>
    <dgm:cxn modelId="{30C5D7C8-E963-4DC9-B208-C3AAA5B2B22B}" type="presOf" srcId="{AC19837C-F5B7-4B19-93F1-F0AAAB41450A}" destId="{3103BA7C-A7A1-4283-839D-490E9935B221}" srcOrd="0" destOrd="0" presId="urn:microsoft.com/office/officeart/2008/layout/VerticalCurvedList"/>
    <dgm:cxn modelId="{339D8FC9-12F2-4160-840D-AE211FC3BF6B}" type="presOf" srcId="{27E0706C-1081-40B5-BEBE-799EACAF2912}" destId="{3103BA7C-A7A1-4283-839D-490E9935B221}" srcOrd="0" destOrd="1" presId="urn:microsoft.com/office/officeart/2008/layout/VerticalCurvedList"/>
    <dgm:cxn modelId="{6650D2CD-FC00-4296-A0E2-D38E39A3A238}" type="presOf" srcId="{85BDA418-14D4-4280-B36A-A330A3245C31}" destId="{3C1EA5E2-3C57-4940-9F90-35555BA567C0}" srcOrd="0" destOrd="1" presId="urn:microsoft.com/office/officeart/2008/layout/VerticalCurvedList"/>
    <dgm:cxn modelId="{201371CE-AAB6-4C2F-A7F6-4AF76DB2B781}" type="presOf" srcId="{F9AE29F1-E49D-4E66-A989-C066D9ED515F}" destId="{21AE613F-EB20-4D56-B135-D8AAC1C2AB58}" srcOrd="0" destOrd="1" presId="urn:microsoft.com/office/officeart/2008/layout/VerticalCurvedList"/>
    <dgm:cxn modelId="{89EFCBCE-13F1-41B5-AED9-3F6B3576C095}" srcId="{EDA41B9A-3FE5-4BB1-8702-CADD0946740E}" destId="{F9AE29F1-E49D-4E66-A989-C066D9ED515F}" srcOrd="0" destOrd="0" parTransId="{0D60CDCE-AE4D-454A-83E5-9C24EF0E3D3B}" sibTransId="{702E8BAA-5813-43D8-AC32-4434F6E30265}"/>
    <dgm:cxn modelId="{6B32F4D1-A4C7-4AB0-8AE3-1B9F24B3D4A5}" type="presOf" srcId="{99AB53E5-DD2D-4C29-9A9E-0A35AB66EF6B}" destId="{B6D71812-62CF-4863-8D0C-2E58FD0BC86B}" srcOrd="0" destOrd="0" presId="urn:microsoft.com/office/officeart/2008/layout/VerticalCurvedList"/>
    <dgm:cxn modelId="{F6EA7ED7-831B-488C-AD76-3086C2B6658D}" type="presOf" srcId="{05881EA9-6B08-4AD3-B551-E9A50279DA8C}" destId="{B2B99B55-20F7-4261-8F3D-420B9E035758}" srcOrd="0" destOrd="0" presId="urn:microsoft.com/office/officeart/2008/layout/VerticalCurvedList"/>
    <dgm:cxn modelId="{8AF7C6F9-DE94-46D0-86A1-E05C402D342F}" type="presOf" srcId="{EDA41B9A-3FE5-4BB1-8702-CADD0946740E}" destId="{21AE613F-EB20-4D56-B135-D8AAC1C2AB58}" srcOrd="0" destOrd="0" presId="urn:microsoft.com/office/officeart/2008/layout/VerticalCurvedList"/>
    <dgm:cxn modelId="{0019DD29-B377-49E7-AC64-5C6DB58930A4}" type="presParOf" srcId="{B6D71812-62CF-4863-8D0C-2E58FD0BC86B}" destId="{E472ECC4-FE14-4787-B932-5CC2A8B6F470}" srcOrd="0" destOrd="0" presId="urn:microsoft.com/office/officeart/2008/layout/VerticalCurvedList"/>
    <dgm:cxn modelId="{44C0D2FC-E48A-4BA0-8D37-61918BB4513B}" type="presParOf" srcId="{E472ECC4-FE14-4787-B932-5CC2A8B6F470}" destId="{DC685DB1-0DB7-463F-B80A-EBE92C82464A}" srcOrd="0" destOrd="0" presId="urn:microsoft.com/office/officeart/2008/layout/VerticalCurvedList"/>
    <dgm:cxn modelId="{F04AF3EE-42C1-45A9-B104-BACDDF255673}" type="presParOf" srcId="{DC685DB1-0DB7-463F-B80A-EBE92C82464A}" destId="{DBABE26B-6485-42C0-8AB8-F225C77EB5AF}" srcOrd="0" destOrd="0" presId="urn:microsoft.com/office/officeart/2008/layout/VerticalCurvedList"/>
    <dgm:cxn modelId="{CE1352E4-919C-4429-893A-4348F36C237E}" type="presParOf" srcId="{DC685DB1-0DB7-463F-B80A-EBE92C82464A}" destId="{B2B99B55-20F7-4261-8F3D-420B9E035758}" srcOrd="1" destOrd="0" presId="urn:microsoft.com/office/officeart/2008/layout/VerticalCurvedList"/>
    <dgm:cxn modelId="{7EBF01BE-6914-4FB4-925F-00F2CA33FF1C}" type="presParOf" srcId="{DC685DB1-0DB7-463F-B80A-EBE92C82464A}" destId="{2AC07961-7DA8-4EBC-AE6A-61E5D2EF82AA}" srcOrd="2" destOrd="0" presId="urn:microsoft.com/office/officeart/2008/layout/VerticalCurvedList"/>
    <dgm:cxn modelId="{C2592675-5E58-4B84-83C2-456D2477973C}" type="presParOf" srcId="{DC685DB1-0DB7-463F-B80A-EBE92C82464A}" destId="{CBD7B8C4-ED4A-4824-9BCE-FF47FBBC507E}" srcOrd="3" destOrd="0" presId="urn:microsoft.com/office/officeart/2008/layout/VerticalCurvedList"/>
    <dgm:cxn modelId="{1F5809CA-592D-4F41-8EDF-01C598DFFEA4}" type="presParOf" srcId="{E472ECC4-FE14-4787-B932-5CC2A8B6F470}" destId="{1FBDFC86-B1F5-4D92-AE10-3D3B7063201B}" srcOrd="1" destOrd="0" presId="urn:microsoft.com/office/officeart/2008/layout/VerticalCurvedList"/>
    <dgm:cxn modelId="{60C5BACD-F62D-42F6-AE8B-FDA47133FFF3}" type="presParOf" srcId="{E472ECC4-FE14-4787-B932-5CC2A8B6F470}" destId="{0577B1AD-AF78-4B42-AC9D-3E51E7018F99}" srcOrd="2" destOrd="0" presId="urn:microsoft.com/office/officeart/2008/layout/VerticalCurvedList"/>
    <dgm:cxn modelId="{0A391AE9-0A1A-4027-8FC3-59A2E26DB3E2}" type="presParOf" srcId="{0577B1AD-AF78-4B42-AC9D-3E51E7018F99}" destId="{2E0B874B-AB98-4602-8F2E-9A222C4BF350}" srcOrd="0" destOrd="0" presId="urn:microsoft.com/office/officeart/2008/layout/VerticalCurvedList"/>
    <dgm:cxn modelId="{FAE3B2A3-9BFB-46CC-874E-BAE4567B5C07}" type="presParOf" srcId="{E472ECC4-FE14-4787-B932-5CC2A8B6F470}" destId="{845D6C27-6A58-4774-9E5C-33F2C45E34CF}" srcOrd="3" destOrd="0" presId="urn:microsoft.com/office/officeart/2008/layout/VerticalCurvedList"/>
    <dgm:cxn modelId="{F101A525-7B9A-406E-B551-54962BD0DCF5}" type="presParOf" srcId="{E472ECC4-FE14-4787-B932-5CC2A8B6F470}" destId="{6DCC9917-2E4A-478F-B1A3-85FA0D3D5BC3}" srcOrd="4" destOrd="0" presId="urn:microsoft.com/office/officeart/2008/layout/VerticalCurvedList"/>
    <dgm:cxn modelId="{89401CFB-0B64-47FD-976C-580827B27A53}" type="presParOf" srcId="{6DCC9917-2E4A-478F-B1A3-85FA0D3D5BC3}" destId="{3CC476BD-1931-4560-B228-D85C587F7FB8}" srcOrd="0" destOrd="0" presId="urn:microsoft.com/office/officeart/2008/layout/VerticalCurvedList"/>
    <dgm:cxn modelId="{671BCEEB-E1EC-4A56-B7D3-2EDF1D356244}" type="presParOf" srcId="{E472ECC4-FE14-4787-B932-5CC2A8B6F470}" destId="{D2A9E765-7093-4C4F-BC8D-F957535A2F72}" srcOrd="5" destOrd="0" presId="urn:microsoft.com/office/officeart/2008/layout/VerticalCurvedList"/>
    <dgm:cxn modelId="{64D8A051-2A30-41C1-8023-6C8972881BB0}" type="presParOf" srcId="{E472ECC4-FE14-4787-B932-5CC2A8B6F470}" destId="{5F55FC87-19F9-47EC-8653-AD5289F5FC04}" srcOrd="6" destOrd="0" presId="urn:microsoft.com/office/officeart/2008/layout/VerticalCurvedList"/>
    <dgm:cxn modelId="{8E18D873-887A-46AC-9224-974CB09349FF}" type="presParOf" srcId="{5F55FC87-19F9-47EC-8653-AD5289F5FC04}" destId="{B740ACDD-5150-4436-B1FE-9C10DE040031}" srcOrd="0" destOrd="0" presId="urn:microsoft.com/office/officeart/2008/layout/VerticalCurvedList"/>
    <dgm:cxn modelId="{496E8ECF-D6DC-4356-BC97-F6BC2CA8D0EC}" type="presParOf" srcId="{E472ECC4-FE14-4787-B932-5CC2A8B6F470}" destId="{3103BA7C-A7A1-4283-839D-490E9935B221}" srcOrd="7" destOrd="0" presId="urn:microsoft.com/office/officeart/2008/layout/VerticalCurvedList"/>
    <dgm:cxn modelId="{2AA34E2A-7763-4C80-A3DB-FC276ACD61A8}" type="presParOf" srcId="{E472ECC4-FE14-4787-B932-5CC2A8B6F470}" destId="{230C96D4-D9BE-4862-AC7B-B6342D091033}" srcOrd="8" destOrd="0" presId="urn:microsoft.com/office/officeart/2008/layout/VerticalCurvedList"/>
    <dgm:cxn modelId="{E0972879-6555-4656-933E-2FF0151544CB}" type="presParOf" srcId="{230C96D4-D9BE-4862-AC7B-B6342D091033}" destId="{DED03A78-6174-4996-872F-B2CF95A50C02}" srcOrd="0" destOrd="0" presId="urn:microsoft.com/office/officeart/2008/layout/VerticalCurvedList"/>
    <dgm:cxn modelId="{1885CB7E-DA71-43CC-9394-11CC279AD394}" type="presParOf" srcId="{E472ECC4-FE14-4787-B932-5CC2A8B6F470}" destId="{3C1EA5E2-3C57-4940-9F90-35555BA567C0}" srcOrd="9" destOrd="0" presId="urn:microsoft.com/office/officeart/2008/layout/VerticalCurvedList"/>
    <dgm:cxn modelId="{B081DC5E-D06F-4149-B17A-983C7E0EF5F8}" type="presParOf" srcId="{E472ECC4-FE14-4787-B932-5CC2A8B6F470}" destId="{D6003399-67A6-4C7B-B22A-D51F34845DA4}" srcOrd="10" destOrd="0" presId="urn:microsoft.com/office/officeart/2008/layout/VerticalCurvedList"/>
    <dgm:cxn modelId="{89EE2AE6-65CA-45CE-A47F-5B8AA4C43831}" type="presParOf" srcId="{D6003399-67A6-4C7B-B22A-D51F34845DA4}" destId="{008BA281-C49D-412C-8B99-AC1A189815E6}" srcOrd="0" destOrd="0" presId="urn:microsoft.com/office/officeart/2008/layout/VerticalCurvedList"/>
    <dgm:cxn modelId="{8D54841B-52F7-4E99-8C21-32E5572254EC}" type="presParOf" srcId="{E472ECC4-FE14-4787-B932-5CC2A8B6F470}" destId="{21AE613F-EB20-4D56-B135-D8AAC1C2AB58}" srcOrd="11" destOrd="0" presId="urn:microsoft.com/office/officeart/2008/layout/VerticalCurvedList"/>
    <dgm:cxn modelId="{ED081545-86F8-4618-8E3F-2E9D9C2CE96E}" type="presParOf" srcId="{E472ECC4-FE14-4787-B932-5CC2A8B6F470}" destId="{D6599F98-5C2B-4C62-BCA5-676025DE6A98}" srcOrd="12" destOrd="0" presId="urn:microsoft.com/office/officeart/2008/layout/VerticalCurvedList"/>
    <dgm:cxn modelId="{7C7D1C67-21E1-4066-A8F6-8C7AF986FCEC}" type="presParOf" srcId="{D6599F98-5C2B-4C62-BCA5-676025DE6A98}" destId="{876A5D85-4BD5-40F6-9A36-C3BC3A944D4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0C7EAD-3648-4941-86FF-B3322079B32E}" type="doc">
      <dgm:prSet loTypeId="urn:microsoft.com/office/officeart/2008/layout/HexagonCluster" loCatId="picture" qsTypeId="urn:microsoft.com/office/officeart/2005/8/quickstyle/simple2" qsCatId="simple" csTypeId="urn:microsoft.com/office/officeart/2005/8/colors/colorful1" csCatId="colorful" phldr="1"/>
      <dgm:spPr/>
      <dgm:t>
        <a:bodyPr/>
        <a:lstStyle/>
        <a:p>
          <a:endParaRPr lang="en-US"/>
        </a:p>
      </dgm:t>
    </dgm:pt>
    <dgm:pt modelId="{7D5BAAA3-8BEE-42FE-AA63-284B2D5C5EB9}">
      <dgm:prSet custT="1"/>
      <dgm:spPr/>
      <dgm:t>
        <a:bodyPr/>
        <a:lstStyle/>
        <a:p>
          <a:r>
            <a:rPr lang="en-US" sz="1000" b="1" noProof="0"/>
            <a:t>Bunch by bunch feedback system </a:t>
          </a:r>
          <a:r>
            <a:rPr lang="en-US" sz="1000" noProof="0"/>
            <a:t>implementation and operation as diagnostic tool for tune measurements, bunch cleaning, transverse beam instabilities suppression etc.</a:t>
          </a:r>
        </a:p>
      </dgm:t>
    </dgm:pt>
    <dgm:pt modelId="{828A7710-FC1C-4192-90B4-73C5E013F8CB}" type="parTrans" cxnId="{8471461C-8DA3-4525-AABE-77E55086BEAF}">
      <dgm:prSet/>
      <dgm:spPr/>
      <dgm:t>
        <a:bodyPr/>
        <a:lstStyle/>
        <a:p>
          <a:endParaRPr lang="en-US"/>
        </a:p>
      </dgm:t>
    </dgm:pt>
    <dgm:pt modelId="{3B6CF871-13F1-4994-9145-083E861D1AC6}" type="sibTrans" cxnId="{8471461C-8DA3-4525-AABE-77E55086BEAF}">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t>
        <a:bodyPr/>
        <a:lstStyle/>
        <a:p>
          <a:endParaRPr lang="en-US"/>
        </a:p>
      </dgm:t>
    </dgm:pt>
    <dgm:pt modelId="{1B0A142E-13FC-44B2-9626-8A0CAC0571BA}">
      <dgm:prSet custT="1"/>
      <dgm:spPr/>
      <dgm:t>
        <a:bodyPr/>
        <a:lstStyle/>
        <a:p>
          <a:r>
            <a:rPr lang="en-US" sz="1000" b="1" noProof="0"/>
            <a:t>Beam loss monitor signal anomaly detection : </a:t>
          </a:r>
          <a:r>
            <a:rPr lang="en-US" sz="1000" noProof="0"/>
            <a:t>Detection of statistical deviations in signals from beam loss monitors (BLM)</a:t>
          </a:r>
        </a:p>
      </dgm:t>
    </dgm:pt>
    <dgm:pt modelId="{D91DA9FA-D7B3-4201-A1FB-EA8129D00DE7}" type="parTrans" cxnId="{73533978-A7FA-4585-9673-F38F3FCAE6C5}">
      <dgm:prSet/>
      <dgm:spPr/>
      <dgm:t>
        <a:bodyPr/>
        <a:lstStyle/>
        <a:p>
          <a:endParaRPr lang="en-US"/>
        </a:p>
      </dgm:t>
    </dgm:pt>
    <dgm:pt modelId="{0CBB3052-EDD5-4785-B91A-899F37FED404}" type="sibTrans" cxnId="{73533978-A7FA-4585-9673-F38F3FCAE6C5}">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a:p>
      </dgm:t>
    </dgm:pt>
    <dgm:pt modelId="{2F93923C-3CB0-4B0E-A56A-090D56A35A7E}">
      <dgm:prSet custT="1"/>
      <dgm:spPr/>
      <dgm:t>
        <a:bodyPr/>
        <a:lstStyle/>
        <a:p>
          <a:r>
            <a:rPr lang="en-US" sz="900" b="1" noProof="0">
              <a:latin typeface="+mn-lt"/>
            </a:rPr>
            <a:t>Demo GUI based on Taranta BLM &amp; RAD stations: </a:t>
          </a:r>
          <a:r>
            <a:rPr lang="en-US" sz="900" noProof="0">
              <a:latin typeface="+mn-lt"/>
            </a:rPr>
            <a:t>The visual representation of beam loss detectors and radiation measuring stations placement around storage ring, as well as counter readings and interlock state from every BLM device.</a:t>
          </a:r>
        </a:p>
      </dgm:t>
    </dgm:pt>
    <dgm:pt modelId="{B8A6A6C3-D50E-4DFC-ADB2-28E93EECC442}" type="parTrans" cxnId="{831AF3CD-9665-4EFE-8701-6392B4369A44}">
      <dgm:prSet/>
      <dgm:spPr/>
      <dgm:t>
        <a:bodyPr/>
        <a:lstStyle/>
        <a:p>
          <a:endParaRPr lang="en-US"/>
        </a:p>
      </dgm:t>
    </dgm:pt>
    <dgm:pt modelId="{AAC20CA3-4525-4C55-9B10-EA1AA57139A7}" type="sibTrans" cxnId="{831AF3CD-9665-4EFE-8701-6392B4369A44}">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818" t="3362" r="4818" b="3362"/>
          </a:stretch>
        </a:blipFill>
      </dgm:spPr>
      <dgm:t>
        <a:bodyPr/>
        <a:lstStyle/>
        <a:p>
          <a:endParaRPr lang="en-US"/>
        </a:p>
      </dgm:t>
    </dgm:pt>
    <dgm:pt modelId="{AF8888E0-C943-4059-B66B-1A8E664A2C15}">
      <dgm:prSet custT="1"/>
      <dgm:spPr/>
      <dgm:t>
        <a:bodyPr/>
        <a:lstStyle/>
        <a:p>
          <a:r>
            <a:rPr lang="en-US" sz="1100" b="1" noProof="0"/>
            <a:t>Diagnostics of the </a:t>
          </a:r>
          <a:r>
            <a:rPr lang="en-US" sz="1000" b="1" noProof="0"/>
            <a:t>longitudinal</a:t>
          </a:r>
          <a:r>
            <a:rPr lang="en-US" sz="1100" b="1" noProof="0"/>
            <a:t> electron beam profile for </a:t>
          </a:r>
          <a:r>
            <a:rPr lang="en-US" sz="1100" b="1" noProof="0" err="1"/>
            <a:t>PolFel</a:t>
          </a:r>
          <a:r>
            <a:rPr lang="en-US" sz="1100" b="1" noProof="0"/>
            <a:t>: </a:t>
          </a:r>
          <a:r>
            <a:rPr lang="en-US" sz="1100" noProof="0"/>
            <a:t>A Martin–</a:t>
          </a:r>
          <a:r>
            <a:rPr lang="en-US" sz="1100" noProof="0" err="1"/>
            <a:t>Puplett</a:t>
          </a:r>
          <a:r>
            <a:rPr lang="en-US" sz="1100" noProof="0"/>
            <a:t> interferometer configuration for Coherent Diffraction Radiation (CDR) signal analysis.</a:t>
          </a:r>
        </a:p>
      </dgm:t>
    </dgm:pt>
    <dgm:pt modelId="{D142737A-47C8-4A62-B6CB-8E511DB8769E}" type="parTrans" cxnId="{721E7014-0B7B-42B3-9C4A-6A9D55F2FEB1}">
      <dgm:prSet/>
      <dgm:spPr/>
      <dgm:t>
        <a:bodyPr/>
        <a:lstStyle/>
        <a:p>
          <a:endParaRPr lang="en-US"/>
        </a:p>
      </dgm:t>
    </dgm:pt>
    <dgm:pt modelId="{652537A1-085A-4FCC-8252-3C5E16D89859}" type="sibTrans" cxnId="{721E7014-0B7B-42B3-9C4A-6A9D55F2FEB1}">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8000" r="-8000"/>
          </a:stretch>
        </a:blipFill>
      </dgm:spPr>
      <dgm:t>
        <a:bodyPr/>
        <a:lstStyle/>
        <a:p>
          <a:endParaRPr lang="en-US"/>
        </a:p>
      </dgm:t>
    </dgm:pt>
    <dgm:pt modelId="{5175CB41-79CB-41A5-8A5F-268A585B4898}">
      <dgm:prSet custT="1"/>
      <dgm:spPr/>
      <dgm:t>
        <a:bodyPr/>
        <a:lstStyle/>
        <a:p>
          <a:r>
            <a:rPr lang="en-US" sz="900" b="1" noProof="0">
              <a:latin typeface="+mn-lt"/>
              <a:cs typeface="Poppins" panose="00000500000000000000" pitchFamily="2" charset="-18"/>
            </a:rPr>
            <a:t>BPM for </a:t>
          </a:r>
          <a:r>
            <a:rPr lang="en-US" sz="900" b="1" noProof="0" err="1">
              <a:latin typeface="+mn-lt"/>
              <a:cs typeface="Poppins" panose="00000500000000000000" pitchFamily="2" charset="-18"/>
            </a:rPr>
            <a:t>FCCee</a:t>
          </a:r>
          <a:r>
            <a:rPr lang="en-US" sz="900" b="1" noProof="0">
              <a:latin typeface="+mn-lt"/>
              <a:cs typeface="Poppins" panose="00000500000000000000" pitchFamily="2" charset="-18"/>
            </a:rPr>
            <a:t> (CERN) </a:t>
          </a:r>
          <a:r>
            <a:rPr lang="en-US" sz="900" noProof="0">
              <a:latin typeface="+mn-lt"/>
              <a:cs typeface="Poppins" panose="00000500000000000000" pitchFamily="2" charset="-18"/>
            </a:rPr>
            <a:t>NCPS</a:t>
          </a:r>
          <a:r>
            <a:rPr lang="pl-PL" sz="900" noProof="0">
              <a:latin typeface="+mn-lt"/>
              <a:cs typeface="Poppins" panose="00000500000000000000" pitchFamily="2" charset="-18"/>
            </a:rPr>
            <a:t>. </a:t>
          </a:r>
          <a:r>
            <a:rPr lang="en-US" sz="900" noProof="0">
              <a:latin typeface="+mn-lt"/>
              <a:cs typeface="Poppins" panose="00000500000000000000" pitchFamily="2" charset="-18"/>
            </a:rPr>
            <a:t>In addition to operating a prototype </a:t>
          </a:r>
          <a:r>
            <a:rPr lang="en-US" sz="900" b="1" noProof="0">
              <a:latin typeface="+mn-lt"/>
              <a:cs typeface="Poppins" panose="00000500000000000000" pitchFamily="2" charset="-18"/>
            </a:rPr>
            <a:t>Base Band Tune (BBQ</a:t>
          </a:r>
          <a:r>
            <a:rPr lang="en-US" sz="900" noProof="0">
              <a:latin typeface="+mn-lt"/>
              <a:cs typeface="Poppins" panose="00000500000000000000" pitchFamily="2" charset="-18"/>
            </a:rPr>
            <a:t>) system, Solaris will also test </a:t>
          </a:r>
          <a:r>
            <a:rPr lang="en-US" sz="900" b="1" noProof="0">
              <a:latin typeface="+mn-lt"/>
              <a:cs typeface="Poppins" panose="00000500000000000000" pitchFamily="2" charset="-18"/>
            </a:rPr>
            <a:t>Beam Position Monitors (BPM</a:t>
          </a:r>
          <a:r>
            <a:rPr lang="en-US" sz="900" noProof="0">
              <a:latin typeface="+mn-lt"/>
              <a:cs typeface="Poppins" panose="00000500000000000000" pitchFamily="2" charset="-18"/>
            </a:rPr>
            <a:t>) to support the development of next generation accelerator instrumentation</a:t>
          </a:r>
          <a:r>
            <a:rPr lang="en-US" sz="1000" noProof="0">
              <a:latin typeface="Poppins" panose="00000500000000000000" pitchFamily="2" charset="-18"/>
              <a:cs typeface="Poppins" panose="00000500000000000000" pitchFamily="2" charset="-18"/>
            </a:rPr>
            <a:t>.</a:t>
          </a:r>
          <a:endParaRPr lang="en-US" sz="1000" noProof="0"/>
        </a:p>
      </dgm:t>
    </dgm:pt>
    <dgm:pt modelId="{276B23EA-2E39-4245-8854-DD59E94F1F0F}" type="parTrans" cxnId="{A0EA2800-5DB5-41BF-A1DC-1BF1C593FB26}">
      <dgm:prSet/>
      <dgm:spPr/>
      <dgm:t>
        <a:bodyPr/>
        <a:lstStyle/>
        <a:p>
          <a:endParaRPr lang="en-GB"/>
        </a:p>
      </dgm:t>
    </dgm:pt>
    <dgm:pt modelId="{F4942CEF-5E18-4D72-8448-4B3926D010FE}" type="sibTrans" cxnId="{A0EA2800-5DB5-41BF-A1DC-1BF1C593FB26}">
      <dgm:prSet/>
      <dgm:spPr>
        <a:blipFill dpi="0" rotWithShape="1">
          <a:blip xmlns:r="http://schemas.openxmlformats.org/officeDocument/2006/relationships" r:embed="rId5"/>
          <a:srcRect/>
          <a:stretch>
            <a:fillRect l="-8531" t="5754" r="-8531" b="5754"/>
          </a:stretch>
        </a:blipFill>
      </dgm:spPr>
      <dgm:t>
        <a:bodyPr/>
        <a:lstStyle/>
        <a:p>
          <a:endParaRPr lang="en-GB"/>
        </a:p>
      </dgm:t>
    </dgm:pt>
    <dgm:pt modelId="{ECC52956-C889-4A68-80E0-362EEA820CC9}">
      <dgm:prSet custT="1"/>
      <dgm:spPr/>
      <dgm:t>
        <a:bodyPr/>
        <a:lstStyle/>
        <a:p>
          <a:r>
            <a:rPr lang="en-US" sz="1000" b="1" noProof="0"/>
            <a:t>Tune Feedback: </a:t>
          </a:r>
          <a:r>
            <a:rPr lang="pl-PL" sz="1000" noProof="0"/>
            <a:t>A</a:t>
          </a:r>
          <a:r>
            <a:rPr lang="en-US" sz="1000" noProof="0"/>
            <a:t>n automatic tune correction system based on online tune measurements and magnets adjustment in storage ring during ID operation.</a:t>
          </a:r>
        </a:p>
      </dgm:t>
    </dgm:pt>
    <dgm:pt modelId="{C9B115FD-DC61-4253-B5AF-984563433458}" type="parTrans" cxnId="{B80361EE-E93A-4398-85E8-3A09388CAD8D}">
      <dgm:prSet/>
      <dgm:spPr/>
      <dgm:t>
        <a:bodyPr/>
        <a:lstStyle/>
        <a:p>
          <a:endParaRPr lang="en-GB"/>
        </a:p>
      </dgm:t>
    </dgm:pt>
    <dgm:pt modelId="{87CCC992-86F6-42C0-B8CF-10472F8D4307}" type="sibTrans" cxnId="{B80361EE-E93A-4398-85E8-3A09388CAD8D}">
      <dgm:prSet/>
      <dgm:spPr>
        <a:blipFill dpi="0" rotWithShape="1">
          <a:blip xmlns:r="http://schemas.openxmlformats.org/officeDocument/2006/relationships" r:embed="rId6"/>
          <a:srcRect/>
          <a:stretch>
            <a:fillRect l="6872" t="24887" r="6872" b="24887"/>
          </a:stretch>
        </a:blipFill>
      </dgm:spPr>
      <dgm:t>
        <a:bodyPr/>
        <a:lstStyle/>
        <a:p>
          <a:endParaRPr lang="en-GB"/>
        </a:p>
      </dgm:t>
    </dgm:pt>
    <dgm:pt modelId="{79AC771F-4BB5-4853-A3AB-C2CD7C26515D}">
      <dgm:prSet custT="1"/>
      <dgm:spPr/>
      <dgm:t>
        <a:bodyPr/>
        <a:lstStyle/>
        <a:p>
          <a:r>
            <a:rPr lang="en-US" sz="1000" b="1" noProof="0"/>
            <a:t>Future plans for self adjusting ID correction table: </a:t>
          </a:r>
          <a:r>
            <a:rPr lang="en-US" sz="1000" noProof="0"/>
            <a:t>Automation of the construction and updating of feed forward correction tables for  insertion devices (IDs)</a:t>
          </a:r>
        </a:p>
      </dgm:t>
    </dgm:pt>
    <dgm:pt modelId="{110B5CA7-E68A-4B46-8CCE-36BD78612E11}" type="parTrans" cxnId="{6E7A97E9-E5E6-4628-A501-C67AA0740562}">
      <dgm:prSet/>
      <dgm:spPr/>
      <dgm:t>
        <a:bodyPr/>
        <a:lstStyle/>
        <a:p>
          <a:endParaRPr lang="en-GB"/>
        </a:p>
      </dgm:t>
    </dgm:pt>
    <dgm:pt modelId="{F09B820B-5A1E-42C3-B38C-C72199553AD4}" type="sibTrans" cxnId="{6E7A97E9-E5E6-4628-A501-C67AA0740562}">
      <dgm:prSet/>
      <dgm:spPr>
        <a:blipFill dpi="0" rotWithShape="1">
          <a:blip xmlns:r="http://schemas.openxmlformats.org/officeDocument/2006/relationships" r:embed="rId7"/>
          <a:srcRect/>
          <a:stretch>
            <a:fillRect l="10979" t="12929" r="10979" b="12929"/>
          </a:stretch>
        </a:blipFill>
      </dgm:spPr>
      <dgm:t>
        <a:bodyPr/>
        <a:lstStyle/>
        <a:p>
          <a:endParaRPr lang="en-GB"/>
        </a:p>
      </dgm:t>
    </dgm:pt>
    <dgm:pt modelId="{D1E519F7-5E15-4DDF-8EB2-3F251BF0798F}" type="pres">
      <dgm:prSet presAssocID="{560C7EAD-3648-4941-86FF-B3322079B32E}" presName="Name0" presStyleCnt="0">
        <dgm:presLayoutVars>
          <dgm:chMax val="21"/>
          <dgm:chPref val="21"/>
        </dgm:presLayoutVars>
      </dgm:prSet>
      <dgm:spPr/>
    </dgm:pt>
    <dgm:pt modelId="{1AADFE44-A4D5-4481-BA2E-D7381B8ABD66}" type="pres">
      <dgm:prSet presAssocID="{7D5BAAA3-8BEE-42FE-AA63-284B2D5C5EB9}" presName="text1" presStyleCnt="0"/>
      <dgm:spPr/>
    </dgm:pt>
    <dgm:pt modelId="{ABE1EB37-C7E4-43E9-8143-276208398882}" type="pres">
      <dgm:prSet presAssocID="{7D5BAAA3-8BEE-42FE-AA63-284B2D5C5EB9}" presName="textRepeatNode" presStyleLbl="alignNode1" presStyleIdx="0" presStyleCnt="7">
        <dgm:presLayoutVars>
          <dgm:chMax val="0"/>
          <dgm:chPref val="0"/>
          <dgm:bulletEnabled val="1"/>
        </dgm:presLayoutVars>
      </dgm:prSet>
      <dgm:spPr/>
    </dgm:pt>
    <dgm:pt modelId="{3EA64D99-8C93-457E-AE16-6207AD08C9CD}" type="pres">
      <dgm:prSet presAssocID="{7D5BAAA3-8BEE-42FE-AA63-284B2D5C5EB9}" presName="textaccent1" presStyleCnt="0"/>
      <dgm:spPr/>
    </dgm:pt>
    <dgm:pt modelId="{7F2A818A-13AF-4E42-9AD3-B7D2F488366B}" type="pres">
      <dgm:prSet presAssocID="{7D5BAAA3-8BEE-42FE-AA63-284B2D5C5EB9}" presName="accentRepeatNode" presStyleLbl="solidAlignAcc1" presStyleIdx="0" presStyleCnt="14"/>
      <dgm:spPr/>
    </dgm:pt>
    <dgm:pt modelId="{548290F7-41E2-41AB-AC1B-B16E7945771E}" type="pres">
      <dgm:prSet presAssocID="{3B6CF871-13F1-4994-9145-083E861D1AC6}" presName="image1" presStyleCnt="0"/>
      <dgm:spPr/>
    </dgm:pt>
    <dgm:pt modelId="{275E38FF-AAFC-413C-AEB3-10FDFFF72FB2}" type="pres">
      <dgm:prSet presAssocID="{3B6CF871-13F1-4994-9145-083E861D1AC6}" presName="imageRepeatNode" presStyleLbl="alignAcc1" presStyleIdx="0" presStyleCnt="7"/>
      <dgm:spPr/>
    </dgm:pt>
    <dgm:pt modelId="{9E4E8E21-CEAE-4750-B9F9-5750C880C450}" type="pres">
      <dgm:prSet presAssocID="{3B6CF871-13F1-4994-9145-083E861D1AC6}" presName="imageaccent1" presStyleCnt="0"/>
      <dgm:spPr/>
    </dgm:pt>
    <dgm:pt modelId="{B507BED0-AF26-4927-A5A9-043275A8D2C2}" type="pres">
      <dgm:prSet presAssocID="{3B6CF871-13F1-4994-9145-083E861D1AC6}" presName="accentRepeatNode" presStyleLbl="solidAlignAcc1" presStyleIdx="1" presStyleCnt="14"/>
      <dgm:spPr/>
    </dgm:pt>
    <dgm:pt modelId="{A4664449-40A4-464C-BA34-F2A1DC1F28CB}" type="pres">
      <dgm:prSet presAssocID="{ECC52956-C889-4A68-80E0-362EEA820CC9}" presName="text2" presStyleCnt="0"/>
      <dgm:spPr/>
    </dgm:pt>
    <dgm:pt modelId="{0C47FD06-ECB5-4667-BCB0-3FA100EDBAD9}" type="pres">
      <dgm:prSet presAssocID="{ECC52956-C889-4A68-80E0-362EEA820CC9}" presName="textRepeatNode" presStyleLbl="alignNode1" presStyleIdx="1" presStyleCnt="7">
        <dgm:presLayoutVars>
          <dgm:chMax val="0"/>
          <dgm:chPref val="0"/>
          <dgm:bulletEnabled val="1"/>
        </dgm:presLayoutVars>
      </dgm:prSet>
      <dgm:spPr/>
    </dgm:pt>
    <dgm:pt modelId="{38E6A2CF-6D3E-4FFF-98A4-1A538D158FFD}" type="pres">
      <dgm:prSet presAssocID="{ECC52956-C889-4A68-80E0-362EEA820CC9}" presName="textaccent2" presStyleCnt="0"/>
      <dgm:spPr/>
    </dgm:pt>
    <dgm:pt modelId="{9226FA96-7407-467C-9279-8C468198ABA1}" type="pres">
      <dgm:prSet presAssocID="{ECC52956-C889-4A68-80E0-362EEA820CC9}" presName="accentRepeatNode" presStyleLbl="solidAlignAcc1" presStyleIdx="2" presStyleCnt="14"/>
      <dgm:spPr/>
    </dgm:pt>
    <dgm:pt modelId="{0413453B-2F25-4288-A508-825FE345596B}" type="pres">
      <dgm:prSet presAssocID="{87CCC992-86F6-42C0-B8CF-10472F8D4307}" presName="image2" presStyleCnt="0"/>
      <dgm:spPr/>
    </dgm:pt>
    <dgm:pt modelId="{866150D1-FB13-46DB-AE63-F1A2B0FE4387}" type="pres">
      <dgm:prSet presAssocID="{87CCC992-86F6-42C0-B8CF-10472F8D4307}" presName="imageRepeatNode" presStyleLbl="alignAcc1" presStyleIdx="1" presStyleCnt="7"/>
      <dgm:spPr/>
    </dgm:pt>
    <dgm:pt modelId="{0F942B5F-9F6F-4B40-B303-1F80924C070D}" type="pres">
      <dgm:prSet presAssocID="{87CCC992-86F6-42C0-B8CF-10472F8D4307}" presName="imageaccent2" presStyleCnt="0"/>
      <dgm:spPr/>
    </dgm:pt>
    <dgm:pt modelId="{93ECAA33-43CB-4EC8-8C77-E28128CD6A82}" type="pres">
      <dgm:prSet presAssocID="{87CCC992-86F6-42C0-B8CF-10472F8D4307}" presName="accentRepeatNode" presStyleLbl="solidAlignAcc1" presStyleIdx="3" presStyleCnt="14"/>
      <dgm:spPr/>
    </dgm:pt>
    <dgm:pt modelId="{1CA651B6-AB01-42CC-AE62-573041491087}" type="pres">
      <dgm:prSet presAssocID="{79AC771F-4BB5-4853-A3AB-C2CD7C26515D}" presName="text3" presStyleCnt="0"/>
      <dgm:spPr/>
    </dgm:pt>
    <dgm:pt modelId="{AED112F3-367E-4270-8E7B-9C47AE2F7E98}" type="pres">
      <dgm:prSet presAssocID="{79AC771F-4BB5-4853-A3AB-C2CD7C26515D}" presName="textRepeatNode" presStyleLbl="alignNode1" presStyleIdx="2" presStyleCnt="7">
        <dgm:presLayoutVars>
          <dgm:chMax val="0"/>
          <dgm:chPref val="0"/>
          <dgm:bulletEnabled val="1"/>
        </dgm:presLayoutVars>
      </dgm:prSet>
      <dgm:spPr/>
    </dgm:pt>
    <dgm:pt modelId="{4C09C79D-3D2E-46F0-AF52-22448890BA72}" type="pres">
      <dgm:prSet presAssocID="{79AC771F-4BB5-4853-A3AB-C2CD7C26515D}" presName="textaccent3" presStyleCnt="0"/>
      <dgm:spPr/>
    </dgm:pt>
    <dgm:pt modelId="{5710324D-7B96-44BE-8B27-B2EBED69A399}" type="pres">
      <dgm:prSet presAssocID="{79AC771F-4BB5-4853-A3AB-C2CD7C26515D}" presName="accentRepeatNode" presStyleLbl="solidAlignAcc1" presStyleIdx="4" presStyleCnt="14"/>
      <dgm:spPr/>
    </dgm:pt>
    <dgm:pt modelId="{ED9D6692-DB0C-4A2C-93DA-C287AA7F9057}" type="pres">
      <dgm:prSet presAssocID="{F09B820B-5A1E-42C3-B38C-C72199553AD4}" presName="image3" presStyleCnt="0"/>
      <dgm:spPr/>
    </dgm:pt>
    <dgm:pt modelId="{45124B67-9C5D-45B0-86A1-DB942A688CA0}" type="pres">
      <dgm:prSet presAssocID="{F09B820B-5A1E-42C3-B38C-C72199553AD4}" presName="imageRepeatNode" presStyleLbl="alignAcc1" presStyleIdx="2" presStyleCnt="7"/>
      <dgm:spPr/>
    </dgm:pt>
    <dgm:pt modelId="{7BA1ED01-2722-4255-BD12-7916E301934F}" type="pres">
      <dgm:prSet presAssocID="{F09B820B-5A1E-42C3-B38C-C72199553AD4}" presName="imageaccent3" presStyleCnt="0"/>
      <dgm:spPr/>
    </dgm:pt>
    <dgm:pt modelId="{119E2077-CB48-4852-A9EB-A97429180B55}" type="pres">
      <dgm:prSet presAssocID="{F09B820B-5A1E-42C3-B38C-C72199553AD4}" presName="accentRepeatNode" presStyleLbl="solidAlignAcc1" presStyleIdx="5" presStyleCnt="14"/>
      <dgm:spPr/>
    </dgm:pt>
    <dgm:pt modelId="{75F582E8-B746-4BAA-9244-F6CB816415A9}" type="pres">
      <dgm:prSet presAssocID="{1B0A142E-13FC-44B2-9626-8A0CAC0571BA}" presName="text4" presStyleCnt="0"/>
      <dgm:spPr/>
    </dgm:pt>
    <dgm:pt modelId="{EB098603-00A5-450B-B404-3340790C194E}" type="pres">
      <dgm:prSet presAssocID="{1B0A142E-13FC-44B2-9626-8A0CAC0571BA}" presName="textRepeatNode" presStyleLbl="alignNode1" presStyleIdx="3" presStyleCnt="7">
        <dgm:presLayoutVars>
          <dgm:chMax val="0"/>
          <dgm:chPref val="0"/>
          <dgm:bulletEnabled val="1"/>
        </dgm:presLayoutVars>
      </dgm:prSet>
      <dgm:spPr/>
    </dgm:pt>
    <dgm:pt modelId="{97E91430-78CD-4A3E-A3F3-E98BE02A2F21}" type="pres">
      <dgm:prSet presAssocID="{1B0A142E-13FC-44B2-9626-8A0CAC0571BA}" presName="textaccent4" presStyleCnt="0"/>
      <dgm:spPr/>
    </dgm:pt>
    <dgm:pt modelId="{0B711334-1652-4C32-8027-18DF24707AA1}" type="pres">
      <dgm:prSet presAssocID="{1B0A142E-13FC-44B2-9626-8A0CAC0571BA}" presName="accentRepeatNode" presStyleLbl="solidAlignAcc1" presStyleIdx="6" presStyleCnt="14"/>
      <dgm:spPr/>
    </dgm:pt>
    <dgm:pt modelId="{7B62890F-6CF4-456E-B705-497A7BAA5018}" type="pres">
      <dgm:prSet presAssocID="{0CBB3052-EDD5-4785-B91A-899F37FED404}" presName="image4" presStyleCnt="0"/>
      <dgm:spPr/>
    </dgm:pt>
    <dgm:pt modelId="{9B1F2658-F113-4EAD-B0DB-3E93F5245428}" type="pres">
      <dgm:prSet presAssocID="{0CBB3052-EDD5-4785-B91A-899F37FED404}" presName="imageRepeatNode" presStyleLbl="alignAcc1" presStyleIdx="3" presStyleCnt="7"/>
      <dgm:spPr/>
    </dgm:pt>
    <dgm:pt modelId="{322F5790-222A-409C-83FD-F9C9F1E7253A}" type="pres">
      <dgm:prSet presAssocID="{0CBB3052-EDD5-4785-B91A-899F37FED404}" presName="imageaccent4" presStyleCnt="0"/>
      <dgm:spPr/>
    </dgm:pt>
    <dgm:pt modelId="{2056CEAE-1B11-4E63-8FBD-3B67F147E75A}" type="pres">
      <dgm:prSet presAssocID="{0CBB3052-EDD5-4785-B91A-899F37FED404}" presName="accentRepeatNode" presStyleLbl="solidAlignAcc1" presStyleIdx="7" presStyleCnt="14"/>
      <dgm:spPr/>
    </dgm:pt>
    <dgm:pt modelId="{378D3B85-2465-454A-BC2B-FA24AC1AD9E7}" type="pres">
      <dgm:prSet presAssocID="{2F93923C-3CB0-4B0E-A56A-090D56A35A7E}" presName="text5" presStyleCnt="0"/>
      <dgm:spPr/>
    </dgm:pt>
    <dgm:pt modelId="{2EFF8BA7-5988-4438-B724-BB3A25F3851E}" type="pres">
      <dgm:prSet presAssocID="{2F93923C-3CB0-4B0E-A56A-090D56A35A7E}" presName="textRepeatNode" presStyleLbl="alignNode1" presStyleIdx="4" presStyleCnt="7">
        <dgm:presLayoutVars>
          <dgm:chMax val="0"/>
          <dgm:chPref val="0"/>
          <dgm:bulletEnabled val="1"/>
        </dgm:presLayoutVars>
      </dgm:prSet>
      <dgm:spPr/>
    </dgm:pt>
    <dgm:pt modelId="{E44B76ED-0FBA-474C-9D05-7CFA9A663193}" type="pres">
      <dgm:prSet presAssocID="{2F93923C-3CB0-4B0E-A56A-090D56A35A7E}" presName="textaccent5" presStyleCnt="0"/>
      <dgm:spPr/>
    </dgm:pt>
    <dgm:pt modelId="{50457C1E-23EF-4F39-B677-542DA626434A}" type="pres">
      <dgm:prSet presAssocID="{2F93923C-3CB0-4B0E-A56A-090D56A35A7E}" presName="accentRepeatNode" presStyleLbl="solidAlignAcc1" presStyleIdx="8" presStyleCnt="14"/>
      <dgm:spPr/>
    </dgm:pt>
    <dgm:pt modelId="{19FD4998-864B-4302-B735-089EDBE739DD}" type="pres">
      <dgm:prSet presAssocID="{AAC20CA3-4525-4C55-9B10-EA1AA57139A7}" presName="image5" presStyleCnt="0"/>
      <dgm:spPr/>
    </dgm:pt>
    <dgm:pt modelId="{077C5D1B-E0C0-4370-9612-2ABF80E8542D}" type="pres">
      <dgm:prSet presAssocID="{AAC20CA3-4525-4C55-9B10-EA1AA57139A7}" presName="imageRepeatNode" presStyleLbl="alignAcc1" presStyleIdx="4" presStyleCnt="7"/>
      <dgm:spPr/>
    </dgm:pt>
    <dgm:pt modelId="{465B7EFD-626D-4418-BBE3-89A91FF9AC03}" type="pres">
      <dgm:prSet presAssocID="{AAC20CA3-4525-4C55-9B10-EA1AA57139A7}" presName="imageaccent5" presStyleCnt="0"/>
      <dgm:spPr/>
    </dgm:pt>
    <dgm:pt modelId="{C2A428C1-1766-472E-B497-B8E8CC4E5684}" type="pres">
      <dgm:prSet presAssocID="{AAC20CA3-4525-4C55-9B10-EA1AA57139A7}" presName="accentRepeatNode" presStyleLbl="solidAlignAcc1" presStyleIdx="9" presStyleCnt="14"/>
      <dgm:spPr/>
    </dgm:pt>
    <dgm:pt modelId="{8E8A09F9-6563-48FF-98DD-D213B699404B}" type="pres">
      <dgm:prSet presAssocID="{AF8888E0-C943-4059-B66B-1A8E664A2C15}" presName="text6" presStyleCnt="0"/>
      <dgm:spPr/>
    </dgm:pt>
    <dgm:pt modelId="{1F19ADB9-DCE6-41F3-9CCB-23804DFD7C66}" type="pres">
      <dgm:prSet presAssocID="{AF8888E0-C943-4059-B66B-1A8E664A2C15}" presName="textRepeatNode" presStyleLbl="alignNode1" presStyleIdx="5" presStyleCnt="7">
        <dgm:presLayoutVars>
          <dgm:chMax val="0"/>
          <dgm:chPref val="0"/>
          <dgm:bulletEnabled val="1"/>
        </dgm:presLayoutVars>
      </dgm:prSet>
      <dgm:spPr/>
    </dgm:pt>
    <dgm:pt modelId="{5890FA51-EC10-493D-BCD9-4F8E02E7B44B}" type="pres">
      <dgm:prSet presAssocID="{AF8888E0-C943-4059-B66B-1A8E664A2C15}" presName="textaccent6" presStyleCnt="0"/>
      <dgm:spPr/>
    </dgm:pt>
    <dgm:pt modelId="{34445040-3B55-44EC-BF55-901FBCA4C2F2}" type="pres">
      <dgm:prSet presAssocID="{AF8888E0-C943-4059-B66B-1A8E664A2C15}" presName="accentRepeatNode" presStyleLbl="solidAlignAcc1" presStyleIdx="10" presStyleCnt="14"/>
      <dgm:spPr/>
    </dgm:pt>
    <dgm:pt modelId="{7E11CE5B-C382-4BCD-A0D0-F9C00C23DC49}" type="pres">
      <dgm:prSet presAssocID="{652537A1-085A-4FCC-8252-3C5E16D89859}" presName="image6" presStyleCnt="0"/>
      <dgm:spPr/>
    </dgm:pt>
    <dgm:pt modelId="{5F6E4240-143C-426F-81C9-CF28177AB333}" type="pres">
      <dgm:prSet presAssocID="{652537A1-085A-4FCC-8252-3C5E16D89859}" presName="imageRepeatNode" presStyleLbl="alignAcc1" presStyleIdx="5" presStyleCnt="7"/>
      <dgm:spPr/>
    </dgm:pt>
    <dgm:pt modelId="{93464528-BE4E-4AEB-A7A7-F533455CB42E}" type="pres">
      <dgm:prSet presAssocID="{652537A1-085A-4FCC-8252-3C5E16D89859}" presName="imageaccent6" presStyleCnt="0"/>
      <dgm:spPr/>
    </dgm:pt>
    <dgm:pt modelId="{017FECD1-2A7C-4A4D-964F-1AF05283E505}" type="pres">
      <dgm:prSet presAssocID="{652537A1-085A-4FCC-8252-3C5E16D89859}" presName="accentRepeatNode" presStyleLbl="solidAlignAcc1" presStyleIdx="11" presStyleCnt="14"/>
      <dgm:spPr/>
    </dgm:pt>
    <dgm:pt modelId="{783E90B7-2AA3-4C97-B6F8-6A1E6D22DE24}" type="pres">
      <dgm:prSet presAssocID="{5175CB41-79CB-41A5-8A5F-268A585B4898}" presName="text7" presStyleCnt="0"/>
      <dgm:spPr/>
    </dgm:pt>
    <dgm:pt modelId="{17267814-99B9-45B9-90CE-605409C6337F}" type="pres">
      <dgm:prSet presAssocID="{5175CB41-79CB-41A5-8A5F-268A585B4898}" presName="textRepeatNode" presStyleLbl="alignNode1" presStyleIdx="6" presStyleCnt="7">
        <dgm:presLayoutVars>
          <dgm:chMax val="0"/>
          <dgm:chPref val="0"/>
          <dgm:bulletEnabled val="1"/>
        </dgm:presLayoutVars>
      </dgm:prSet>
      <dgm:spPr/>
    </dgm:pt>
    <dgm:pt modelId="{49DD629E-BBA1-4654-A7B3-D626D869C8A2}" type="pres">
      <dgm:prSet presAssocID="{5175CB41-79CB-41A5-8A5F-268A585B4898}" presName="textaccent7" presStyleCnt="0"/>
      <dgm:spPr/>
    </dgm:pt>
    <dgm:pt modelId="{A3C6E482-98A7-4002-83AC-2D1EEB5E3ACE}" type="pres">
      <dgm:prSet presAssocID="{5175CB41-79CB-41A5-8A5F-268A585B4898}" presName="accentRepeatNode" presStyleLbl="solidAlignAcc1" presStyleIdx="12" presStyleCnt="14"/>
      <dgm:spPr/>
    </dgm:pt>
    <dgm:pt modelId="{048D7960-985C-4F12-8C05-E830EEC92A0A}" type="pres">
      <dgm:prSet presAssocID="{F4942CEF-5E18-4D72-8448-4B3926D010FE}" presName="image7" presStyleCnt="0"/>
      <dgm:spPr/>
    </dgm:pt>
    <dgm:pt modelId="{670646D2-D74E-4C28-86CF-A6999B6AEA65}" type="pres">
      <dgm:prSet presAssocID="{F4942CEF-5E18-4D72-8448-4B3926D010FE}" presName="imageRepeatNode" presStyleLbl="alignAcc1" presStyleIdx="6" presStyleCnt="7"/>
      <dgm:spPr/>
    </dgm:pt>
    <dgm:pt modelId="{C642AD48-4F14-473B-97AB-0CEE5721F594}" type="pres">
      <dgm:prSet presAssocID="{F4942CEF-5E18-4D72-8448-4B3926D010FE}" presName="imageaccent7" presStyleCnt="0"/>
      <dgm:spPr/>
    </dgm:pt>
    <dgm:pt modelId="{40888194-AF4B-4E92-A81F-8F9C9B4848A1}" type="pres">
      <dgm:prSet presAssocID="{F4942CEF-5E18-4D72-8448-4B3926D010FE}" presName="accentRepeatNode" presStyleLbl="solidAlignAcc1" presStyleIdx="13" presStyleCnt="14"/>
      <dgm:spPr/>
    </dgm:pt>
  </dgm:ptLst>
  <dgm:cxnLst>
    <dgm:cxn modelId="{A0EA2800-5DB5-41BF-A1DC-1BF1C593FB26}" srcId="{560C7EAD-3648-4941-86FF-B3322079B32E}" destId="{5175CB41-79CB-41A5-8A5F-268A585B4898}" srcOrd="6" destOrd="0" parTransId="{276B23EA-2E39-4245-8854-DD59E94F1F0F}" sibTransId="{F4942CEF-5E18-4D72-8448-4B3926D010FE}"/>
    <dgm:cxn modelId="{721E7014-0B7B-42B3-9C4A-6A9D55F2FEB1}" srcId="{560C7EAD-3648-4941-86FF-B3322079B32E}" destId="{AF8888E0-C943-4059-B66B-1A8E664A2C15}" srcOrd="5" destOrd="0" parTransId="{D142737A-47C8-4A62-B6CB-8E511DB8769E}" sibTransId="{652537A1-085A-4FCC-8252-3C5E16D89859}"/>
    <dgm:cxn modelId="{8251231B-FF7A-423F-B970-84C31E1F923E}" type="presOf" srcId="{87CCC992-86F6-42C0-B8CF-10472F8D4307}" destId="{866150D1-FB13-46DB-AE63-F1A2B0FE4387}" srcOrd="0" destOrd="0" presId="urn:microsoft.com/office/officeart/2008/layout/HexagonCluster"/>
    <dgm:cxn modelId="{8471461C-8DA3-4525-AABE-77E55086BEAF}" srcId="{560C7EAD-3648-4941-86FF-B3322079B32E}" destId="{7D5BAAA3-8BEE-42FE-AA63-284B2D5C5EB9}" srcOrd="0" destOrd="0" parTransId="{828A7710-FC1C-4192-90B4-73C5E013F8CB}" sibTransId="{3B6CF871-13F1-4994-9145-083E861D1AC6}"/>
    <dgm:cxn modelId="{038AAC42-C1CB-4313-A244-18312107C2F9}" type="presOf" srcId="{AF8888E0-C943-4059-B66B-1A8E664A2C15}" destId="{1F19ADB9-DCE6-41F3-9CCB-23804DFD7C66}" srcOrd="0" destOrd="0" presId="urn:microsoft.com/office/officeart/2008/layout/HexagonCluster"/>
    <dgm:cxn modelId="{501CF362-DE14-4426-ACE6-7E2E8D80F0C0}" type="presOf" srcId="{652537A1-085A-4FCC-8252-3C5E16D89859}" destId="{5F6E4240-143C-426F-81C9-CF28177AB333}" srcOrd="0" destOrd="0" presId="urn:microsoft.com/office/officeart/2008/layout/HexagonCluster"/>
    <dgm:cxn modelId="{67031A52-720F-47FA-B44A-29402D81B7F8}" type="presOf" srcId="{F09B820B-5A1E-42C3-B38C-C72199553AD4}" destId="{45124B67-9C5D-45B0-86A1-DB942A688CA0}" srcOrd="0" destOrd="0" presId="urn:microsoft.com/office/officeart/2008/layout/HexagonCluster"/>
    <dgm:cxn modelId="{E7196756-E35D-49B8-A481-C359F5B7CA7E}" type="presOf" srcId="{560C7EAD-3648-4941-86FF-B3322079B32E}" destId="{D1E519F7-5E15-4DDF-8EB2-3F251BF0798F}" srcOrd="0" destOrd="0" presId="urn:microsoft.com/office/officeart/2008/layout/HexagonCluster"/>
    <dgm:cxn modelId="{9A7C0457-AC29-44E3-97FB-E44A5B440599}" type="presOf" srcId="{79AC771F-4BB5-4853-A3AB-C2CD7C26515D}" destId="{AED112F3-367E-4270-8E7B-9C47AE2F7E98}" srcOrd="0" destOrd="0" presId="urn:microsoft.com/office/officeart/2008/layout/HexagonCluster"/>
    <dgm:cxn modelId="{73533978-A7FA-4585-9673-F38F3FCAE6C5}" srcId="{560C7EAD-3648-4941-86FF-B3322079B32E}" destId="{1B0A142E-13FC-44B2-9626-8A0CAC0571BA}" srcOrd="3" destOrd="0" parTransId="{D91DA9FA-D7B3-4201-A1FB-EA8129D00DE7}" sibTransId="{0CBB3052-EDD5-4785-B91A-899F37FED404}"/>
    <dgm:cxn modelId="{D4DBBE59-A060-4A8E-8211-0DBB7481044A}" type="presOf" srcId="{ECC52956-C889-4A68-80E0-362EEA820CC9}" destId="{0C47FD06-ECB5-4667-BCB0-3FA100EDBAD9}" srcOrd="0" destOrd="0" presId="urn:microsoft.com/office/officeart/2008/layout/HexagonCluster"/>
    <dgm:cxn modelId="{182DDE8A-2542-45D3-9A24-C53415F7F930}" type="presOf" srcId="{0CBB3052-EDD5-4785-B91A-899F37FED404}" destId="{9B1F2658-F113-4EAD-B0DB-3E93F5245428}" srcOrd="0" destOrd="0" presId="urn:microsoft.com/office/officeart/2008/layout/HexagonCluster"/>
    <dgm:cxn modelId="{5264F78C-4C20-412C-9E6B-7DAADFEDAEAE}" type="presOf" srcId="{1B0A142E-13FC-44B2-9626-8A0CAC0571BA}" destId="{EB098603-00A5-450B-B404-3340790C194E}" srcOrd="0" destOrd="0" presId="urn:microsoft.com/office/officeart/2008/layout/HexagonCluster"/>
    <dgm:cxn modelId="{F5584496-F0B3-43BE-A7BA-5D356D1E2DBB}" type="presOf" srcId="{F4942CEF-5E18-4D72-8448-4B3926D010FE}" destId="{670646D2-D74E-4C28-86CF-A6999B6AEA65}" srcOrd="0" destOrd="0" presId="urn:microsoft.com/office/officeart/2008/layout/HexagonCluster"/>
    <dgm:cxn modelId="{AB3A85A0-D87A-4E85-8E5A-C131D622840A}" type="presOf" srcId="{7D5BAAA3-8BEE-42FE-AA63-284B2D5C5EB9}" destId="{ABE1EB37-C7E4-43E9-8143-276208398882}" srcOrd="0" destOrd="0" presId="urn:microsoft.com/office/officeart/2008/layout/HexagonCluster"/>
    <dgm:cxn modelId="{831AF3CD-9665-4EFE-8701-6392B4369A44}" srcId="{560C7EAD-3648-4941-86FF-B3322079B32E}" destId="{2F93923C-3CB0-4B0E-A56A-090D56A35A7E}" srcOrd="4" destOrd="0" parTransId="{B8A6A6C3-D50E-4DFC-ADB2-28E93EECC442}" sibTransId="{AAC20CA3-4525-4C55-9B10-EA1AA57139A7}"/>
    <dgm:cxn modelId="{492646DA-0976-48E3-94D4-897FA9503062}" type="presOf" srcId="{2F93923C-3CB0-4B0E-A56A-090D56A35A7E}" destId="{2EFF8BA7-5988-4438-B724-BB3A25F3851E}" srcOrd="0" destOrd="0" presId="urn:microsoft.com/office/officeart/2008/layout/HexagonCluster"/>
    <dgm:cxn modelId="{6E7A97E9-E5E6-4628-A501-C67AA0740562}" srcId="{560C7EAD-3648-4941-86FF-B3322079B32E}" destId="{79AC771F-4BB5-4853-A3AB-C2CD7C26515D}" srcOrd="2" destOrd="0" parTransId="{110B5CA7-E68A-4B46-8CCE-36BD78612E11}" sibTransId="{F09B820B-5A1E-42C3-B38C-C72199553AD4}"/>
    <dgm:cxn modelId="{940E54EA-2F78-4FC7-8213-3CA64957ABC0}" type="presOf" srcId="{3B6CF871-13F1-4994-9145-083E861D1AC6}" destId="{275E38FF-AAFC-413C-AEB3-10FDFFF72FB2}" srcOrd="0" destOrd="0" presId="urn:microsoft.com/office/officeart/2008/layout/HexagonCluster"/>
    <dgm:cxn modelId="{B80361EE-E93A-4398-85E8-3A09388CAD8D}" srcId="{560C7EAD-3648-4941-86FF-B3322079B32E}" destId="{ECC52956-C889-4A68-80E0-362EEA820CC9}" srcOrd="1" destOrd="0" parTransId="{C9B115FD-DC61-4253-B5AF-984563433458}" sibTransId="{87CCC992-86F6-42C0-B8CF-10472F8D4307}"/>
    <dgm:cxn modelId="{051D6FF9-A9C1-4C9B-A1AE-DAA8A1D0A928}" type="presOf" srcId="{5175CB41-79CB-41A5-8A5F-268A585B4898}" destId="{17267814-99B9-45B9-90CE-605409C6337F}" srcOrd="0" destOrd="0" presId="urn:microsoft.com/office/officeart/2008/layout/HexagonCluster"/>
    <dgm:cxn modelId="{CE1AE4F9-1159-40FD-8CC3-34BF3BD5D4F1}" type="presOf" srcId="{AAC20CA3-4525-4C55-9B10-EA1AA57139A7}" destId="{077C5D1B-E0C0-4370-9612-2ABF80E8542D}" srcOrd="0" destOrd="0" presId="urn:microsoft.com/office/officeart/2008/layout/HexagonCluster"/>
    <dgm:cxn modelId="{39EBB115-A243-4A9F-8CDB-A56D40C07974}" type="presParOf" srcId="{D1E519F7-5E15-4DDF-8EB2-3F251BF0798F}" destId="{1AADFE44-A4D5-4481-BA2E-D7381B8ABD66}" srcOrd="0" destOrd="0" presId="urn:microsoft.com/office/officeart/2008/layout/HexagonCluster"/>
    <dgm:cxn modelId="{B424035E-73AE-493D-BDC3-74B18EF75925}" type="presParOf" srcId="{1AADFE44-A4D5-4481-BA2E-D7381B8ABD66}" destId="{ABE1EB37-C7E4-43E9-8143-276208398882}" srcOrd="0" destOrd="0" presId="urn:microsoft.com/office/officeart/2008/layout/HexagonCluster"/>
    <dgm:cxn modelId="{48307B95-F20A-4611-9D66-7093AB40E63C}" type="presParOf" srcId="{D1E519F7-5E15-4DDF-8EB2-3F251BF0798F}" destId="{3EA64D99-8C93-457E-AE16-6207AD08C9CD}" srcOrd="1" destOrd="0" presId="urn:microsoft.com/office/officeart/2008/layout/HexagonCluster"/>
    <dgm:cxn modelId="{F5A1F768-9686-4DC9-B03F-EA3736027B8B}" type="presParOf" srcId="{3EA64D99-8C93-457E-AE16-6207AD08C9CD}" destId="{7F2A818A-13AF-4E42-9AD3-B7D2F488366B}" srcOrd="0" destOrd="0" presId="urn:microsoft.com/office/officeart/2008/layout/HexagonCluster"/>
    <dgm:cxn modelId="{789DED7E-D8F3-491A-AC35-43FB4CEA00B0}" type="presParOf" srcId="{D1E519F7-5E15-4DDF-8EB2-3F251BF0798F}" destId="{548290F7-41E2-41AB-AC1B-B16E7945771E}" srcOrd="2" destOrd="0" presId="urn:microsoft.com/office/officeart/2008/layout/HexagonCluster"/>
    <dgm:cxn modelId="{FB87241A-F5A1-4A37-A440-179A771A871D}" type="presParOf" srcId="{548290F7-41E2-41AB-AC1B-B16E7945771E}" destId="{275E38FF-AAFC-413C-AEB3-10FDFFF72FB2}" srcOrd="0" destOrd="0" presId="urn:microsoft.com/office/officeart/2008/layout/HexagonCluster"/>
    <dgm:cxn modelId="{9E8101FC-9E25-47D2-A234-8B91D7235DAE}" type="presParOf" srcId="{D1E519F7-5E15-4DDF-8EB2-3F251BF0798F}" destId="{9E4E8E21-CEAE-4750-B9F9-5750C880C450}" srcOrd="3" destOrd="0" presId="urn:microsoft.com/office/officeart/2008/layout/HexagonCluster"/>
    <dgm:cxn modelId="{91E69934-9647-48B4-93B7-52CBB7C78567}" type="presParOf" srcId="{9E4E8E21-CEAE-4750-B9F9-5750C880C450}" destId="{B507BED0-AF26-4927-A5A9-043275A8D2C2}" srcOrd="0" destOrd="0" presId="urn:microsoft.com/office/officeart/2008/layout/HexagonCluster"/>
    <dgm:cxn modelId="{64BDD4D8-E8A6-4D33-9749-862598D5B7B6}" type="presParOf" srcId="{D1E519F7-5E15-4DDF-8EB2-3F251BF0798F}" destId="{A4664449-40A4-464C-BA34-F2A1DC1F28CB}" srcOrd="4" destOrd="0" presId="urn:microsoft.com/office/officeart/2008/layout/HexagonCluster"/>
    <dgm:cxn modelId="{2BD7C649-C068-4FC1-8DFA-89E96002EA7C}" type="presParOf" srcId="{A4664449-40A4-464C-BA34-F2A1DC1F28CB}" destId="{0C47FD06-ECB5-4667-BCB0-3FA100EDBAD9}" srcOrd="0" destOrd="0" presId="urn:microsoft.com/office/officeart/2008/layout/HexagonCluster"/>
    <dgm:cxn modelId="{E96B78A9-D99E-4BD9-B13A-72504AFEEA8C}" type="presParOf" srcId="{D1E519F7-5E15-4DDF-8EB2-3F251BF0798F}" destId="{38E6A2CF-6D3E-4FFF-98A4-1A538D158FFD}" srcOrd="5" destOrd="0" presId="urn:microsoft.com/office/officeart/2008/layout/HexagonCluster"/>
    <dgm:cxn modelId="{283EF8B6-5142-4C3C-8C49-0D6185A80A37}" type="presParOf" srcId="{38E6A2CF-6D3E-4FFF-98A4-1A538D158FFD}" destId="{9226FA96-7407-467C-9279-8C468198ABA1}" srcOrd="0" destOrd="0" presId="urn:microsoft.com/office/officeart/2008/layout/HexagonCluster"/>
    <dgm:cxn modelId="{A0FE91D1-4A60-4918-AEC6-5B52BBFE7669}" type="presParOf" srcId="{D1E519F7-5E15-4DDF-8EB2-3F251BF0798F}" destId="{0413453B-2F25-4288-A508-825FE345596B}" srcOrd="6" destOrd="0" presId="urn:microsoft.com/office/officeart/2008/layout/HexagonCluster"/>
    <dgm:cxn modelId="{EBE7F5DA-D61E-48DC-9CF6-72CBEC535BEF}" type="presParOf" srcId="{0413453B-2F25-4288-A508-825FE345596B}" destId="{866150D1-FB13-46DB-AE63-F1A2B0FE4387}" srcOrd="0" destOrd="0" presId="urn:microsoft.com/office/officeart/2008/layout/HexagonCluster"/>
    <dgm:cxn modelId="{DEBBE67C-BA5D-46A5-9F61-E9D37F4A6737}" type="presParOf" srcId="{D1E519F7-5E15-4DDF-8EB2-3F251BF0798F}" destId="{0F942B5F-9F6F-4B40-B303-1F80924C070D}" srcOrd="7" destOrd="0" presId="urn:microsoft.com/office/officeart/2008/layout/HexagonCluster"/>
    <dgm:cxn modelId="{E6C84872-F40B-4A44-9AE2-51AC9EB3CA2E}" type="presParOf" srcId="{0F942B5F-9F6F-4B40-B303-1F80924C070D}" destId="{93ECAA33-43CB-4EC8-8C77-E28128CD6A82}" srcOrd="0" destOrd="0" presId="urn:microsoft.com/office/officeart/2008/layout/HexagonCluster"/>
    <dgm:cxn modelId="{921EEA56-CBA2-42E4-A96D-6F4A855028F6}" type="presParOf" srcId="{D1E519F7-5E15-4DDF-8EB2-3F251BF0798F}" destId="{1CA651B6-AB01-42CC-AE62-573041491087}" srcOrd="8" destOrd="0" presId="urn:microsoft.com/office/officeart/2008/layout/HexagonCluster"/>
    <dgm:cxn modelId="{C1FCBE0A-FF74-4F31-A1E8-B639EA529163}" type="presParOf" srcId="{1CA651B6-AB01-42CC-AE62-573041491087}" destId="{AED112F3-367E-4270-8E7B-9C47AE2F7E98}" srcOrd="0" destOrd="0" presId="urn:microsoft.com/office/officeart/2008/layout/HexagonCluster"/>
    <dgm:cxn modelId="{6995237F-A419-45FB-A9E0-A5421962B428}" type="presParOf" srcId="{D1E519F7-5E15-4DDF-8EB2-3F251BF0798F}" destId="{4C09C79D-3D2E-46F0-AF52-22448890BA72}" srcOrd="9" destOrd="0" presId="urn:microsoft.com/office/officeart/2008/layout/HexagonCluster"/>
    <dgm:cxn modelId="{A4F3C382-4E9A-45DC-B112-3F7300D8DEC2}" type="presParOf" srcId="{4C09C79D-3D2E-46F0-AF52-22448890BA72}" destId="{5710324D-7B96-44BE-8B27-B2EBED69A399}" srcOrd="0" destOrd="0" presId="urn:microsoft.com/office/officeart/2008/layout/HexagonCluster"/>
    <dgm:cxn modelId="{BC282107-7D0F-4314-8B50-4A926CC8CA4C}" type="presParOf" srcId="{D1E519F7-5E15-4DDF-8EB2-3F251BF0798F}" destId="{ED9D6692-DB0C-4A2C-93DA-C287AA7F9057}" srcOrd="10" destOrd="0" presId="urn:microsoft.com/office/officeart/2008/layout/HexagonCluster"/>
    <dgm:cxn modelId="{CF415F65-9665-4332-A438-E8B0DF92AB86}" type="presParOf" srcId="{ED9D6692-DB0C-4A2C-93DA-C287AA7F9057}" destId="{45124B67-9C5D-45B0-86A1-DB942A688CA0}" srcOrd="0" destOrd="0" presId="urn:microsoft.com/office/officeart/2008/layout/HexagonCluster"/>
    <dgm:cxn modelId="{B764E38C-0FE3-43E7-B2E9-99E7F6D96A1B}" type="presParOf" srcId="{D1E519F7-5E15-4DDF-8EB2-3F251BF0798F}" destId="{7BA1ED01-2722-4255-BD12-7916E301934F}" srcOrd="11" destOrd="0" presId="urn:microsoft.com/office/officeart/2008/layout/HexagonCluster"/>
    <dgm:cxn modelId="{0F5F6295-6CF5-4271-8443-CE3FB54788DE}" type="presParOf" srcId="{7BA1ED01-2722-4255-BD12-7916E301934F}" destId="{119E2077-CB48-4852-A9EB-A97429180B55}" srcOrd="0" destOrd="0" presId="urn:microsoft.com/office/officeart/2008/layout/HexagonCluster"/>
    <dgm:cxn modelId="{15456E2C-4F6D-4597-882D-2C6313927C21}" type="presParOf" srcId="{D1E519F7-5E15-4DDF-8EB2-3F251BF0798F}" destId="{75F582E8-B746-4BAA-9244-F6CB816415A9}" srcOrd="12" destOrd="0" presId="urn:microsoft.com/office/officeart/2008/layout/HexagonCluster"/>
    <dgm:cxn modelId="{6BB33AE6-1829-47AE-B104-47A5FD1BB2EF}" type="presParOf" srcId="{75F582E8-B746-4BAA-9244-F6CB816415A9}" destId="{EB098603-00A5-450B-B404-3340790C194E}" srcOrd="0" destOrd="0" presId="urn:microsoft.com/office/officeart/2008/layout/HexagonCluster"/>
    <dgm:cxn modelId="{2BA4641C-7954-4104-A3E2-C8354BC42335}" type="presParOf" srcId="{D1E519F7-5E15-4DDF-8EB2-3F251BF0798F}" destId="{97E91430-78CD-4A3E-A3F3-E98BE02A2F21}" srcOrd="13" destOrd="0" presId="urn:microsoft.com/office/officeart/2008/layout/HexagonCluster"/>
    <dgm:cxn modelId="{23365C71-0160-44B8-BF3A-244D6691C0C3}" type="presParOf" srcId="{97E91430-78CD-4A3E-A3F3-E98BE02A2F21}" destId="{0B711334-1652-4C32-8027-18DF24707AA1}" srcOrd="0" destOrd="0" presId="urn:microsoft.com/office/officeart/2008/layout/HexagonCluster"/>
    <dgm:cxn modelId="{5B31BB1B-94B6-43F7-9298-8545A0ED9846}" type="presParOf" srcId="{D1E519F7-5E15-4DDF-8EB2-3F251BF0798F}" destId="{7B62890F-6CF4-456E-B705-497A7BAA5018}" srcOrd="14" destOrd="0" presId="urn:microsoft.com/office/officeart/2008/layout/HexagonCluster"/>
    <dgm:cxn modelId="{F314379F-EF5B-471F-BC61-057589A42FA4}" type="presParOf" srcId="{7B62890F-6CF4-456E-B705-497A7BAA5018}" destId="{9B1F2658-F113-4EAD-B0DB-3E93F5245428}" srcOrd="0" destOrd="0" presId="urn:microsoft.com/office/officeart/2008/layout/HexagonCluster"/>
    <dgm:cxn modelId="{26BCC521-6A4A-4DA7-9E67-DFB7D2F2A9FE}" type="presParOf" srcId="{D1E519F7-5E15-4DDF-8EB2-3F251BF0798F}" destId="{322F5790-222A-409C-83FD-F9C9F1E7253A}" srcOrd="15" destOrd="0" presId="urn:microsoft.com/office/officeart/2008/layout/HexagonCluster"/>
    <dgm:cxn modelId="{9A6DB6E9-9004-4E6A-A746-00B461EF5CA7}" type="presParOf" srcId="{322F5790-222A-409C-83FD-F9C9F1E7253A}" destId="{2056CEAE-1B11-4E63-8FBD-3B67F147E75A}" srcOrd="0" destOrd="0" presId="urn:microsoft.com/office/officeart/2008/layout/HexagonCluster"/>
    <dgm:cxn modelId="{D7F04500-863B-430D-AF9E-2BF3BE5329CC}" type="presParOf" srcId="{D1E519F7-5E15-4DDF-8EB2-3F251BF0798F}" destId="{378D3B85-2465-454A-BC2B-FA24AC1AD9E7}" srcOrd="16" destOrd="0" presId="urn:microsoft.com/office/officeart/2008/layout/HexagonCluster"/>
    <dgm:cxn modelId="{720F4F91-5D0A-494D-981C-4C21D9B9D5BA}" type="presParOf" srcId="{378D3B85-2465-454A-BC2B-FA24AC1AD9E7}" destId="{2EFF8BA7-5988-4438-B724-BB3A25F3851E}" srcOrd="0" destOrd="0" presId="urn:microsoft.com/office/officeart/2008/layout/HexagonCluster"/>
    <dgm:cxn modelId="{B44EF709-28A4-450F-AC44-39554286D086}" type="presParOf" srcId="{D1E519F7-5E15-4DDF-8EB2-3F251BF0798F}" destId="{E44B76ED-0FBA-474C-9D05-7CFA9A663193}" srcOrd="17" destOrd="0" presId="urn:microsoft.com/office/officeart/2008/layout/HexagonCluster"/>
    <dgm:cxn modelId="{9A56DE67-D800-4E2D-8800-613798A53B35}" type="presParOf" srcId="{E44B76ED-0FBA-474C-9D05-7CFA9A663193}" destId="{50457C1E-23EF-4F39-B677-542DA626434A}" srcOrd="0" destOrd="0" presId="urn:microsoft.com/office/officeart/2008/layout/HexagonCluster"/>
    <dgm:cxn modelId="{F2BA4551-F125-4094-A713-1CAF59E6B7EC}" type="presParOf" srcId="{D1E519F7-5E15-4DDF-8EB2-3F251BF0798F}" destId="{19FD4998-864B-4302-B735-089EDBE739DD}" srcOrd="18" destOrd="0" presId="urn:microsoft.com/office/officeart/2008/layout/HexagonCluster"/>
    <dgm:cxn modelId="{632A1E00-D1C8-4CA3-8287-70D126C1E6C8}" type="presParOf" srcId="{19FD4998-864B-4302-B735-089EDBE739DD}" destId="{077C5D1B-E0C0-4370-9612-2ABF80E8542D}" srcOrd="0" destOrd="0" presId="urn:microsoft.com/office/officeart/2008/layout/HexagonCluster"/>
    <dgm:cxn modelId="{3FB1F393-EEC7-4901-87CF-71F2412657EA}" type="presParOf" srcId="{D1E519F7-5E15-4DDF-8EB2-3F251BF0798F}" destId="{465B7EFD-626D-4418-BBE3-89A91FF9AC03}" srcOrd="19" destOrd="0" presId="urn:microsoft.com/office/officeart/2008/layout/HexagonCluster"/>
    <dgm:cxn modelId="{2B153722-9A63-48C1-A5F8-51365A91E192}" type="presParOf" srcId="{465B7EFD-626D-4418-BBE3-89A91FF9AC03}" destId="{C2A428C1-1766-472E-B497-B8E8CC4E5684}" srcOrd="0" destOrd="0" presId="urn:microsoft.com/office/officeart/2008/layout/HexagonCluster"/>
    <dgm:cxn modelId="{A9C9F4AD-5996-44A7-B66C-6EDD5A8E594B}" type="presParOf" srcId="{D1E519F7-5E15-4DDF-8EB2-3F251BF0798F}" destId="{8E8A09F9-6563-48FF-98DD-D213B699404B}" srcOrd="20" destOrd="0" presId="urn:microsoft.com/office/officeart/2008/layout/HexagonCluster"/>
    <dgm:cxn modelId="{8B67BA4E-E16D-4076-8446-764830519C49}" type="presParOf" srcId="{8E8A09F9-6563-48FF-98DD-D213B699404B}" destId="{1F19ADB9-DCE6-41F3-9CCB-23804DFD7C66}" srcOrd="0" destOrd="0" presId="urn:microsoft.com/office/officeart/2008/layout/HexagonCluster"/>
    <dgm:cxn modelId="{E5AC8D9F-9FFB-47A8-8182-A22A2A38E430}" type="presParOf" srcId="{D1E519F7-5E15-4DDF-8EB2-3F251BF0798F}" destId="{5890FA51-EC10-493D-BCD9-4F8E02E7B44B}" srcOrd="21" destOrd="0" presId="urn:microsoft.com/office/officeart/2008/layout/HexagonCluster"/>
    <dgm:cxn modelId="{3CFD28F9-34C5-4B78-9DD5-4814E1295451}" type="presParOf" srcId="{5890FA51-EC10-493D-BCD9-4F8E02E7B44B}" destId="{34445040-3B55-44EC-BF55-901FBCA4C2F2}" srcOrd="0" destOrd="0" presId="urn:microsoft.com/office/officeart/2008/layout/HexagonCluster"/>
    <dgm:cxn modelId="{5623E103-1F23-4AD8-A8EC-677A36356629}" type="presParOf" srcId="{D1E519F7-5E15-4DDF-8EB2-3F251BF0798F}" destId="{7E11CE5B-C382-4BCD-A0D0-F9C00C23DC49}" srcOrd="22" destOrd="0" presId="urn:microsoft.com/office/officeart/2008/layout/HexagonCluster"/>
    <dgm:cxn modelId="{D780CD6D-132C-406E-B26E-03FC5E2F1CAA}" type="presParOf" srcId="{7E11CE5B-C382-4BCD-A0D0-F9C00C23DC49}" destId="{5F6E4240-143C-426F-81C9-CF28177AB333}" srcOrd="0" destOrd="0" presId="urn:microsoft.com/office/officeart/2008/layout/HexagonCluster"/>
    <dgm:cxn modelId="{B4782EDF-6DED-4948-8B08-B8531647CEBE}" type="presParOf" srcId="{D1E519F7-5E15-4DDF-8EB2-3F251BF0798F}" destId="{93464528-BE4E-4AEB-A7A7-F533455CB42E}" srcOrd="23" destOrd="0" presId="urn:microsoft.com/office/officeart/2008/layout/HexagonCluster"/>
    <dgm:cxn modelId="{FEABBAC8-D8A7-4F01-AF06-490BFF32EEC3}" type="presParOf" srcId="{93464528-BE4E-4AEB-A7A7-F533455CB42E}" destId="{017FECD1-2A7C-4A4D-964F-1AF05283E505}" srcOrd="0" destOrd="0" presId="urn:microsoft.com/office/officeart/2008/layout/HexagonCluster"/>
    <dgm:cxn modelId="{AACAB5B9-0585-4463-96BA-B9364791285A}" type="presParOf" srcId="{D1E519F7-5E15-4DDF-8EB2-3F251BF0798F}" destId="{783E90B7-2AA3-4C97-B6F8-6A1E6D22DE24}" srcOrd="24" destOrd="0" presId="urn:microsoft.com/office/officeart/2008/layout/HexagonCluster"/>
    <dgm:cxn modelId="{04C7FA61-B8A3-4CD5-B1AD-864ED0F1BB49}" type="presParOf" srcId="{783E90B7-2AA3-4C97-B6F8-6A1E6D22DE24}" destId="{17267814-99B9-45B9-90CE-605409C6337F}" srcOrd="0" destOrd="0" presId="urn:microsoft.com/office/officeart/2008/layout/HexagonCluster"/>
    <dgm:cxn modelId="{5B98FF64-4C78-4389-A758-1BDFEF069BF4}" type="presParOf" srcId="{D1E519F7-5E15-4DDF-8EB2-3F251BF0798F}" destId="{49DD629E-BBA1-4654-A7B3-D626D869C8A2}" srcOrd="25" destOrd="0" presId="urn:microsoft.com/office/officeart/2008/layout/HexagonCluster"/>
    <dgm:cxn modelId="{4EFA3F52-4CA9-416D-BF33-BD89F10F023B}" type="presParOf" srcId="{49DD629E-BBA1-4654-A7B3-D626D869C8A2}" destId="{A3C6E482-98A7-4002-83AC-2D1EEB5E3ACE}" srcOrd="0" destOrd="0" presId="urn:microsoft.com/office/officeart/2008/layout/HexagonCluster"/>
    <dgm:cxn modelId="{7CF350EA-68C0-4E56-A82C-1A4A495C31A4}" type="presParOf" srcId="{D1E519F7-5E15-4DDF-8EB2-3F251BF0798F}" destId="{048D7960-985C-4F12-8C05-E830EEC92A0A}" srcOrd="26" destOrd="0" presId="urn:microsoft.com/office/officeart/2008/layout/HexagonCluster"/>
    <dgm:cxn modelId="{AAF7A90A-2A99-4671-BFAB-F9D3D46C1B56}" type="presParOf" srcId="{048D7960-985C-4F12-8C05-E830EEC92A0A}" destId="{670646D2-D74E-4C28-86CF-A6999B6AEA65}" srcOrd="0" destOrd="0" presId="urn:microsoft.com/office/officeart/2008/layout/HexagonCluster"/>
    <dgm:cxn modelId="{D6D1B763-AA25-4F30-B0E8-937E9CDE63DD}" type="presParOf" srcId="{D1E519F7-5E15-4DDF-8EB2-3F251BF0798F}" destId="{C642AD48-4F14-473B-97AB-0CEE5721F594}" srcOrd="27" destOrd="0" presId="urn:microsoft.com/office/officeart/2008/layout/HexagonCluster"/>
    <dgm:cxn modelId="{FE89AB3F-797E-437E-BB37-90EF256B6386}" type="presParOf" srcId="{C642AD48-4F14-473B-97AB-0CEE5721F594}" destId="{40888194-AF4B-4E92-A81F-8F9C9B4848A1}" srcOrd="0" destOrd="0" presId="urn:microsoft.com/office/officeart/2008/layout/HexagonCluster"/>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7BB751-E1FF-4B6F-81CA-47E6333E7985}"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AD8F94A9-5648-46E8-AFB7-C11EC2854D6B}">
      <dgm:prSet/>
      <dgm:spPr/>
      <dgm:t>
        <a:bodyPr/>
        <a:lstStyle/>
        <a:p>
          <a:pPr algn="just"/>
          <a:r>
            <a:rPr lang="en-US" b="1" noProof="0"/>
            <a:t>Color 12 and 20 </a:t>
          </a:r>
          <a:r>
            <a:rPr lang="en-US" b="1" noProof="0" err="1"/>
            <a:t>Mpix</a:t>
          </a:r>
          <a:r>
            <a:rPr lang="en-US" b="1" noProof="0"/>
            <a:t> cameras project with CSI-2 interface </a:t>
          </a:r>
        </a:p>
        <a:p>
          <a:pPr algn="just"/>
          <a:r>
            <a:rPr lang="en-US" noProof="0"/>
            <a:t>Our design is based on Sony IMX477 and IMX283 sensors. Except the standard Raspberry HQ Camera features our version has external hardware trigger that triggers directly the sensor without any intermediate processing. Both of the cameras has three power supplies. Digital part is supplied from TLV62568 DC/DC converter and analog and I/O part are supplied from low noise TPS79301 LDOs. Both cameras has 4-lane MIPI interface used for video streaming.</a:t>
          </a:r>
        </a:p>
      </dgm:t>
    </dgm:pt>
    <dgm:pt modelId="{E63FBD7C-F1F8-4246-8601-888887D77C86}" type="parTrans" cxnId="{F5992CED-C85E-4BA3-9D15-16A1A7235077}">
      <dgm:prSet/>
      <dgm:spPr/>
      <dgm:t>
        <a:bodyPr/>
        <a:lstStyle/>
        <a:p>
          <a:endParaRPr lang="en-US"/>
        </a:p>
      </dgm:t>
    </dgm:pt>
    <dgm:pt modelId="{93FBFC3A-5BAE-4779-84E3-D6CEC3EF20CB}" type="sibTrans" cxnId="{F5992CED-C85E-4BA3-9D15-16A1A7235077}">
      <dgm:prSet/>
      <dgm:spPr/>
      <dgm:t>
        <a:bodyPr/>
        <a:lstStyle/>
        <a:p>
          <a:endParaRPr lang="en-US"/>
        </a:p>
      </dgm:t>
    </dgm:pt>
    <dgm:pt modelId="{5753394B-D60C-4390-9B79-9A8E5A4C31F6}">
      <dgm:prSet/>
      <dgm:spPr/>
      <dgm:t>
        <a:bodyPr/>
        <a:lstStyle/>
        <a:p>
          <a:pPr algn="just"/>
          <a:r>
            <a:rPr lang="en-US" b="1" noProof="0"/>
            <a:t>Ring magnets voltage drops monitoring in each section </a:t>
          </a:r>
        </a:p>
        <a:p>
          <a:pPr algn="just"/>
          <a:r>
            <a:rPr lang="en-US" noProof="0"/>
            <a:t>For Magnets and power supply section we designed 16-channel, precision differential voltage measurement device. Prototype is used in R01 section, but device is designed to communicate wirelessly with other devices to gather data. Each magnet in each bending section can be monitored for potential damages i.e. too high voltage drop. Measurements can be corelated with other machine data.</a:t>
          </a:r>
        </a:p>
      </dgm:t>
    </dgm:pt>
    <dgm:pt modelId="{55D36864-8616-465F-9D68-9EAC016E17C4}" type="parTrans" cxnId="{5BC3D210-01D4-44E0-8A5C-52A6F56F1BF8}">
      <dgm:prSet/>
      <dgm:spPr/>
      <dgm:t>
        <a:bodyPr/>
        <a:lstStyle/>
        <a:p>
          <a:endParaRPr lang="en-US"/>
        </a:p>
      </dgm:t>
    </dgm:pt>
    <dgm:pt modelId="{19878718-6F53-4D8A-A575-F4E4F3387C03}" type="sibTrans" cxnId="{5BC3D210-01D4-44E0-8A5C-52A6F56F1BF8}">
      <dgm:prSet/>
      <dgm:spPr/>
      <dgm:t>
        <a:bodyPr/>
        <a:lstStyle/>
        <a:p>
          <a:endParaRPr lang="en-US"/>
        </a:p>
      </dgm:t>
    </dgm:pt>
    <dgm:pt modelId="{8AB0D8AE-8782-4081-852A-9898E6703A2D}">
      <dgm:prSet/>
      <dgm:spPr/>
      <dgm:t>
        <a:bodyPr/>
        <a:lstStyle/>
        <a:p>
          <a:pPr algn="just"/>
          <a:r>
            <a:rPr lang="en-US" sz="1300" b="1" noProof="0"/>
            <a:t>New 100 MHz 1 kW RF chopper</a:t>
          </a:r>
        </a:p>
        <a:p>
          <a:pPr algn="just"/>
          <a:r>
            <a:rPr lang="en-US" sz="1300" b="1" noProof="0"/>
            <a:t> </a:t>
          </a:r>
          <a:r>
            <a:rPr lang="en-US" sz="1300" noProof="0"/>
            <a:t>Once chopper made by MAX IV need to be repaired, a decision was taken to build our own design. Main requirements:</a:t>
          </a:r>
        </a:p>
      </dgm:t>
    </dgm:pt>
    <dgm:pt modelId="{FDA075F1-D03F-47A6-8633-B23D69165411}" type="parTrans" cxnId="{C1C21C9A-FAA9-48F1-BC27-DE8E820E6FAE}">
      <dgm:prSet/>
      <dgm:spPr/>
      <dgm:t>
        <a:bodyPr/>
        <a:lstStyle/>
        <a:p>
          <a:endParaRPr lang="en-US"/>
        </a:p>
      </dgm:t>
    </dgm:pt>
    <dgm:pt modelId="{8E8DAF06-2B90-464C-AB78-5A46CC87C7C1}" type="sibTrans" cxnId="{C1C21C9A-FAA9-48F1-BC27-DE8E820E6FAE}">
      <dgm:prSet/>
      <dgm:spPr/>
      <dgm:t>
        <a:bodyPr/>
        <a:lstStyle/>
        <a:p>
          <a:endParaRPr lang="en-US"/>
        </a:p>
      </dgm:t>
    </dgm:pt>
    <dgm:pt modelId="{195E2DED-96DE-480D-A2D0-384E38153BEE}">
      <dgm:prSet custT="1"/>
      <dgm:spPr/>
      <dgm:t>
        <a:bodyPr/>
        <a:lstStyle/>
        <a:p>
          <a:pPr algn="just"/>
          <a:r>
            <a:rPr lang="en-US" sz="1200" noProof="0"/>
            <a:t>RF transistor in power stage same as used in Storage Ring power amplifiers</a:t>
          </a:r>
        </a:p>
      </dgm:t>
    </dgm:pt>
    <dgm:pt modelId="{0AD31DB6-07A4-464E-A1B6-E071FAA67D8C}" type="parTrans" cxnId="{5A3BA319-54C9-4A19-8561-ACDCCFDC7F49}">
      <dgm:prSet/>
      <dgm:spPr/>
      <dgm:t>
        <a:bodyPr/>
        <a:lstStyle/>
        <a:p>
          <a:endParaRPr lang="en-US"/>
        </a:p>
      </dgm:t>
    </dgm:pt>
    <dgm:pt modelId="{E968755A-A870-4E63-B004-8EB56470F20A}" type="sibTrans" cxnId="{5A3BA319-54C9-4A19-8561-ACDCCFDC7F49}">
      <dgm:prSet/>
      <dgm:spPr/>
      <dgm:t>
        <a:bodyPr/>
        <a:lstStyle/>
        <a:p>
          <a:endParaRPr lang="en-US"/>
        </a:p>
      </dgm:t>
    </dgm:pt>
    <dgm:pt modelId="{29FF6EC1-0E70-4178-AD62-CEA249D1B5DE}">
      <dgm:prSet custT="1"/>
      <dgm:spPr/>
      <dgm:t>
        <a:bodyPr/>
        <a:lstStyle/>
        <a:p>
          <a:pPr algn="just"/>
          <a:r>
            <a:rPr lang="en-US" sz="1200" noProof="0"/>
            <a:t>one to one replacement of currently used</a:t>
          </a:r>
        </a:p>
      </dgm:t>
    </dgm:pt>
    <dgm:pt modelId="{D1D75251-E89D-448E-B8FB-9FD3DA870F10}" type="parTrans" cxnId="{516AC7FB-860C-49B8-931D-775258B4482E}">
      <dgm:prSet/>
      <dgm:spPr/>
      <dgm:t>
        <a:bodyPr/>
        <a:lstStyle/>
        <a:p>
          <a:endParaRPr lang="en-US"/>
        </a:p>
      </dgm:t>
    </dgm:pt>
    <dgm:pt modelId="{792DC532-2EAA-4E00-92B5-08DBEBD4BD7F}" type="sibTrans" cxnId="{516AC7FB-860C-49B8-931D-775258B4482E}">
      <dgm:prSet/>
      <dgm:spPr/>
      <dgm:t>
        <a:bodyPr/>
        <a:lstStyle/>
        <a:p>
          <a:endParaRPr lang="en-US"/>
        </a:p>
      </dgm:t>
    </dgm:pt>
    <dgm:pt modelId="{A1E1FD00-BEBB-4577-A3BF-0C1A989C96EF}">
      <dgm:prSet custT="1"/>
      <dgm:spPr/>
      <dgm:t>
        <a:bodyPr/>
        <a:lstStyle/>
        <a:p>
          <a:pPr algn="just"/>
          <a:r>
            <a:rPr lang="en-US" sz="1200" noProof="0"/>
            <a:t>pulse forward and reflected power stable readings</a:t>
          </a:r>
        </a:p>
      </dgm:t>
    </dgm:pt>
    <dgm:pt modelId="{D9FF7116-31AF-497B-9792-976C06F0B8F0}" type="parTrans" cxnId="{9978A6C6-19DF-4535-8F2D-928C0DF1E2B4}">
      <dgm:prSet/>
      <dgm:spPr/>
      <dgm:t>
        <a:bodyPr/>
        <a:lstStyle/>
        <a:p>
          <a:endParaRPr lang="en-US"/>
        </a:p>
      </dgm:t>
    </dgm:pt>
    <dgm:pt modelId="{F4D9CD34-ED67-4414-9B65-EC9FA5BFBD5E}" type="sibTrans" cxnId="{9978A6C6-19DF-4535-8F2D-928C0DF1E2B4}">
      <dgm:prSet/>
      <dgm:spPr/>
      <dgm:t>
        <a:bodyPr/>
        <a:lstStyle/>
        <a:p>
          <a:endParaRPr lang="en-US"/>
        </a:p>
      </dgm:t>
    </dgm:pt>
    <dgm:pt modelId="{60182963-5371-4837-992B-E83431F3C88B}">
      <dgm:prSet custT="1"/>
      <dgm:spPr/>
      <dgm:t>
        <a:bodyPr/>
        <a:lstStyle/>
        <a:p>
          <a:pPr algn="just"/>
          <a:r>
            <a:rPr lang="en-US" sz="1200" noProof="0"/>
            <a:t>current monitoring for driver and final stage transistors</a:t>
          </a:r>
        </a:p>
      </dgm:t>
    </dgm:pt>
    <dgm:pt modelId="{D7246780-F649-443B-AD88-8C077C0AB84B}" type="parTrans" cxnId="{054EFE79-598F-4801-9596-F9209EAE9CF1}">
      <dgm:prSet/>
      <dgm:spPr/>
      <dgm:t>
        <a:bodyPr/>
        <a:lstStyle/>
        <a:p>
          <a:endParaRPr lang="en-US"/>
        </a:p>
      </dgm:t>
    </dgm:pt>
    <dgm:pt modelId="{28B3D950-AEA4-499E-8181-ED8FF03148CA}" type="sibTrans" cxnId="{054EFE79-598F-4801-9596-F9209EAE9CF1}">
      <dgm:prSet/>
      <dgm:spPr/>
      <dgm:t>
        <a:bodyPr/>
        <a:lstStyle/>
        <a:p>
          <a:endParaRPr lang="en-US"/>
        </a:p>
      </dgm:t>
    </dgm:pt>
    <dgm:pt modelId="{343F546D-838F-4CB9-9519-536B67BC67EB}">
      <dgm:prSet custT="1"/>
      <dgm:spPr/>
      <dgm:t>
        <a:bodyPr/>
        <a:lstStyle/>
        <a:p>
          <a:pPr algn="just"/>
          <a:r>
            <a:rPr lang="en-US" sz="1200" noProof="0"/>
            <a:t>well documented whole design process (PCB Gerber files, mechanical drawings, firmware)</a:t>
          </a:r>
        </a:p>
      </dgm:t>
    </dgm:pt>
    <dgm:pt modelId="{EBCCC847-F0E4-4C54-8E9F-ACEABD4D3E97}" type="parTrans" cxnId="{153FCE4D-1026-4806-B6DD-4D8BC1BA706A}">
      <dgm:prSet/>
      <dgm:spPr/>
      <dgm:t>
        <a:bodyPr/>
        <a:lstStyle/>
        <a:p>
          <a:endParaRPr lang="en-US"/>
        </a:p>
      </dgm:t>
    </dgm:pt>
    <dgm:pt modelId="{A45EC4A7-9496-40F9-A93C-37A058F4C633}" type="sibTrans" cxnId="{153FCE4D-1026-4806-B6DD-4D8BC1BA706A}">
      <dgm:prSet/>
      <dgm:spPr/>
      <dgm:t>
        <a:bodyPr/>
        <a:lstStyle/>
        <a:p>
          <a:endParaRPr lang="en-US"/>
        </a:p>
      </dgm:t>
    </dgm:pt>
    <dgm:pt modelId="{CBCB1E73-E09B-4C2B-A71A-662352FF9E65}" type="pres">
      <dgm:prSet presAssocID="{2E7BB751-E1FF-4B6F-81CA-47E6333E7985}" presName="Name0" presStyleCnt="0">
        <dgm:presLayoutVars>
          <dgm:dir/>
          <dgm:resizeHandles val="exact"/>
        </dgm:presLayoutVars>
      </dgm:prSet>
      <dgm:spPr/>
    </dgm:pt>
    <dgm:pt modelId="{7ACD20FC-193E-4944-829D-7064FDD458C8}" type="pres">
      <dgm:prSet presAssocID="{2E7BB751-E1FF-4B6F-81CA-47E6333E7985}" presName="bkgdShp" presStyleLbl="alignAccFollowNode1" presStyleIdx="0" presStyleCnt="1"/>
      <dgm:spPr/>
    </dgm:pt>
    <dgm:pt modelId="{38C4C7D1-6E16-42C2-9FB6-8CA17182010B}" type="pres">
      <dgm:prSet presAssocID="{2E7BB751-E1FF-4B6F-81CA-47E6333E7985}" presName="linComp" presStyleCnt="0"/>
      <dgm:spPr/>
    </dgm:pt>
    <dgm:pt modelId="{7AD499DA-B249-45ED-B5D5-7D8F20CDAB74}" type="pres">
      <dgm:prSet presAssocID="{AD8F94A9-5648-46E8-AFB7-C11EC2854D6B}" presName="compNode" presStyleCnt="0"/>
      <dgm:spPr/>
    </dgm:pt>
    <dgm:pt modelId="{5823A139-998A-4A89-B403-8BCDBCC86BC5}" type="pres">
      <dgm:prSet presAssocID="{AD8F94A9-5648-46E8-AFB7-C11EC2854D6B}" presName="node" presStyleLbl="node1" presStyleIdx="0" presStyleCnt="3">
        <dgm:presLayoutVars>
          <dgm:bulletEnabled val="1"/>
        </dgm:presLayoutVars>
      </dgm:prSet>
      <dgm:spPr/>
    </dgm:pt>
    <dgm:pt modelId="{31D5B534-EC4E-4257-AA40-2D8CF6F0F615}" type="pres">
      <dgm:prSet presAssocID="{AD8F94A9-5648-46E8-AFB7-C11EC2854D6B}" presName="invisiNode" presStyleLbl="node1" presStyleIdx="0" presStyleCnt="3"/>
      <dgm:spPr/>
    </dgm:pt>
    <dgm:pt modelId="{54CE8AF4-4D34-45E2-934B-07C051025CE7}" type="pres">
      <dgm:prSet presAssocID="{AD8F94A9-5648-46E8-AFB7-C11EC2854D6B}" presName="imagNode" presStyleLbl="fgImgPlace1" presStyleIdx="0" presStyleCnt="3" custScaleX="99997" custScaleY="100028"/>
      <dgm:spPr>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dgm:spPr>
    </dgm:pt>
    <dgm:pt modelId="{4FA7D508-0881-4416-ADAE-0138C52FAB5C}" type="pres">
      <dgm:prSet presAssocID="{93FBFC3A-5BAE-4779-84E3-D6CEC3EF20CB}" presName="sibTrans" presStyleLbl="sibTrans2D1" presStyleIdx="0" presStyleCnt="0"/>
      <dgm:spPr/>
    </dgm:pt>
    <dgm:pt modelId="{8E8C4655-A247-4DE7-9595-05CFEAF5FB6C}" type="pres">
      <dgm:prSet presAssocID="{5753394B-D60C-4390-9B79-9A8E5A4C31F6}" presName="compNode" presStyleCnt="0"/>
      <dgm:spPr/>
    </dgm:pt>
    <dgm:pt modelId="{A214FC61-2148-40EF-869F-E2261B6BDBD0}" type="pres">
      <dgm:prSet presAssocID="{5753394B-D60C-4390-9B79-9A8E5A4C31F6}" presName="node" presStyleLbl="node1" presStyleIdx="1" presStyleCnt="3">
        <dgm:presLayoutVars>
          <dgm:bulletEnabled val="1"/>
        </dgm:presLayoutVars>
      </dgm:prSet>
      <dgm:spPr/>
    </dgm:pt>
    <dgm:pt modelId="{803B159E-3A99-4E8A-916E-68A1D1EA8A0F}" type="pres">
      <dgm:prSet presAssocID="{5753394B-D60C-4390-9B79-9A8E5A4C31F6}" presName="invisiNode" presStyleLbl="node1" presStyleIdx="1" presStyleCnt="3"/>
      <dgm:spPr/>
    </dgm:pt>
    <dgm:pt modelId="{65C2694E-258F-4BFB-BF92-556FB63D5D0B}" type="pres">
      <dgm:prSet presAssocID="{5753394B-D60C-4390-9B79-9A8E5A4C31F6}" presName="imagNode" presStyleLbl="fgImgPlace1" presStyleIdx="1" presStyleCnt="3"/>
      <dgm:spPr>
        <a:blipFill>
          <a:blip xmlns:r="http://schemas.openxmlformats.org/officeDocument/2006/relationships" r:embed="rId2"/>
          <a:srcRect/>
          <a:stretch>
            <a:fillRect t="-11000" b="-11000"/>
          </a:stretch>
        </a:blipFill>
      </dgm:spPr>
    </dgm:pt>
    <dgm:pt modelId="{B2905772-1E46-47F1-8CEA-6E69270CC230}" type="pres">
      <dgm:prSet presAssocID="{19878718-6F53-4D8A-A575-F4E4F3387C03}" presName="sibTrans" presStyleLbl="sibTrans2D1" presStyleIdx="0" presStyleCnt="0"/>
      <dgm:spPr/>
    </dgm:pt>
    <dgm:pt modelId="{CFD26C00-FADD-4B56-8E10-8FEC371ED064}" type="pres">
      <dgm:prSet presAssocID="{8AB0D8AE-8782-4081-852A-9898E6703A2D}" presName="compNode" presStyleCnt="0"/>
      <dgm:spPr/>
    </dgm:pt>
    <dgm:pt modelId="{A974FD39-C8EE-4BD7-80A5-20F2E2EA9E9D}" type="pres">
      <dgm:prSet presAssocID="{8AB0D8AE-8782-4081-852A-9898E6703A2D}" presName="node" presStyleLbl="node1" presStyleIdx="2" presStyleCnt="3">
        <dgm:presLayoutVars>
          <dgm:bulletEnabled val="1"/>
        </dgm:presLayoutVars>
      </dgm:prSet>
      <dgm:spPr/>
    </dgm:pt>
    <dgm:pt modelId="{24EDF790-F0D9-4D55-BA2B-BC42BB7F737A}" type="pres">
      <dgm:prSet presAssocID="{8AB0D8AE-8782-4081-852A-9898E6703A2D}" presName="invisiNode" presStyleLbl="node1" presStyleIdx="2" presStyleCnt="3"/>
      <dgm:spPr/>
    </dgm:pt>
    <dgm:pt modelId="{234241CC-10D0-4AFE-BCBE-E810282788A3}" type="pres">
      <dgm:prSet presAssocID="{8AB0D8AE-8782-4081-852A-9898E6703A2D}"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Lst>
  <dgm:cxnLst>
    <dgm:cxn modelId="{5BC3D210-01D4-44E0-8A5C-52A6F56F1BF8}" srcId="{2E7BB751-E1FF-4B6F-81CA-47E6333E7985}" destId="{5753394B-D60C-4390-9B79-9A8E5A4C31F6}" srcOrd="1" destOrd="0" parTransId="{55D36864-8616-465F-9D68-9EAC016E17C4}" sibTransId="{19878718-6F53-4D8A-A575-F4E4F3387C03}"/>
    <dgm:cxn modelId="{5A3BA319-54C9-4A19-8561-ACDCCFDC7F49}" srcId="{8AB0D8AE-8782-4081-852A-9898E6703A2D}" destId="{195E2DED-96DE-480D-A2D0-384E38153BEE}" srcOrd="0" destOrd="0" parTransId="{0AD31DB6-07A4-464E-A1B6-E071FAA67D8C}" sibTransId="{E968755A-A870-4E63-B004-8EB56470F20A}"/>
    <dgm:cxn modelId="{45EEF328-2F0E-494A-AC41-91E6D9395DB5}" type="presOf" srcId="{60182963-5371-4837-992B-E83431F3C88B}" destId="{A974FD39-C8EE-4BD7-80A5-20F2E2EA9E9D}" srcOrd="0" destOrd="4" presId="urn:microsoft.com/office/officeart/2005/8/layout/pList2"/>
    <dgm:cxn modelId="{B280D429-6470-473D-9FEA-5F4542F17FB7}" type="presOf" srcId="{A1E1FD00-BEBB-4577-A3BF-0C1A989C96EF}" destId="{A974FD39-C8EE-4BD7-80A5-20F2E2EA9E9D}" srcOrd="0" destOrd="3" presId="urn:microsoft.com/office/officeart/2005/8/layout/pList2"/>
    <dgm:cxn modelId="{B1287130-5FDA-4F96-BAAF-6F8686D09A03}" type="presOf" srcId="{5753394B-D60C-4390-9B79-9A8E5A4C31F6}" destId="{A214FC61-2148-40EF-869F-E2261B6BDBD0}" srcOrd="0" destOrd="0" presId="urn:microsoft.com/office/officeart/2005/8/layout/pList2"/>
    <dgm:cxn modelId="{80285469-002F-4264-8842-563772F56E30}" type="presOf" srcId="{343F546D-838F-4CB9-9519-536B67BC67EB}" destId="{A974FD39-C8EE-4BD7-80A5-20F2E2EA9E9D}" srcOrd="0" destOrd="5" presId="urn:microsoft.com/office/officeart/2005/8/layout/pList2"/>
    <dgm:cxn modelId="{C062384C-C0ED-4949-9C81-26FB3CA9ACDD}" type="presOf" srcId="{8AB0D8AE-8782-4081-852A-9898E6703A2D}" destId="{A974FD39-C8EE-4BD7-80A5-20F2E2EA9E9D}" srcOrd="0" destOrd="0" presId="urn:microsoft.com/office/officeart/2005/8/layout/pList2"/>
    <dgm:cxn modelId="{153FCE4D-1026-4806-B6DD-4D8BC1BA706A}" srcId="{8AB0D8AE-8782-4081-852A-9898E6703A2D}" destId="{343F546D-838F-4CB9-9519-536B67BC67EB}" srcOrd="4" destOrd="0" parTransId="{EBCCC847-F0E4-4C54-8E9F-ACEABD4D3E97}" sibTransId="{A45EC4A7-9496-40F9-A93C-37A058F4C633}"/>
    <dgm:cxn modelId="{054EFE79-598F-4801-9596-F9209EAE9CF1}" srcId="{8AB0D8AE-8782-4081-852A-9898E6703A2D}" destId="{60182963-5371-4837-992B-E83431F3C88B}" srcOrd="3" destOrd="0" parTransId="{D7246780-F649-443B-AD88-8C077C0AB84B}" sibTransId="{28B3D950-AEA4-499E-8181-ED8FF03148CA}"/>
    <dgm:cxn modelId="{DE04CE98-159D-463E-BB62-B144D3AFD487}" type="presOf" srcId="{195E2DED-96DE-480D-A2D0-384E38153BEE}" destId="{A974FD39-C8EE-4BD7-80A5-20F2E2EA9E9D}" srcOrd="0" destOrd="1" presId="urn:microsoft.com/office/officeart/2005/8/layout/pList2"/>
    <dgm:cxn modelId="{C1C21C9A-FAA9-48F1-BC27-DE8E820E6FAE}" srcId="{2E7BB751-E1FF-4B6F-81CA-47E6333E7985}" destId="{8AB0D8AE-8782-4081-852A-9898E6703A2D}" srcOrd="2" destOrd="0" parTransId="{FDA075F1-D03F-47A6-8633-B23D69165411}" sibTransId="{8E8DAF06-2B90-464C-AB78-5A46CC87C7C1}"/>
    <dgm:cxn modelId="{F786CBAA-698E-4946-90B1-9A295180FE85}" type="presOf" srcId="{19878718-6F53-4D8A-A575-F4E4F3387C03}" destId="{B2905772-1E46-47F1-8CEA-6E69270CC230}" srcOrd="0" destOrd="0" presId="urn:microsoft.com/office/officeart/2005/8/layout/pList2"/>
    <dgm:cxn modelId="{982437C5-9649-43A6-A921-F71CB612DFA6}" type="presOf" srcId="{29FF6EC1-0E70-4178-AD62-CEA249D1B5DE}" destId="{A974FD39-C8EE-4BD7-80A5-20F2E2EA9E9D}" srcOrd="0" destOrd="2" presId="urn:microsoft.com/office/officeart/2005/8/layout/pList2"/>
    <dgm:cxn modelId="{9978A6C6-19DF-4535-8F2D-928C0DF1E2B4}" srcId="{8AB0D8AE-8782-4081-852A-9898E6703A2D}" destId="{A1E1FD00-BEBB-4577-A3BF-0C1A989C96EF}" srcOrd="2" destOrd="0" parTransId="{D9FF7116-31AF-497B-9792-976C06F0B8F0}" sibTransId="{F4D9CD34-ED67-4414-9B65-EC9FA5BFBD5E}"/>
    <dgm:cxn modelId="{276AADCB-A301-4760-95CD-0975B93741E8}" type="presOf" srcId="{AD8F94A9-5648-46E8-AFB7-C11EC2854D6B}" destId="{5823A139-998A-4A89-B403-8BCDBCC86BC5}" srcOrd="0" destOrd="0" presId="urn:microsoft.com/office/officeart/2005/8/layout/pList2"/>
    <dgm:cxn modelId="{C17E64CE-6DB0-4F9C-B465-AD05616D9AA1}" type="presOf" srcId="{2E7BB751-E1FF-4B6F-81CA-47E6333E7985}" destId="{CBCB1E73-E09B-4C2B-A71A-662352FF9E65}" srcOrd="0" destOrd="0" presId="urn:microsoft.com/office/officeart/2005/8/layout/pList2"/>
    <dgm:cxn modelId="{DCF360E0-FB8B-4149-BCAE-3CA31A26E380}" type="presOf" srcId="{93FBFC3A-5BAE-4779-84E3-D6CEC3EF20CB}" destId="{4FA7D508-0881-4416-ADAE-0138C52FAB5C}" srcOrd="0" destOrd="0" presId="urn:microsoft.com/office/officeart/2005/8/layout/pList2"/>
    <dgm:cxn modelId="{F5992CED-C85E-4BA3-9D15-16A1A7235077}" srcId="{2E7BB751-E1FF-4B6F-81CA-47E6333E7985}" destId="{AD8F94A9-5648-46E8-AFB7-C11EC2854D6B}" srcOrd="0" destOrd="0" parTransId="{E63FBD7C-F1F8-4246-8601-888887D77C86}" sibTransId="{93FBFC3A-5BAE-4779-84E3-D6CEC3EF20CB}"/>
    <dgm:cxn modelId="{516AC7FB-860C-49B8-931D-775258B4482E}" srcId="{8AB0D8AE-8782-4081-852A-9898E6703A2D}" destId="{29FF6EC1-0E70-4178-AD62-CEA249D1B5DE}" srcOrd="1" destOrd="0" parTransId="{D1D75251-E89D-448E-B8FB-9FD3DA870F10}" sibTransId="{792DC532-2EAA-4E00-92B5-08DBEBD4BD7F}"/>
    <dgm:cxn modelId="{F5A74CBE-0594-4723-8DE1-3117B9A41EEB}" type="presParOf" srcId="{CBCB1E73-E09B-4C2B-A71A-662352FF9E65}" destId="{7ACD20FC-193E-4944-829D-7064FDD458C8}" srcOrd="0" destOrd="0" presId="urn:microsoft.com/office/officeart/2005/8/layout/pList2"/>
    <dgm:cxn modelId="{127AA761-E693-489C-AC48-A67FBDFDB537}" type="presParOf" srcId="{CBCB1E73-E09B-4C2B-A71A-662352FF9E65}" destId="{38C4C7D1-6E16-42C2-9FB6-8CA17182010B}" srcOrd="1" destOrd="0" presId="urn:microsoft.com/office/officeart/2005/8/layout/pList2"/>
    <dgm:cxn modelId="{44ADD470-BB6C-4556-A00F-B97093488D32}" type="presParOf" srcId="{38C4C7D1-6E16-42C2-9FB6-8CA17182010B}" destId="{7AD499DA-B249-45ED-B5D5-7D8F20CDAB74}" srcOrd="0" destOrd="0" presId="urn:microsoft.com/office/officeart/2005/8/layout/pList2"/>
    <dgm:cxn modelId="{438DA48E-0BED-4613-A5B7-A32EB1BDB653}" type="presParOf" srcId="{7AD499DA-B249-45ED-B5D5-7D8F20CDAB74}" destId="{5823A139-998A-4A89-B403-8BCDBCC86BC5}" srcOrd="0" destOrd="0" presId="urn:microsoft.com/office/officeart/2005/8/layout/pList2"/>
    <dgm:cxn modelId="{D7471616-38C5-4794-BAE8-6384F2CEC566}" type="presParOf" srcId="{7AD499DA-B249-45ED-B5D5-7D8F20CDAB74}" destId="{31D5B534-EC4E-4257-AA40-2D8CF6F0F615}" srcOrd="1" destOrd="0" presId="urn:microsoft.com/office/officeart/2005/8/layout/pList2"/>
    <dgm:cxn modelId="{8C5BB91C-6421-4199-9F66-CA3288CFB0D4}" type="presParOf" srcId="{7AD499DA-B249-45ED-B5D5-7D8F20CDAB74}" destId="{54CE8AF4-4D34-45E2-934B-07C051025CE7}" srcOrd="2" destOrd="0" presId="urn:microsoft.com/office/officeart/2005/8/layout/pList2"/>
    <dgm:cxn modelId="{CDCCA19C-1263-46E7-8A60-C99959175C07}" type="presParOf" srcId="{38C4C7D1-6E16-42C2-9FB6-8CA17182010B}" destId="{4FA7D508-0881-4416-ADAE-0138C52FAB5C}" srcOrd="1" destOrd="0" presId="urn:microsoft.com/office/officeart/2005/8/layout/pList2"/>
    <dgm:cxn modelId="{F3043E33-33B2-4A31-8811-1F55B5C426CA}" type="presParOf" srcId="{38C4C7D1-6E16-42C2-9FB6-8CA17182010B}" destId="{8E8C4655-A247-4DE7-9595-05CFEAF5FB6C}" srcOrd="2" destOrd="0" presId="urn:microsoft.com/office/officeart/2005/8/layout/pList2"/>
    <dgm:cxn modelId="{F4EE90DA-5E72-4F83-8E60-07D056A34DBD}" type="presParOf" srcId="{8E8C4655-A247-4DE7-9595-05CFEAF5FB6C}" destId="{A214FC61-2148-40EF-869F-E2261B6BDBD0}" srcOrd="0" destOrd="0" presId="urn:microsoft.com/office/officeart/2005/8/layout/pList2"/>
    <dgm:cxn modelId="{719FF970-157B-4A08-9994-90FF006F6121}" type="presParOf" srcId="{8E8C4655-A247-4DE7-9595-05CFEAF5FB6C}" destId="{803B159E-3A99-4E8A-916E-68A1D1EA8A0F}" srcOrd="1" destOrd="0" presId="urn:microsoft.com/office/officeart/2005/8/layout/pList2"/>
    <dgm:cxn modelId="{8547E221-861F-48E5-B12B-415E64270F33}" type="presParOf" srcId="{8E8C4655-A247-4DE7-9595-05CFEAF5FB6C}" destId="{65C2694E-258F-4BFB-BF92-556FB63D5D0B}" srcOrd="2" destOrd="0" presId="urn:microsoft.com/office/officeart/2005/8/layout/pList2"/>
    <dgm:cxn modelId="{E7CB3064-ED73-41F8-A092-F349AA3048EF}" type="presParOf" srcId="{38C4C7D1-6E16-42C2-9FB6-8CA17182010B}" destId="{B2905772-1E46-47F1-8CEA-6E69270CC230}" srcOrd="3" destOrd="0" presId="urn:microsoft.com/office/officeart/2005/8/layout/pList2"/>
    <dgm:cxn modelId="{C2DEE247-C7B0-4259-AED0-B5F6B9B57ED6}" type="presParOf" srcId="{38C4C7D1-6E16-42C2-9FB6-8CA17182010B}" destId="{CFD26C00-FADD-4B56-8E10-8FEC371ED064}" srcOrd="4" destOrd="0" presId="urn:microsoft.com/office/officeart/2005/8/layout/pList2"/>
    <dgm:cxn modelId="{2A1CA649-9952-4A57-B478-756EB2B3FCB1}" type="presParOf" srcId="{CFD26C00-FADD-4B56-8E10-8FEC371ED064}" destId="{A974FD39-C8EE-4BD7-80A5-20F2E2EA9E9D}" srcOrd="0" destOrd="0" presId="urn:microsoft.com/office/officeart/2005/8/layout/pList2"/>
    <dgm:cxn modelId="{0079A5C1-FC73-4A37-89BB-B2F9FBC60F2F}" type="presParOf" srcId="{CFD26C00-FADD-4B56-8E10-8FEC371ED064}" destId="{24EDF790-F0D9-4D55-BA2B-BC42BB7F737A}" srcOrd="1" destOrd="0" presId="urn:microsoft.com/office/officeart/2005/8/layout/pList2"/>
    <dgm:cxn modelId="{C50797BC-A2D9-450B-9F63-ABBA38A93AF1}" type="presParOf" srcId="{CFD26C00-FADD-4B56-8E10-8FEC371ED064}" destId="{234241CC-10D0-4AFE-BCBE-E810282788A3}"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082E18-E184-4BF0-BBBB-60E7EABE3653}" type="doc">
      <dgm:prSet loTypeId="urn:microsoft.com/office/officeart/2009/3/layout/RandomtoResultProcess" loCatId="process" qsTypeId="urn:microsoft.com/office/officeart/2005/8/quickstyle/simple1" qsCatId="simple" csTypeId="urn:microsoft.com/office/officeart/2005/8/colors/colorful1" csCatId="colorful" phldr="1"/>
      <dgm:spPr/>
    </dgm:pt>
    <dgm:pt modelId="{EEBB7F00-491C-4514-B6CC-1BD217738C36}">
      <dgm:prSet phldrT="[Tekst]" custT="1"/>
      <dgm:spPr/>
      <dgm:t>
        <a:bodyPr/>
        <a:lstStyle/>
        <a:p>
          <a:r>
            <a:rPr lang="en-US" sz="800" noProof="0">
              <a:latin typeface="Poppins" panose="00000500000000000000" pitchFamily="2" charset="-18"/>
              <a:cs typeface="Poppins" panose="00000500000000000000" pitchFamily="2" charset="-18"/>
            </a:rPr>
            <a:t>2018 – CDR</a:t>
          </a:r>
          <a:endParaRPr lang="en-US" sz="800" noProof="0"/>
        </a:p>
      </dgm:t>
    </dgm:pt>
    <dgm:pt modelId="{DC241419-9C65-4633-9167-D884E612F794}" type="parTrans" cxnId="{7E4E59F4-C04F-43F9-A80C-461673CCA668}">
      <dgm:prSet/>
      <dgm:spPr/>
      <dgm:t>
        <a:bodyPr/>
        <a:lstStyle/>
        <a:p>
          <a:endParaRPr lang="en-GB" sz="800"/>
        </a:p>
      </dgm:t>
    </dgm:pt>
    <dgm:pt modelId="{306F88E7-3F49-4839-AF6A-65A0AC98A117}" type="sibTrans" cxnId="{7E4E59F4-C04F-43F9-A80C-461673CCA668}">
      <dgm:prSet/>
      <dgm:spPr/>
      <dgm:t>
        <a:bodyPr/>
        <a:lstStyle/>
        <a:p>
          <a:endParaRPr lang="en-GB" sz="800"/>
        </a:p>
      </dgm:t>
    </dgm:pt>
    <dgm:pt modelId="{A28A8002-AB39-467C-9676-E7B2075DF966}">
      <dgm:prSet phldrT="[Tekst]" custT="1"/>
      <dgm:spPr/>
      <dgm:t>
        <a:bodyPr/>
        <a:lstStyle/>
        <a:p>
          <a:r>
            <a:rPr lang="en-US" sz="800" noProof="0">
              <a:latin typeface="Poppins" panose="00000500000000000000" pitchFamily="2" charset="-18"/>
              <a:cs typeface="Poppins" panose="00000500000000000000" pitchFamily="2" charset="-18"/>
            </a:rPr>
            <a:t>2020 – TDR (FMB)</a:t>
          </a:r>
          <a:endParaRPr lang="en-US" sz="800" noProof="0"/>
        </a:p>
      </dgm:t>
    </dgm:pt>
    <dgm:pt modelId="{74A8250A-DA30-4F60-BA56-AF320F762C16}" type="parTrans" cxnId="{986F92DA-1D38-4D26-B7F6-ED2DBC50094F}">
      <dgm:prSet/>
      <dgm:spPr/>
      <dgm:t>
        <a:bodyPr/>
        <a:lstStyle/>
        <a:p>
          <a:endParaRPr lang="en-GB" sz="800"/>
        </a:p>
      </dgm:t>
    </dgm:pt>
    <dgm:pt modelId="{8E03B280-45BB-4393-82EB-8F4C7212A2EB}" type="sibTrans" cxnId="{986F92DA-1D38-4D26-B7F6-ED2DBC50094F}">
      <dgm:prSet/>
      <dgm:spPr/>
      <dgm:t>
        <a:bodyPr/>
        <a:lstStyle/>
        <a:p>
          <a:endParaRPr lang="en-GB" sz="800"/>
        </a:p>
      </dgm:t>
    </dgm:pt>
    <dgm:pt modelId="{A7E8203B-D43B-4ED9-AA32-B59966FE68C9}">
      <dgm:prSet phldrT="[Tekst]" custT="1"/>
      <dgm:spPr/>
      <dgm:t>
        <a:bodyPr/>
        <a:lstStyle/>
        <a:p>
          <a:r>
            <a:rPr lang="en-US" sz="800" noProof="0">
              <a:latin typeface="Poppins" panose="00000500000000000000" pitchFamily="2" charset="-18"/>
              <a:cs typeface="Poppins" panose="00000500000000000000" pitchFamily="2" charset="-18"/>
            </a:rPr>
            <a:t>2021 –  Manufacture (FMB)</a:t>
          </a:r>
          <a:endParaRPr lang="en-US" sz="800" noProof="0"/>
        </a:p>
      </dgm:t>
    </dgm:pt>
    <dgm:pt modelId="{F9D94C52-6F57-463E-BEEB-F5EBDA42E0A7}" type="parTrans" cxnId="{AB19E543-C678-46F7-B5C9-11D96CD64EE4}">
      <dgm:prSet/>
      <dgm:spPr/>
      <dgm:t>
        <a:bodyPr/>
        <a:lstStyle/>
        <a:p>
          <a:endParaRPr lang="en-GB" sz="800"/>
        </a:p>
      </dgm:t>
    </dgm:pt>
    <dgm:pt modelId="{F994A0AF-EE34-403D-987A-70938723533D}" type="sibTrans" cxnId="{AB19E543-C678-46F7-B5C9-11D96CD64EE4}">
      <dgm:prSet/>
      <dgm:spPr/>
      <dgm:t>
        <a:bodyPr/>
        <a:lstStyle/>
        <a:p>
          <a:endParaRPr lang="en-GB" sz="800"/>
        </a:p>
      </dgm:t>
    </dgm:pt>
    <dgm:pt modelId="{7F10FA87-6986-4AE3-8C66-EBC17749FB61}">
      <dgm:prSet phldrT="[Tekst]" custT="1"/>
      <dgm:spPr/>
      <dgm:t>
        <a:bodyPr/>
        <a:lstStyle/>
        <a:p>
          <a:r>
            <a:rPr lang="en-US" sz="800" noProof="0">
              <a:latin typeface="Poppins" panose="00000500000000000000" pitchFamily="2" charset="-18"/>
              <a:cs typeface="Poppins" panose="00000500000000000000" pitchFamily="2" charset="-18"/>
            </a:rPr>
            <a:t>2023 – Installation &amp; Commissioning</a:t>
          </a:r>
          <a:endParaRPr lang="en-US" sz="800" noProof="0"/>
        </a:p>
      </dgm:t>
    </dgm:pt>
    <dgm:pt modelId="{68AB1A01-E640-4AF6-AD72-16920C4E6780}" type="parTrans" cxnId="{D438A581-616F-4887-8C76-829E143BE1E1}">
      <dgm:prSet/>
      <dgm:spPr/>
      <dgm:t>
        <a:bodyPr/>
        <a:lstStyle/>
        <a:p>
          <a:endParaRPr lang="en-GB" sz="800"/>
        </a:p>
      </dgm:t>
    </dgm:pt>
    <dgm:pt modelId="{F77EC064-9DE2-44B0-B270-EC0D39B12355}" type="sibTrans" cxnId="{D438A581-616F-4887-8C76-829E143BE1E1}">
      <dgm:prSet/>
      <dgm:spPr/>
      <dgm:t>
        <a:bodyPr/>
        <a:lstStyle/>
        <a:p>
          <a:endParaRPr lang="en-GB" sz="800"/>
        </a:p>
      </dgm:t>
    </dgm:pt>
    <dgm:pt modelId="{852D03F5-7B3E-499E-AE01-45B9437A6955}" type="pres">
      <dgm:prSet presAssocID="{4D082E18-E184-4BF0-BBBB-60E7EABE3653}" presName="Name0" presStyleCnt="0">
        <dgm:presLayoutVars>
          <dgm:dir/>
          <dgm:animOne val="branch"/>
          <dgm:animLvl val="lvl"/>
        </dgm:presLayoutVars>
      </dgm:prSet>
      <dgm:spPr/>
    </dgm:pt>
    <dgm:pt modelId="{35B3FBFA-25DB-4205-81EE-B7942AD1CDD8}" type="pres">
      <dgm:prSet presAssocID="{EEBB7F00-491C-4514-B6CC-1BD217738C36}" presName="chaos" presStyleCnt="0"/>
      <dgm:spPr/>
    </dgm:pt>
    <dgm:pt modelId="{0E016EA6-80AB-454E-9174-AC825642F407}" type="pres">
      <dgm:prSet presAssocID="{EEBB7F00-491C-4514-B6CC-1BD217738C36}" presName="parTx1" presStyleLbl="revTx" presStyleIdx="0" presStyleCnt="3"/>
      <dgm:spPr/>
    </dgm:pt>
    <dgm:pt modelId="{BFF210DE-3F70-4A19-9680-15205F0BE4C1}" type="pres">
      <dgm:prSet presAssocID="{EEBB7F00-491C-4514-B6CC-1BD217738C36}" presName="c1" presStyleLbl="node1" presStyleIdx="0" presStyleCnt="19"/>
      <dgm:spPr/>
    </dgm:pt>
    <dgm:pt modelId="{94B09CF9-1D56-479C-927D-94B80928BC3E}" type="pres">
      <dgm:prSet presAssocID="{EEBB7F00-491C-4514-B6CC-1BD217738C36}" presName="c2" presStyleLbl="node1" presStyleIdx="1" presStyleCnt="19"/>
      <dgm:spPr/>
    </dgm:pt>
    <dgm:pt modelId="{3BFE6D02-B40B-4072-8AD1-B3681AD536CF}" type="pres">
      <dgm:prSet presAssocID="{EEBB7F00-491C-4514-B6CC-1BD217738C36}" presName="c3" presStyleLbl="node1" presStyleIdx="2" presStyleCnt="19"/>
      <dgm:spPr/>
    </dgm:pt>
    <dgm:pt modelId="{9C04C537-347B-42AA-9541-2053EEE1D7D3}" type="pres">
      <dgm:prSet presAssocID="{EEBB7F00-491C-4514-B6CC-1BD217738C36}" presName="c4" presStyleLbl="node1" presStyleIdx="3" presStyleCnt="19"/>
      <dgm:spPr/>
    </dgm:pt>
    <dgm:pt modelId="{7DEE81CD-02C1-4AF2-8EF0-658E76BD076F}" type="pres">
      <dgm:prSet presAssocID="{EEBB7F00-491C-4514-B6CC-1BD217738C36}" presName="c5" presStyleLbl="node1" presStyleIdx="4" presStyleCnt="19"/>
      <dgm:spPr/>
    </dgm:pt>
    <dgm:pt modelId="{CED03280-8686-47D2-ABD5-D2E6D380B939}" type="pres">
      <dgm:prSet presAssocID="{EEBB7F00-491C-4514-B6CC-1BD217738C36}" presName="c6" presStyleLbl="node1" presStyleIdx="5" presStyleCnt="19"/>
      <dgm:spPr/>
    </dgm:pt>
    <dgm:pt modelId="{98B570D7-390A-4E0C-8281-13724E009B48}" type="pres">
      <dgm:prSet presAssocID="{EEBB7F00-491C-4514-B6CC-1BD217738C36}" presName="c7" presStyleLbl="node1" presStyleIdx="6" presStyleCnt="19"/>
      <dgm:spPr/>
    </dgm:pt>
    <dgm:pt modelId="{832EC277-C77D-4333-8A8E-664270F21E80}" type="pres">
      <dgm:prSet presAssocID="{EEBB7F00-491C-4514-B6CC-1BD217738C36}" presName="c8" presStyleLbl="node1" presStyleIdx="7" presStyleCnt="19"/>
      <dgm:spPr/>
    </dgm:pt>
    <dgm:pt modelId="{2CB22B79-97C3-4DE4-9233-B50453D25474}" type="pres">
      <dgm:prSet presAssocID="{EEBB7F00-491C-4514-B6CC-1BD217738C36}" presName="c9" presStyleLbl="node1" presStyleIdx="8" presStyleCnt="19"/>
      <dgm:spPr/>
    </dgm:pt>
    <dgm:pt modelId="{AEB8CED8-126A-49F5-A192-82869484BFE7}" type="pres">
      <dgm:prSet presAssocID="{EEBB7F00-491C-4514-B6CC-1BD217738C36}" presName="c10" presStyleLbl="node1" presStyleIdx="9" presStyleCnt="19"/>
      <dgm:spPr/>
    </dgm:pt>
    <dgm:pt modelId="{9ADEF25E-4EA0-49D3-B6BD-76BB71873042}" type="pres">
      <dgm:prSet presAssocID="{EEBB7F00-491C-4514-B6CC-1BD217738C36}" presName="c11" presStyleLbl="node1" presStyleIdx="10" presStyleCnt="19"/>
      <dgm:spPr/>
    </dgm:pt>
    <dgm:pt modelId="{6E4F78F7-A8E3-44F6-A81D-DDD26C139F13}" type="pres">
      <dgm:prSet presAssocID="{EEBB7F00-491C-4514-B6CC-1BD217738C36}" presName="c12" presStyleLbl="node1" presStyleIdx="11" presStyleCnt="19"/>
      <dgm:spPr/>
    </dgm:pt>
    <dgm:pt modelId="{E3D5784A-78FC-4E58-9C65-0EAAD3739234}" type="pres">
      <dgm:prSet presAssocID="{EEBB7F00-491C-4514-B6CC-1BD217738C36}" presName="c13" presStyleLbl="node1" presStyleIdx="12" presStyleCnt="19"/>
      <dgm:spPr/>
    </dgm:pt>
    <dgm:pt modelId="{BC8A6046-D0BE-44CA-B334-5AAB0FE73D18}" type="pres">
      <dgm:prSet presAssocID="{EEBB7F00-491C-4514-B6CC-1BD217738C36}" presName="c14" presStyleLbl="node1" presStyleIdx="13" presStyleCnt="19"/>
      <dgm:spPr/>
    </dgm:pt>
    <dgm:pt modelId="{DD54E9DD-872B-4A10-BEC8-1CEBBAA204C2}" type="pres">
      <dgm:prSet presAssocID="{EEBB7F00-491C-4514-B6CC-1BD217738C36}" presName="c15" presStyleLbl="node1" presStyleIdx="14" presStyleCnt="19"/>
      <dgm:spPr/>
    </dgm:pt>
    <dgm:pt modelId="{17D16B30-A74A-4263-90EC-CB18918A481E}" type="pres">
      <dgm:prSet presAssocID="{EEBB7F00-491C-4514-B6CC-1BD217738C36}" presName="c16" presStyleLbl="node1" presStyleIdx="15" presStyleCnt="19"/>
      <dgm:spPr/>
    </dgm:pt>
    <dgm:pt modelId="{F5A34F59-6320-4439-8F0C-7F61C69F8DCA}" type="pres">
      <dgm:prSet presAssocID="{EEBB7F00-491C-4514-B6CC-1BD217738C36}" presName="c17" presStyleLbl="node1" presStyleIdx="16" presStyleCnt="19"/>
      <dgm:spPr/>
    </dgm:pt>
    <dgm:pt modelId="{D85E462E-8BDF-47D7-844C-8CF896914644}" type="pres">
      <dgm:prSet presAssocID="{EEBB7F00-491C-4514-B6CC-1BD217738C36}" presName="c18" presStyleLbl="node1" presStyleIdx="17" presStyleCnt="19"/>
      <dgm:spPr/>
    </dgm:pt>
    <dgm:pt modelId="{E2047875-DD1B-4CE9-BDF4-E5C4D03BB4E1}" type="pres">
      <dgm:prSet presAssocID="{306F88E7-3F49-4839-AF6A-65A0AC98A117}" presName="chevronComposite1" presStyleCnt="0"/>
      <dgm:spPr/>
    </dgm:pt>
    <dgm:pt modelId="{ABC26C6E-6167-4ACD-A026-F7BAA9AEAE19}" type="pres">
      <dgm:prSet presAssocID="{306F88E7-3F49-4839-AF6A-65A0AC98A117}" presName="chevron1" presStyleLbl="sibTrans2D1" presStyleIdx="0" presStyleCnt="3"/>
      <dgm:spPr/>
    </dgm:pt>
    <dgm:pt modelId="{E24F4F25-6564-4BBC-B8ED-C406576C5E14}" type="pres">
      <dgm:prSet presAssocID="{306F88E7-3F49-4839-AF6A-65A0AC98A117}" presName="spChevron1" presStyleCnt="0"/>
      <dgm:spPr/>
    </dgm:pt>
    <dgm:pt modelId="{5F4F2724-D07E-404F-A17E-5A0D9ECBD663}" type="pres">
      <dgm:prSet presAssocID="{A28A8002-AB39-467C-9676-E7B2075DF966}" presName="middle" presStyleCnt="0"/>
      <dgm:spPr/>
    </dgm:pt>
    <dgm:pt modelId="{4C6B83FA-918B-4C52-B9F8-706544D74AA3}" type="pres">
      <dgm:prSet presAssocID="{A28A8002-AB39-467C-9676-E7B2075DF966}" presName="parTxMid" presStyleLbl="revTx" presStyleIdx="1" presStyleCnt="3"/>
      <dgm:spPr/>
    </dgm:pt>
    <dgm:pt modelId="{4C4FDD61-5AFB-4DB8-8299-FF40AC0B6E33}" type="pres">
      <dgm:prSet presAssocID="{A28A8002-AB39-467C-9676-E7B2075DF966}" presName="spMid" presStyleCnt="0"/>
      <dgm:spPr/>
    </dgm:pt>
    <dgm:pt modelId="{E60D5496-2B32-40D3-A70D-4747AFDF230C}" type="pres">
      <dgm:prSet presAssocID="{8E03B280-45BB-4393-82EB-8F4C7212A2EB}" presName="chevronComposite1" presStyleCnt="0"/>
      <dgm:spPr/>
    </dgm:pt>
    <dgm:pt modelId="{891C0460-0BEE-4C66-96AF-E1F54991884A}" type="pres">
      <dgm:prSet presAssocID="{8E03B280-45BB-4393-82EB-8F4C7212A2EB}" presName="chevron1" presStyleLbl="sibTrans2D1" presStyleIdx="1" presStyleCnt="3"/>
      <dgm:spPr/>
    </dgm:pt>
    <dgm:pt modelId="{1029A478-2BB6-4622-A5B9-B1962E68A6E5}" type="pres">
      <dgm:prSet presAssocID="{8E03B280-45BB-4393-82EB-8F4C7212A2EB}" presName="spChevron1" presStyleCnt="0"/>
      <dgm:spPr/>
    </dgm:pt>
    <dgm:pt modelId="{536C8B8F-2B8C-48F1-A9BA-0C8AFF53449A}" type="pres">
      <dgm:prSet presAssocID="{A7E8203B-D43B-4ED9-AA32-B59966FE68C9}" presName="middle" presStyleCnt="0"/>
      <dgm:spPr/>
    </dgm:pt>
    <dgm:pt modelId="{8D0F4E81-0B92-432F-B3E8-50128779076D}" type="pres">
      <dgm:prSet presAssocID="{A7E8203B-D43B-4ED9-AA32-B59966FE68C9}" presName="parTxMid" presStyleLbl="revTx" presStyleIdx="2" presStyleCnt="3"/>
      <dgm:spPr/>
    </dgm:pt>
    <dgm:pt modelId="{5D277B50-8616-45FE-A5B0-52F37225DF44}" type="pres">
      <dgm:prSet presAssocID="{A7E8203B-D43B-4ED9-AA32-B59966FE68C9}" presName="spMid" presStyleCnt="0"/>
      <dgm:spPr/>
    </dgm:pt>
    <dgm:pt modelId="{9440D92C-822D-4C59-929A-1B7F5F02D4B4}" type="pres">
      <dgm:prSet presAssocID="{F994A0AF-EE34-403D-987A-70938723533D}" presName="chevronComposite1" presStyleCnt="0"/>
      <dgm:spPr/>
    </dgm:pt>
    <dgm:pt modelId="{83F994AB-6E54-49C4-A26D-072907596C65}" type="pres">
      <dgm:prSet presAssocID="{F994A0AF-EE34-403D-987A-70938723533D}" presName="chevron1" presStyleLbl="sibTrans2D1" presStyleIdx="2" presStyleCnt="3"/>
      <dgm:spPr/>
    </dgm:pt>
    <dgm:pt modelId="{75687260-9B96-4A6E-ACA7-44351B973985}" type="pres">
      <dgm:prSet presAssocID="{F994A0AF-EE34-403D-987A-70938723533D}" presName="spChevron1" presStyleCnt="0"/>
      <dgm:spPr/>
    </dgm:pt>
    <dgm:pt modelId="{B3776431-19EC-4AA9-9DB3-686F5FB4573B}" type="pres">
      <dgm:prSet presAssocID="{7F10FA87-6986-4AE3-8C66-EBC17749FB61}" presName="last" presStyleCnt="0"/>
      <dgm:spPr/>
    </dgm:pt>
    <dgm:pt modelId="{4DFDF4B0-0B2D-4C2B-9926-3A56C9658D77}" type="pres">
      <dgm:prSet presAssocID="{7F10FA87-6986-4AE3-8C66-EBC17749FB61}" presName="circleTx" presStyleLbl="node1" presStyleIdx="18" presStyleCnt="19" custScaleX="205000" custScaleY="168702"/>
      <dgm:spPr/>
    </dgm:pt>
    <dgm:pt modelId="{CBA31826-6CD6-4B73-B98F-B862CC1840CA}" type="pres">
      <dgm:prSet presAssocID="{7F10FA87-6986-4AE3-8C66-EBC17749FB61}" presName="spN" presStyleCnt="0"/>
      <dgm:spPr/>
    </dgm:pt>
  </dgm:ptLst>
  <dgm:cxnLst>
    <dgm:cxn modelId="{5552B839-8D4E-4059-9BFF-C0BEC4E9C926}" type="presOf" srcId="{4D082E18-E184-4BF0-BBBB-60E7EABE3653}" destId="{852D03F5-7B3E-499E-AE01-45B9437A6955}" srcOrd="0" destOrd="0" presId="urn:microsoft.com/office/officeart/2009/3/layout/RandomtoResultProcess"/>
    <dgm:cxn modelId="{AB19E543-C678-46F7-B5C9-11D96CD64EE4}" srcId="{4D082E18-E184-4BF0-BBBB-60E7EABE3653}" destId="{A7E8203B-D43B-4ED9-AA32-B59966FE68C9}" srcOrd="2" destOrd="0" parTransId="{F9D94C52-6F57-463E-BEEB-F5EBDA42E0A7}" sibTransId="{F994A0AF-EE34-403D-987A-70938723533D}"/>
    <dgm:cxn modelId="{50A68277-612D-4561-AD27-2B4FF1419366}" type="presOf" srcId="{A28A8002-AB39-467C-9676-E7B2075DF966}" destId="{4C6B83FA-918B-4C52-B9F8-706544D74AA3}" srcOrd="0" destOrd="0" presId="urn:microsoft.com/office/officeart/2009/3/layout/RandomtoResultProcess"/>
    <dgm:cxn modelId="{D438A581-616F-4887-8C76-829E143BE1E1}" srcId="{4D082E18-E184-4BF0-BBBB-60E7EABE3653}" destId="{7F10FA87-6986-4AE3-8C66-EBC17749FB61}" srcOrd="3" destOrd="0" parTransId="{68AB1A01-E640-4AF6-AD72-16920C4E6780}" sibTransId="{F77EC064-9DE2-44B0-B270-EC0D39B12355}"/>
    <dgm:cxn modelId="{592D088C-0A7A-43A3-AF79-7E0659DFE179}" type="presOf" srcId="{7F10FA87-6986-4AE3-8C66-EBC17749FB61}" destId="{4DFDF4B0-0B2D-4C2B-9926-3A56C9658D77}" srcOrd="0" destOrd="0" presId="urn:microsoft.com/office/officeart/2009/3/layout/RandomtoResultProcess"/>
    <dgm:cxn modelId="{D4D4A5CB-126A-4EE6-810B-9C5C16C37EF2}" type="presOf" srcId="{EEBB7F00-491C-4514-B6CC-1BD217738C36}" destId="{0E016EA6-80AB-454E-9174-AC825642F407}" srcOrd="0" destOrd="0" presId="urn:microsoft.com/office/officeart/2009/3/layout/RandomtoResultProcess"/>
    <dgm:cxn modelId="{986F92DA-1D38-4D26-B7F6-ED2DBC50094F}" srcId="{4D082E18-E184-4BF0-BBBB-60E7EABE3653}" destId="{A28A8002-AB39-467C-9676-E7B2075DF966}" srcOrd="1" destOrd="0" parTransId="{74A8250A-DA30-4F60-BA56-AF320F762C16}" sibTransId="{8E03B280-45BB-4393-82EB-8F4C7212A2EB}"/>
    <dgm:cxn modelId="{7E4E59F4-C04F-43F9-A80C-461673CCA668}" srcId="{4D082E18-E184-4BF0-BBBB-60E7EABE3653}" destId="{EEBB7F00-491C-4514-B6CC-1BD217738C36}" srcOrd="0" destOrd="0" parTransId="{DC241419-9C65-4633-9167-D884E612F794}" sibTransId="{306F88E7-3F49-4839-AF6A-65A0AC98A117}"/>
    <dgm:cxn modelId="{AE348AFF-B57E-4EA7-85ED-412E0903A910}" type="presOf" srcId="{A7E8203B-D43B-4ED9-AA32-B59966FE68C9}" destId="{8D0F4E81-0B92-432F-B3E8-50128779076D}" srcOrd="0" destOrd="0" presId="urn:microsoft.com/office/officeart/2009/3/layout/RandomtoResultProcess"/>
    <dgm:cxn modelId="{6238C538-1202-4F54-A622-8A9C2E0E24ED}" type="presParOf" srcId="{852D03F5-7B3E-499E-AE01-45B9437A6955}" destId="{35B3FBFA-25DB-4205-81EE-B7942AD1CDD8}" srcOrd="0" destOrd="0" presId="urn:microsoft.com/office/officeart/2009/3/layout/RandomtoResultProcess"/>
    <dgm:cxn modelId="{1A23B77E-47AC-40E5-8324-40CE961068E1}" type="presParOf" srcId="{35B3FBFA-25DB-4205-81EE-B7942AD1CDD8}" destId="{0E016EA6-80AB-454E-9174-AC825642F407}" srcOrd="0" destOrd="0" presId="urn:microsoft.com/office/officeart/2009/3/layout/RandomtoResultProcess"/>
    <dgm:cxn modelId="{E6F6AEEB-1921-4902-B091-A266972876F5}" type="presParOf" srcId="{35B3FBFA-25DB-4205-81EE-B7942AD1CDD8}" destId="{BFF210DE-3F70-4A19-9680-15205F0BE4C1}" srcOrd="1" destOrd="0" presId="urn:microsoft.com/office/officeart/2009/3/layout/RandomtoResultProcess"/>
    <dgm:cxn modelId="{31D0A296-8423-4264-8961-8E9D301755E0}" type="presParOf" srcId="{35B3FBFA-25DB-4205-81EE-B7942AD1CDD8}" destId="{94B09CF9-1D56-479C-927D-94B80928BC3E}" srcOrd="2" destOrd="0" presId="urn:microsoft.com/office/officeart/2009/3/layout/RandomtoResultProcess"/>
    <dgm:cxn modelId="{88D8C9DE-853B-4130-A254-3D42796A3943}" type="presParOf" srcId="{35B3FBFA-25DB-4205-81EE-B7942AD1CDD8}" destId="{3BFE6D02-B40B-4072-8AD1-B3681AD536CF}" srcOrd="3" destOrd="0" presId="urn:microsoft.com/office/officeart/2009/3/layout/RandomtoResultProcess"/>
    <dgm:cxn modelId="{85DAB5DD-2FE9-4D24-A47E-2F7FC236C997}" type="presParOf" srcId="{35B3FBFA-25DB-4205-81EE-B7942AD1CDD8}" destId="{9C04C537-347B-42AA-9541-2053EEE1D7D3}" srcOrd="4" destOrd="0" presId="urn:microsoft.com/office/officeart/2009/3/layout/RandomtoResultProcess"/>
    <dgm:cxn modelId="{6E259001-C0B0-4A85-8275-C711BF07148D}" type="presParOf" srcId="{35B3FBFA-25DB-4205-81EE-B7942AD1CDD8}" destId="{7DEE81CD-02C1-4AF2-8EF0-658E76BD076F}" srcOrd="5" destOrd="0" presId="urn:microsoft.com/office/officeart/2009/3/layout/RandomtoResultProcess"/>
    <dgm:cxn modelId="{CF16BCCD-DAFE-4213-B27B-AB9BCA88FFA2}" type="presParOf" srcId="{35B3FBFA-25DB-4205-81EE-B7942AD1CDD8}" destId="{CED03280-8686-47D2-ABD5-D2E6D380B939}" srcOrd="6" destOrd="0" presId="urn:microsoft.com/office/officeart/2009/3/layout/RandomtoResultProcess"/>
    <dgm:cxn modelId="{83B94D68-2659-4C41-AB02-4123A2EC5618}" type="presParOf" srcId="{35B3FBFA-25DB-4205-81EE-B7942AD1CDD8}" destId="{98B570D7-390A-4E0C-8281-13724E009B48}" srcOrd="7" destOrd="0" presId="urn:microsoft.com/office/officeart/2009/3/layout/RandomtoResultProcess"/>
    <dgm:cxn modelId="{FB67C030-BEC6-4668-92C1-35625B0ED62E}" type="presParOf" srcId="{35B3FBFA-25DB-4205-81EE-B7942AD1CDD8}" destId="{832EC277-C77D-4333-8A8E-664270F21E80}" srcOrd="8" destOrd="0" presId="urn:microsoft.com/office/officeart/2009/3/layout/RandomtoResultProcess"/>
    <dgm:cxn modelId="{9837E8DE-FB67-4C1D-8E62-832E1CFCA35C}" type="presParOf" srcId="{35B3FBFA-25DB-4205-81EE-B7942AD1CDD8}" destId="{2CB22B79-97C3-4DE4-9233-B50453D25474}" srcOrd="9" destOrd="0" presId="urn:microsoft.com/office/officeart/2009/3/layout/RandomtoResultProcess"/>
    <dgm:cxn modelId="{67DC44D6-86A5-4A44-B406-99587880C819}" type="presParOf" srcId="{35B3FBFA-25DB-4205-81EE-B7942AD1CDD8}" destId="{AEB8CED8-126A-49F5-A192-82869484BFE7}" srcOrd="10" destOrd="0" presId="urn:microsoft.com/office/officeart/2009/3/layout/RandomtoResultProcess"/>
    <dgm:cxn modelId="{49152224-BDEA-4D2C-9D08-136CF61FE168}" type="presParOf" srcId="{35B3FBFA-25DB-4205-81EE-B7942AD1CDD8}" destId="{9ADEF25E-4EA0-49D3-B6BD-76BB71873042}" srcOrd="11" destOrd="0" presId="urn:microsoft.com/office/officeart/2009/3/layout/RandomtoResultProcess"/>
    <dgm:cxn modelId="{C60ED584-3AE2-44FC-B5D6-9C7771A0A170}" type="presParOf" srcId="{35B3FBFA-25DB-4205-81EE-B7942AD1CDD8}" destId="{6E4F78F7-A8E3-44F6-A81D-DDD26C139F13}" srcOrd="12" destOrd="0" presId="urn:microsoft.com/office/officeart/2009/3/layout/RandomtoResultProcess"/>
    <dgm:cxn modelId="{19BB4CC5-2F8D-4F7E-BC0E-C28A6188CDDD}" type="presParOf" srcId="{35B3FBFA-25DB-4205-81EE-B7942AD1CDD8}" destId="{E3D5784A-78FC-4E58-9C65-0EAAD3739234}" srcOrd="13" destOrd="0" presId="urn:microsoft.com/office/officeart/2009/3/layout/RandomtoResultProcess"/>
    <dgm:cxn modelId="{5E2B66A5-A8BA-43A8-BBD6-93439052D5B7}" type="presParOf" srcId="{35B3FBFA-25DB-4205-81EE-B7942AD1CDD8}" destId="{BC8A6046-D0BE-44CA-B334-5AAB0FE73D18}" srcOrd="14" destOrd="0" presId="urn:microsoft.com/office/officeart/2009/3/layout/RandomtoResultProcess"/>
    <dgm:cxn modelId="{CFBF3E1C-8BF0-4DBE-985A-4561DFE8AD6E}" type="presParOf" srcId="{35B3FBFA-25DB-4205-81EE-B7942AD1CDD8}" destId="{DD54E9DD-872B-4A10-BEC8-1CEBBAA204C2}" srcOrd="15" destOrd="0" presId="urn:microsoft.com/office/officeart/2009/3/layout/RandomtoResultProcess"/>
    <dgm:cxn modelId="{A775C77B-51CB-4E0D-AE1A-A5C2BDB47914}" type="presParOf" srcId="{35B3FBFA-25DB-4205-81EE-B7942AD1CDD8}" destId="{17D16B30-A74A-4263-90EC-CB18918A481E}" srcOrd="16" destOrd="0" presId="urn:microsoft.com/office/officeart/2009/3/layout/RandomtoResultProcess"/>
    <dgm:cxn modelId="{11BEA716-0DEC-4F14-9603-B5CFB2292D9F}" type="presParOf" srcId="{35B3FBFA-25DB-4205-81EE-B7942AD1CDD8}" destId="{F5A34F59-6320-4439-8F0C-7F61C69F8DCA}" srcOrd="17" destOrd="0" presId="urn:microsoft.com/office/officeart/2009/3/layout/RandomtoResultProcess"/>
    <dgm:cxn modelId="{72386886-E7AF-4DB8-A3FB-9FD78B1C6190}" type="presParOf" srcId="{35B3FBFA-25DB-4205-81EE-B7942AD1CDD8}" destId="{D85E462E-8BDF-47D7-844C-8CF896914644}" srcOrd="18" destOrd="0" presId="urn:microsoft.com/office/officeart/2009/3/layout/RandomtoResultProcess"/>
    <dgm:cxn modelId="{28984A3A-80A7-4E70-8C2D-CB51BD331BE9}" type="presParOf" srcId="{852D03F5-7B3E-499E-AE01-45B9437A6955}" destId="{E2047875-DD1B-4CE9-BDF4-E5C4D03BB4E1}" srcOrd="1" destOrd="0" presId="urn:microsoft.com/office/officeart/2009/3/layout/RandomtoResultProcess"/>
    <dgm:cxn modelId="{1AA2E309-DBD9-49C1-BD00-D0B566968B44}" type="presParOf" srcId="{E2047875-DD1B-4CE9-BDF4-E5C4D03BB4E1}" destId="{ABC26C6E-6167-4ACD-A026-F7BAA9AEAE19}" srcOrd="0" destOrd="0" presId="urn:microsoft.com/office/officeart/2009/3/layout/RandomtoResultProcess"/>
    <dgm:cxn modelId="{0F1967DB-17B3-459A-AE86-099B70B683E9}" type="presParOf" srcId="{E2047875-DD1B-4CE9-BDF4-E5C4D03BB4E1}" destId="{E24F4F25-6564-4BBC-B8ED-C406576C5E14}" srcOrd="1" destOrd="0" presId="urn:microsoft.com/office/officeart/2009/3/layout/RandomtoResultProcess"/>
    <dgm:cxn modelId="{942A0691-5394-4AD8-B705-F6DFEDD00C3C}" type="presParOf" srcId="{852D03F5-7B3E-499E-AE01-45B9437A6955}" destId="{5F4F2724-D07E-404F-A17E-5A0D9ECBD663}" srcOrd="2" destOrd="0" presId="urn:microsoft.com/office/officeart/2009/3/layout/RandomtoResultProcess"/>
    <dgm:cxn modelId="{F32256BA-8012-43D4-8DD6-FD0188F55C1B}" type="presParOf" srcId="{5F4F2724-D07E-404F-A17E-5A0D9ECBD663}" destId="{4C6B83FA-918B-4C52-B9F8-706544D74AA3}" srcOrd="0" destOrd="0" presId="urn:microsoft.com/office/officeart/2009/3/layout/RandomtoResultProcess"/>
    <dgm:cxn modelId="{F289F342-D5EB-4350-BED0-D68DA867F491}" type="presParOf" srcId="{5F4F2724-D07E-404F-A17E-5A0D9ECBD663}" destId="{4C4FDD61-5AFB-4DB8-8299-FF40AC0B6E33}" srcOrd="1" destOrd="0" presId="urn:microsoft.com/office/officeart/2009/3/layout/RandomtoResultProcess"/>
    <dgm:cxn modelId="{935C176C-1606-4AF6-9BD6-6136B6CD58AE}" type="presParOf" srcId="{852D03F5-7B3E-499E-AE01-45B9437A6955}" destId="{E60D5496-2B32-40D3-A70D-4747AFDF230C}" srcOrd="3" destOrd="0" presId="urn:microsoft.com/office/officeart/2009/3/layout/RandomtoResultProcess"/>
    <dgm:cxn modelId="{86CDDFA2-776F-4F7D-A857-133D57267F98}" type="presParOf" srcId="{E60D5496-2B32-40D3-A70D-4747AFDF230C}" destId="{891C0460-0BEE-4C66-96AF-E1F54991884A}" srcOrd="0" destOrd="0" presId="urn:microsoft.com/office/officeart/2009/3/layout/RandomtoResultProcess"/>
    <dgm:cxn modelId="{FAD0CC57-350D-4758-9B5F-A8CD2C5909C8}" type="presParOf" srcId="{E60D5496-2B32-40D3-A70D-4747AFDF230C}" destId="{1029A478-2BB6-4622-A5B9-B1962E68A6E5}" srcOrd="1" destOrd="0" presId="urn:microsoft.com/office/officeart/2009/3/layout/RandomtoResultProcess"/>
    <dgm:cxn modelId="{69E4B3A4-180C-4434-B16C-239F3BB738C0}" type="presParOf" srcId="{852D03F5-7B3E-499E-AE01-45B9437A6955}" destId="{536C8B8F-2B8C-48F1-A9BA-0C8AFF53449A}" srcOrd="4" destOrd="0" presId="urn:microsoft.com/office/officeart/2009/3/layout/RandomtoResultProcess"/>
    <dgm:cxn modelId="{CEA584BE-7A35-4D15-8D8A-A106CF86B477}" type="presParOf" srcId="{536C8B8F-2B8C-48F1-A9BA-0C8AFF53449A}" destId="{8D0F4E81-0B92-432F-B3E8-50128779076D}" srcOrd="0" destOrd="0" presId="urn:microsoft.com/office/officeart/2009/3/layout/RandomtoResultProcess"/>
    <dgm:cxn modelId="{9F6FDBD8-CF95-4B1F-8999-A5CEC3C3FA04}" type="presParOf" srcId="{536C8B8F-2B8C-48F1-A9BA-0C8AFF53449A}" destId="{5D277B50-8616-45FE-A5B0-52F37225DF44}" srcOrd="1" destOrd="0" presId="urn:microsoft.com/office/officeart/2009/3/layout/RandomtoResultProcess"/>
    <dgm:cxn modelId="{E2508EDE-E5CE-432E-B360-FBB8EB185A43}" type="presParOf" srcId="{852D03F5-7B3E-499E-AE01-45B9437A6955}" destId="{9440D92C-822D-4C59-929A-1B7F5F02D4B4}" srcOrd="5" destOrd="0" presId="urn:microsoft.com/office/officeart/2009/3/layout/RandomtoResultProcess"/>
    <dgm:cxn modelId="{166CC6E4-1917-4D0C-8454-B540FBF29E08}" type="presParOf" srcId="{9440D92C-822D-4C59-929A-1B7F5F02D4B4}" destId="{83F994AB-6E54-49C4-A26D-072907596C65}" srcOrd="0" destOrd="0" presId="urn:microsoft.com/office/officeart/2009/3/layout/RandomtoResultProcess"/>
    <dgm:cxn modelId="{711AB534-0900-400F-8844-93983D2C2FC3}" type="presParOf" srcId="{9440D92C-822D-4C59-929A-1B7F5F02D4B4}" destId="{75687260-9B96-4A6E-ACA7-44351B973985}" srcOrd="1" destOrd="0" presId="urn:microsoft.com/office/officeart/2009/3/layout/RandomtoResultProcess"/>
    <dgm:cxn modelId="{BE878A93-E723-45C9-A281-0DD359BC3F9F}" type="presParOf" srcId="{852D03F5-7B3E-499E-AE01-45B9437A6955}" destId="{B3776431-19EC-4AA9-9DB3-686F5FB4573B}" srcOrd="6" destOrd="0" presId="urn:microsoft.com/office/officeart/2009/3/layout/RandomtoResultProcess"/>
    <dgm:cxn modelId="{31F9F51E-56EB-4147-AE13-C75124B991B7}" type="presParOf" srcId="{B3776431-19EC-4AA9-9DB3-686F5FB4573B}" destId="{4DFDF4B0-0B2D-4C2B-9926-3A56C9658D77}" srcOrd="0" destOrd="0" presId="urn:microsoft.com/office/officeart/2009/3/layout/RandomtoResultProcess"/>
    <dgm:cxn modelId="{C5E7DE58-5A95-40DC-9CD7-CFD395A19C44}" type="presParOf" srcId="{B3776431-19EC-4AA9-9DB3-686F5FB4573B}" destId="{CBA31826-6CD6-4B73-B98F-B862CC1840CA}" srcOrd="1" destOrd="0" presId="urn:microsoft.com/office/officeart/2009/3/layout/RandomtoResul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F47C81E-3B8B-44AE-AE88-22676FF0268E}" type="doc">
      <dgm:prSet loTypeId="urn:microsoft.com/office/officeart/2009/3/layout/RandomtoResultProcess" loCatId="process" qsTypeId="urn:microsoft.com/office/officeart/2005/8/quickstyle/simple1" qsCatId="simple" csTypeId="urn:microsoft.com/office/officeart/2005/8/colors/colorful5" csCatId="colorful" phldr="1"/>
      <dgm:spPr/>
    </dgm:pt>
    <dgm:pt modelId="{566BAEB7-F266-4B2A-B8B4-604ADEBDFC05}">
      <dgm:prSet phldrT="[Tekst]" custT="1"/>
      <dgm:spPr/>
      <dgm:t>
        <a:bodyPr/>
        <a:lstStyle/>
        <a:p>
          <a:r>
            <a:rPr lang="en-US" sz="800" noProof="0">
              <a:latin typeface="Poppins" panose="00000500000000000000" pitchFamily="2" charset="-18"/>
              <a:cs typeface="Poppins" panose="00000500000000000000" pitchFamily="2" charset="-18"/>
            </a:rPr>
            <a:t>2021 – CDR</a:t>
          </a:r>
          <a:endParaRPr lang="en-US" sz="800" noProof="0"/>
        </a:p>
      </dgm:t>
    </dgm:pt>
    <dgm:pt modelId="{EA69F9F2-76F2-4F10-B85D-C1A811F5E187}" type="parTrans" cxnId="{4E02F104-CFCA-4190-87B1-6B58B00E77A3}">
      <dgm:prSet/>
      <dgm:spPr/>
      <dgm:t>
        <a:bodyPr/>
        <a:lstStyle/>
        <a:p>
          <a:endParaRPr lang="en-GB" sz="800"/>
        </a:p>
      </dgm:t>
    </dgm:pt>
    <dgm:pt modelId="{7412FA89-31B4-445E-B3BE-89836BEC9C04}" type="sibTrans" cxnId="{4E02F104-CFCA-4190-87B1-6B58B00E77A3}">
      <dgm:prSet/>
      <dgm:spPr/>
      <dgm:t>
        <a:bodyPr/>
        <a:lstStyle/>
        <a:p>
          <a:endParaRPr lang="en-GB" sz="800"/>
        </a:p>
      </dgm:t>
    </dgm:pt>
    <dgm:pt modelId="{1D79B9FD-9F27-46B1-9AAD-6E73F070FD27}">
      <dgm:prSet phldrT="[Tekst]" custT="1"/>
      <dgm:spPr/>
      <dgm:t>
        <a:bodyPr/>
        <a:lstStyle/>
        <a:p>
          <a:r>
            <a:rPr lang="en-US" sz="800" noProof="0">
              <a:latin typeface="Poppins" panose="00000500000000000000" pitchFamily="2" charset="-18"/>
              <a:cs typeface="Poppins" panose="00000500000000000000" pitchFamily="2" charset="-18"/>
            </a:rPr>
            <a:t>2022 – TDR (SOLARIS)</a:t>
          </a:r>
          <a:endParaRPr lang="en-US" sz="800" noProof="0"/>
        </a:p>
      </dgm:t>
    </dgm:pt>
    <dgm:pt modelId="{B6115CA1-A9D2-4816-B58C-EBE1F775116D}" type="parTrans" cxnId="{345B35A3-AFD4-45F2-AA66-4A71D6582757}">
      <dgm:prSet/>
      <dgm:spPr/>
      <dgm:t>
        <a:bodyPr/>
        <a:lstStyle/>
        <a:p>
          <a:endParaRPr lang="en-GB" sz="800"/>
        </a:p>
      </dgm:t>
    </dgm:pt>
    <dgm:pt modelId="{B3E30DFA-CC56-4983-B702-0E5BAB72CDE6}" type="sibTrans" cxnId="{345B35A3-AFD4-45F2-AA66-4A71D6582757}">
      <dgm:prSet/>
      <dgm:spPr/>
      <dgm:t>
        <a:bodyPr/>
        <a:lstStyle/>
        <a:p>
          <a:endParaRPr lang="en-GB" sz="800"/>
        </a:p>
      </dgm:t>
    </dgm:pt>
    <dgm:pt modelId="{2F34B5E1-4114-43FC-BCBF-F5F4D443197A}">
      <dgm:prSet phldrT="[Tekst]" custT="1"/>
      <dgm:spPr/>
      <dgm:t>
        <a:bodyPr/>
        <a:lstStyle/>
        <a:p>
          <a:r>
            <a:rPr lang="en-US" sz="800" noProof="0">
              <a:latin typeface="Poppins" panose="00000500000000000000" pitchFamily="2" charset="-18"/>
              <a:cs typeface="Poppins" panose="00000500000000000000" pitchFamily="2" charset="-18"/>
            </a:rPr>
            <a:t>2023 – Manufacture</a:t>
          </a:r>
          <a:endParaRPr lang="en-US" sz="800" noProof="0"/>
        </a:p>
      </dgm:t>
    </dgm:pt>
    <dgm:pt modelId="{FE565543-124E-4BB0-BC83-52B4006934F5}" type="parTrans" cxnId="{F83089FC-D98D-4DC6-BB2B-20F4C247D769}">
      <dgm:prSet/>
      <dgm:spPr/>
      <dgm:t>
        <a:bodyPr/>
        <a:lstStyle/>
        <a:p>
          <a:endParaRPr lang="en-GB" sz="800"/>
        </a:p>
      </dgm:t>
    </dgm:pt>
    <dgm:pt modelId="{DDF0381B-6D15-47C9-A594-E651C9C07297}" type="sibTrans" cxnId="{F83089FC-D98D-4DC6-BB2B-20F4C247D769}">
      <dgm:prSet/>
      <dgm:spPr/>
      <dgm:t>
        <a:bodyPr/>
        <a:lstStyle/>
        <a:p>
          <a:endParaRPr lang="en-GB" sz="800"/>
        </a:p>
      </dgm:t>
    </dgm:pt>
    <dgm:pt modelId="{B0064843-FC7E-4055-B30C-84BABFBA1C7D}">
      <dgm:prSet phldrT="[Tekst]" custT="1"/>
      <dgm:spPr/>
      <dgm:t>
        <a:bodyPr/>
        <a:lstStyle/>
        <a:p>
          <a:r>
            <a:rPr lang="en-US" sz="800" noProof="0">
              <a:latin typeface="Poppins" panose="00000500000000000000" pitchFamily="2" charset="-18"/>
              <a:cs typeface="Poppins" panose="00000500000000000000" pitchFamily="2" charset="-18"/>
            </a:rPr>
            <a:t>2024 – Installation &amp; Commissioning</a:t>
          </a:r>
          <a:endParaRPr lang="en-US" sz="800" noProof="0"/>
        </a:p>
      </dgm:t>
    </dgm:pt>
    <dgm:pt modelId="{C5A35A82-393D-4C24-8797-0D4C89279CE1}" type="parTrans" cxnId="{06D7D162-B204-4B51-9650-E01AC7074F03}">
      <dgm:prSet/>
      <dgm:spPr/>
      <dgm:t>
        <a:bodyPr/>
        <a:lstStyle/>
        <a:p>
          <a:endParaRPr lang="en-GB" sz="800"/>
        </a:p>
      </dgm:t>
    </dgm:pt>
    <dgm:pt modelId="{1C8F78D8-26BE-41A9-A844-93098794DC70}" type="sibTrans" cxnId="{06D7D162-B204-4B51-9650-E01AC7074F03}">
      <dgm:prSet/>
      <dgm:spPr/>
      <dgm:t>
        <a:bodyPr/>
        <a:lstStyle/>
        <a:p>
          <a:endParaRPr lang="en-GB" sz="800"/>
        </a:p>
      </dgm:t>
    </dgm:pt>
    <dgm:pt modelId="{5B0331BF-B7B9-4A53-8E8A-14F73F98613F}" type="pres">
      <dgm:prSet presAssocID="{6F47C81E-3B8B-44AE-AE88-22676FF0268E}" presName="Name0" presStyleCnt="0">
        <dgm:presLayoutVars>
          <dgm:dir/>
          <dgm:animOne val="branch"/>
          <dgm:animLvl val="lvl"/>
        </dgm:presLayoutVars>
      </dgm:prSet>
      <dgm:spPr/>
    </dgm:pt>
    <dgm:pt modelId="{76D3F302-A449-493F-9D4C-B70178B600F7}" type="pres">
      <dgm:prSet presAssocID="{566BAEB7-F266-4B2A-B8B4-604ADEBDFC05}" presName="chaos" presStyleCnt="0"/>
      <dgm:spPr/>
    </dgm:pt>
    <dgm:pt modelId="{E864EFB1-7918-4AE9-95DF-E1325EA8E531}" type="pres">
      <dgm:prSet presAssocID="{566BAEB7-F266-4B2A-B8B4-604ADEBDFC05}" presName="parTx1" presStyleLbl="revTx" presStyleIdx="0" presStyleCnt="3"/>
      <dgm:spPr/>
    </dgm:pt>
    <dgm:pt modelId="{77CC08F9-9A57-4913-9069-96D8568CB2B3}" type="pres">
      <dgm:prSet presAssocID="{566BAEB7-F266-4B2A-B8B4-604ADEBDFC05}" presName="c1" presStyleLbl="node1" presStyleIdx="0" presStyleCnt="19"/>
      <dgm:spPr/>
    </dgm:pt>
    <dgm:pt modelId="{6464EF57-F644-426F-B0AA-A4808884EAAC}" type="pres">
      <dgm:prSet presAssocID="{566BAEB7-F266-4B2A-B8B4-604ADEBDFC05}" presName="c2" presStyleLbl="node1" presStyleIdx="1" presStyleCnt="19"/>
      <dgm:spPr/>
    </dgm:pt>
    <dgm:pt modelId="{D74F9C9C-5B65-4EA2-B6D4-2A423FCD98D8}" type="pres">
      <dgm:prSet presAssocID="{566BAEB7-F266-4B2A-B8B4-604ADEBDFC05}" presName="c3" presStyleLbl="node1" presStyleIdx="2" presStyleCnt="19"/>
      <dgm:spPr/>
    </dgm:pt>
    <dgm:pt modelId="{B4BB7E1D-8FE9-43A2-8885-6C03F00D7853}" type="pres">
      <dgm:prSet presAssocID="{566BAEB7-F266-4B2A-B8B4-604ADEBDFC05}" presName="c4" presStyleLbl="node1" presStyleIdx="3" presStyleCnt="19"/>
      <dgm:spPr/>
    </dgm:pt>
    <dgm:pt modelId="{C808E2F9-CF7D-417F-93D1-B13CC3E974ED}" type="pres">
      <dgm:prSet presAssocID="{566BAEB7-F266-4B2A-B8B4-604ADEBDFC05}" presName="c5" presStyleLbl="node1" presStyleIdx="4" presStyleCnt="19"/>
      <dgm:spPr/>
    </dgm:pt>
    <dgm:pt modelId="{BC9FABBE-DC73-4302-A7F7-9633129271A0}" type="pres">
      <dgm:prSet presAssocID="{566BAEB7-F266-4B2A-B8B4-604ADEBDFC05}" presName="c6" presStyleLbl="node1" presStyleIdx="5" presStyleCnt="19"/>
      <dgm:spPr/>
    </dgm:pt>
    <dgm:pt modelId="{C8420648-5FD8-437B-9976-784402857DE4}" type="pres">
      <dgm:prSet presAssocID="{566BAEB7-F266-4B2A-B8B4-604ADEBDFC05}" presName="c7" presStyleLbl="node1" presStyleIdx="6" presStyleCnt="19"/>
      <dgm:spPr/>
    </dgm:pt>
    <dgm:pt modelId="{87D82E4D-4405-4049-9F6D-CC626A77853A}" type="pres">
      <dgm:prSet presAssocID="{566BAEB7-F266-4B2A-B8B4-604ADEBDFC05}" presName="c8" presStyleLbl="node1" presStyleIdx="7" presStyleCnt="19"/>
      <dgm:spPr/>
    </dgm:pt>
    <dgm:pt modelId="{FE683987-9922-4A18-A551-CADF9F6C2B70}" type="pres">
      <dgm:prSet presAssocID="{566BAEB7-F266-4B2A-B8B4-604ADEBDFC05}" presName="c9" presStyleLbl="node1" presStyleIdx="8" presStyleCnt="19"/>
      <dgm:spPr/>
    </dgm:pt>
    <dgm:pt modelId="{C2EA0A0B-D903-4086-8047-CCC295F0368C}" type="pres">
      <dgm:prSet presAssocID="{566BAEB7-F266-4B2A-B8B4-604ADEBDFC05}" presName="c10" presStyleLbl="node1" presStyleIdx="9" presStyleCnt="19"/>
      <dgm:spPr/>
    </dgm:pt>
    <dgm:pt modelId="{BC728B8E-BEDE-4824-9A16-47DE59172804}" type="pres">
      <dgm:prSet presAssocID="{566BAEB7-F266-4B2A-B8B4-604ADEBDFC05}" presName="c11" presStyleLbl="node1" presStyleIdx="10" presStyleCnt="19"/>
      <dgm:spPr/>
    </dgm:pt>
    <dgm:pt modelId="{D69FE4B1-A0EC-4E9E-9F46-3881DE8DE784}" type="pres">
      <dgm:prSet presAssocID="{566BAEB7-F266-4B2A-B8B4-604ADEBDFC05}" presName="c12" presStyleLbl="node1" presStyleIdx="11" presStyleCnt="19"/>
      <dgm:spPr/>
    </dgm:pt>
    <dgm:pt modelId="{63143444-93E4-4EC0-94A2-F76FA16534ED}" type="pres">
      <dgm:prSet presAssocID="{566BAEB7-F266-4B2A-B8B4-604ADEBDFC05}" presName="c13" presStyleLbl="node1" presStyleIdx="12" presStyleCnt="19"/>
      <dgm:spPr/>
    </dgm:pt>
    <dgm:pt modelId="{37B5EC96-678D-489D-B022-468327C05223}" type="pres">
      <dgm:prSet presAssocID="{566BAEB7-F266-4B2A-B8B4-604ADEBDFC05}" presName="c14" presStyleLbl="node1" presStyleIdx="13" presStyleCnt="19"/>
      <dgm:spPr/>
    </dgm:pt>
    <dgm:pt modelId="{76AD76B6-BEA0-4B03-BB90-599D06F10802}" type="pres">
      <dgm:prSet presAssocID="{566BAEB7-F266-4B2A-B8B4-604ADEBDFC05}" presName="c15" presStyleLbl="node1" presStyleIdx="14" presStyleCnt="19"/>
      <dgm:spPr/>
    </dgm:pt>
    <dgm:pt modelId="{8C2021A1-2664-42F9-9501-AEF02431C9B3}" type="pres">
      <dgm:prSet presAssocID="{566BAEB7-F266-4B2A-B8B4-604ADEBDFC05}" presName="c16" presStyleLbl="node1" presStyleIdx="15" presStyleCnt="19"/>
      <dgm:spPr/>
    </dgm:pt>
    <dgm:pt modelId="{714FC109-56F8-4E47-9CE9-8A9D8C449A11}" type="pres">
      <dgm:prSet presAssocID="{566BAEB7-F266-4B2A-B8B4-604ADEBDFC05}" presName="c17" presStyleLbl="node1" presStyleIdx="16" presStyleCnt="19"/>
      <dgm:spPr/>
    </dgm:pt>
    <dgm:pt modelId="{07457745-FA77-43B3-A292-24FA49C0DBC4}" type="pres">
      <dgm:prSet presAssocID="{566BAEB7-F266-4B2A-B8B4-604ADEBDFC05}" presName="c18" presStyleLbl="node1" presStyleIdx="17" presStyleCnt="19"/>
      <dgm:spPr/>
    </dgm:pt>
    <dgm:pt modelId="{B9BF8F51-C290-4468-AED4-783A2C6A01B2}" type="pres">
      <dgm:prSet presAssocID="{7412FA89-31B4-445E-B3BE-89836BEC9C04}" presName="chevronComposite1" presStyleCnt="0"/>
      <dgm:spPr/>
    </dgm:pt>
    <dgm:pt modelId="{F1FDE70B-2182-400A-98A7-4D3A65BE90E7}" type="pres">
      <dgm:prSet presAssocID="{7412FA89-31B4-445E-B3BE-89836BEC9C04}" presName="chevron1" presStyleLbl="sibTrans2D1" presStyleIdx="0" presStyleCnt="3"/>
      <dgm:spPr/>
    </dgm:pt>
    <dgm:pt modelId="{FF61C781-1EDD-4841-AA59-FD9A923A02D2}" type="pres">
      <dgm:prSet presAssocID="{7412FA89-31B4-445E-B3BE-89836BEC9C04}" presName="spChevron1" presStyleCnt="0"/>
      <dgm:spPr/>
    </dgm:pt>
    <dgm:pt modelId="{8D62E1F7-8314-4D99-9257-807C3B06C6D2}" type="pres">
      <dgm:prSet presAssocID="{1D79B9FD-9F27-46B1-9AAD-6E73F070FD27}" presName="middle" presStyleCnt="0"/>
      <dgm:spPr/>
    </dgm:pt>
    <dgm:pt modelId="{B6AF14C4-57B3-4C4E-BB7C-463FDFF32CEA}" type="pres">
      <dgm:prSet presAssocID="{1D79B9FD-9F27-46B1-9AAD-6E73F070FD27}" presName="parTxMid" presStyleLbl="revTx" presStyleIdx="1" presStyleCnt="3"/>
      <dgm:spPr/>
    </dgm:pt>
    <dgm:pt modelId="{2268DC56-ADFF-44A4-8BE4-C8C56BCDFB0B}" type="pres">
      <dgm:prSet presAssocID="{1D79B9FD-9F27-46B1-9AAD-6E73F070FD27}" presName="spMid" presStyleCnt="0"/>
      <dgm:spPr/>
    </dgm:pt>
    <dgm:pt modelId="{DCC2CEDB-CA7E-475B-94E0-9875B7AEC3F6}" type="pres">
      <dgm:prSet presAssocID="{B3E30DFA-CC56-4983-B702-0E5BAB72CDE6}" presName="chevronComposite1" presStyleCnt="0"/>
      <dgm:spPr/>
    </dgm:pt>
    <dgm:pt modelId="{B6781DC3-A506-48DE-AD8B-88BD6D1F411E}" type="pres">
      <dgm:prSet presAssocID="{B3E30DFA-CC56-4983-B702-0E5BAB72CDE6}" presName="chevron1" presStyleLbl="sibTrans2D1" presStyleIdx="1" presStyleCnt="3"/>
      <dgm:spPr/>
    </dgm:pt>
    <dgm:pt modelId="{356D4025-A0BF-4894-BE3C-D25B996281D2}" type="pres">
      <dgm:prSet presAssocID="{B3E30DFA-CC56-4983-B702-0E5BAB72CDE6}" presName="spChevron1" presStyleCnt="0"/>
      <dgm:spPr/>
    </dgm:pt>
    <dgm:pt modelId="{0C8C2DC8-3C82-4286-9993-BCCB64308A37}" type="pres">
      <dgm:prSet presAssocID="{2F34B5E1-4114-43FC-BCBF-F5F4D443197A}" presName="middle" presStyleCnt="0"/>
      <dgm:spPr/>
    </dgm:pt>
    <dgm:pt modelId="{215FD581-7E7A-438A-A754-F897204F59F1}" type="pres">
      <dgm:prSet presAssocID="{2F34B5E1-4114-43FC-BCBF-F5F4D443197A}" presName="parTxMid" presStyleLbl="revTx" presStyleIdx="2" presStyleCnt="3"/>
      <dgm:spPr/>
    </dgm:pt>
    <dgm:pt modelId="{87FD0FED-3A9E-43B2-802A-B173D351EA75}" type="pres">
      <dgm:prSet presAssocID="{2F34B5E1-4114-43FC-BCBF-F5F4D443197A}" presName="spMid" presStyleCnt="0"/>
      <dgm:spPr/>
    </dgm:pt>
    <dgm:pt modelId="{AC70CFD2-FD7C-404E-9AE6-D5D49CCD2CC6}" type="pres">
      <dgm:prSet presAssocID="{DDF0381B-6D15-47C9-A594-E651C9C07297}" presName="chevronComposite1" presStyleCnt="0"/>
      <dgm:spPr/>
    </dgm:pt>
    <dgm:pt modelId="{AAEC87F1-6151-44E5-AAF5-C78600EE0865}" type="pres">
      <dgm:prSet presAssocID="{DDF0381B-6D15-47C9-A594-E651C9C07297}" presName="chevron1" presStyleLbl="sibTrans2D1" presStyleIdx="2" presStyleCnt="3"/>
      <dgm:spPr/>
    </dgm:pt>
    <dgm:pt modelId="{471544AE-238E-47A1-86C3-F843DDB6AEE0}" type="pres">
      <dgm:prSet presAssocID="{DDF0381B-6D15-47C9-A594-E651C9C07297}" presName="spChevron1" presStyleCnt="0"/>
      <dgm:spPr/>
    </dgm:pt>
    <dgm:pt modelId="{89191967-C069-494A-A411-A63EFE871E57}" type="pres">
      <dgm:prSet presAssocID="{B0064843-FC7E-4055-B30C-84BABFBA1C7D}" presName="last" presStyleCnt="0"/>
      <dgm:spPr/>
    </dgm:pt>
    <dgm:pt modelId="{009788F7-192C-4D23-8F76-775E7DEF4937}" type="pres">
      <dgm:prSet presAssocID="{B0064843-FC7E-4055-B30C-84BABFBA1C7D}" presName="circleTx" presStyleLbl="node1" presStyleIdx="18" presStyleCnt="19" custScaleX="111790" custScaleY="97773"/>
      <dgm:spPr/>
    </dgm:pt>
    <dgm:pt modelId="{DFD81BE2-A8F3-47E5-ABD3-3C42FFE3B151}" type="pres">
      <dgm:prSet presAssocID="{B0064843-FC7E-4055-B30C-84BABFBA1C7D}" presName="spN" presStyleCnt="0"/>
      <dgm:spPr/>
    </dgm:pt>
  </dgm:ptLst>
  <dgm:cxnLst>
    <dgm:cxn modelId="{4E02F104-CFCA-4190-87B1-6B58B00E77A3}" srcId="{6F47C81E-3B8B-44AE-AE88-22676FF0268E}" destId="{566BAEB7-F266-4B2A-B8B4-604ADEBDFC05}" srcOrd="0" destOrd="0" parTransId="{EA69F9F2-76F2-4F10-B85D-C1A811F5E187}" sibTransId="{7412FA89-31B4-445E-B3BE-89836BEC9C04}"/>
    <dgm:cxn modelId="{66072C07-3824-4468-9651-C7B874E00B06}" type="presOf" srcId="{1D79B9FD-9F27-46B1-9AAD-6E73F070FD27}" destId="{B6AF14C4-57B3-4C4E-BB7C-463FDFF32CEA}" srcOrd="0" destOrd="0" presId="urn:microsoft.com/office/officeart/2009/3/layout/RandomtoResultProcess"/>
    <dgm:cxn modelId="{F3F23133-9DA1-4CF1-AEDB-56EBB920DBBA}" type="presOf" srcId="{566BAEB7-F266-4B2A-B8B4-604ADEBDFC05}" destId="{E864EFB1-7918-4AE9-95DF-E1325EA8E531}" srcOrd="0" destOrd="0" presId="urn:microsoft.com/office/officeart/2009/3/layout/RandomtoResultProcess"/>
    <dgm:cxn modelId="{06D7D162-B204-4B51-9650-E01AC7074F03}" srcId="{6F47C81E-3B8B-44AE-AE88-22676FF0268E}" destId="{B0064843-FC7E-4055-B30C-84BABFBA1C7D}" srcOrd="3" destOrd="0" parTransId="{C5A35A82-393D-4C24-8797-0D4C89279CE1}" sibTransId="{1C8F78D8-26BE-41A9-A844-93098794DC70}"/>
    <dgm:cxn modelId="{345B35A3-AFD4-45F2-AA66-4A71D6582757}" srcId="{6F47C81E-3B8B-44AE-AE88-22676FF0268E}" destId="{1D79B9FD-9F27-46B1-9AAD-6E73F070FD27}" srcOrd="1" destOrd="0" parTransId="{B6115CA1-A9D2-4816-B58C-EBE1F775116D}" sibTransId="{B3E30DFA-CC56-4983-B702-0E5BAB72CDE6}"/>
    <dgm:cxn modelId="{230498AD-C8FC-438B-9C2D-4EB8F56A6EC7}" type="presOf" srcId="{2F34B5E1-4114-43FC-BCBF-F5F4D443197A}" destId="{215FD581-7E7A-438A-A754-F897204F59F1}" srcOrd="0" destOrd="0" presId="urn:microsoft.com/office/officeart/2009/3/layout/RandomtoResultProcess"/>
    <dgm:cxn modelId="{EA1AADAD-8B65-40D2-8963-C92126654809}" type="presOf" srcId="{B0064843-FC7E-4055-B30C-84BABFBA1C7D}" destId="{009788F7-192C-4D23-8F76-775E7DEF4937}" srcOrd="0" destOrd="0" presId="urn:microsoft.com/office/officeart/2009/3/layout/RandomtoResultProcess"/>
    <dgm:cxn modelId="{9BCF7EC6-5760-423A-B0B4-D15DCD7A2297}" type="presOf" srcId="{6F47C81E-3B8B-44AE-AE88-22676FF0268E}" destId="{5B0331BF-B7B9-4A53-8E8A-14F73F98613F}" srcOrd="0" destOrd="0" presId="urn:microsoft.com/office/officeart/2009/3/layout/RandomtoResultProcess"/>
    <dgm:cxn modelId="{F83089FC-D98D-4DC6-BB2B-20F4C247D769}" srcId="{6F47C81E-3B8B-44AE-AE88-22676FF0268E}" destId="{2F34B5E1-4114-43FC-BCBF-F5F4D443197A}" srcOrd="2" destOrd="0" parTransId="{FE565543-124E-4BB0-BC83-52B4006934F5}" sibTransId="{DDF0381B-6D15-47C9-A594-E651C9C07297}"/>
    <dgm:cxn modelId="{232D6EE5-6E91-4252-9CF1-F895CC9527FC}" type="presParOf" srcId="{5B0331BF-B7B9-4A53-8E8A-14F73F98613F}" destId="{76D3F302-A449-493F-9D4C-B70178B600F7}" srcOrd="0" destOrd="0" presId="urn:microsoft.com/office/officeart/2009/3/layout/RandomtoResultProcess"/>
    <dgm:cxn modelId="{FA62D1D8-7C3B-4B4C-9E85-2D6069BC14D7}" type="presParOf" srcId="{76D3F302-A449-493F-9D4C-B70178B600F7}" destId="{E864EFB1-7918-4AE9-95DF-E1325EA8E531}" srcOrd="0" destOrd="0" presId="urn:microsoft.com/office/officeart/2009/3/layout/RandomtoResultProcess"/>
    <dgm:cxn modelId="{7A6E947E-78B4-4373-A809-07722A2AF926}" type="presParOf" srcId="{76D3F302-A449-493F-9D4C-B70178B600F7}" destId="{77CC08F9-9A57-4913-9069-96D8568CB2B3}" srcOrd="1" destOrd="0" presId="urn:microsoft.com/office/officeart/2009/3/layout/RandomtoResultProcess"/>
    <dgm:cxn modelId="{D67C03C1-515A-4475-92D8-FBEE5F53D753}" type="presParOf" srcId="{76D3F302-A449-493F-9D4C-B70178B600F7}" destId="{6464EF57-F644-426F-B0AA-A4808884EAAC}" srcOrd="2" destOrd="0" presId="urn:microsoft.com/office/officeart/2009/3/layout/RandomtoResultProcess"/>
    <dgm:cxn modelId="{05B3E721-6DD7-4F9F-A6B8-BA1C345F6B46}" type="presParOf" srcId="{76D3F302-A449-493F-9D4C-B70178B600F7}" destId="{D74F9C9C-5B65-4EA2-B6D4-2A423FCD98D8}" srcOrd="3" destOrd="0" presId="urn:microsoft.com/office/officeart/2009/3/layout/RandomtoResultProcess"/>
    <dgm:cxn modelId="{87702A78-540B-41F1-97DA-6359931115BD}" type="presParOf" srcId="{76D3F302-A449-493F-9D4C-B70178B600F7}" destId="{B4BB7E1D-8FE9-43A2-8885-6C03F00D7853}" srcOrd="4" destOrd="0" presId="urn:microsoft.com/office/officeart/2009/3/layout/RandomtoResultProcess"/>
    <dgm:cxn modelId="{28B44B61-46BD-4A0C-8A68-A7F044BCDDC1}" type="presParOf" srcId="{76D3F302-A449-493F-9D4C-B70178B600F7}" destId="{C808E2F9-CF7D-417F-93D1-B13CC3E974ED}" srcOrd="5" destOrd="0" presId="urn:microsoft.com/office/officeart/2009/3/layout/RandomtoResultProcess"/>
    <dgm:cxn modelId="{27B0DDCA-BAD6-4D44-9F48-B3D629B410E7}" type="presParOf" srcId="{76D3F302-A449-493F-9D4C-B70178B600F7}" destId="{BC9FABBE-DC73-4302-A7F7-9633129271A0}" srcOrd="6" destOrd="0" presId="urn:microsoft.com/office/officeart/2009/3/layout/RandomtoResultProcess"/>
    <dgm:cxn modelId="{E8CB616B-73D5-406A-8896-D68B7E995CE1}" type="presParOf" srcId="{76D3F302-A449-493F-9D4C-B70178B600F7}" destId="{C8420648-5FD8-437B-9976-784402857DE4}" srcOrd="7" destOrd="0" presId="urn:microsoft.com/office/officeart/2009/3/layout/RandomtoResultProcess"/>
    <dgm:cxn modelId="{C1F5E5FA-3588-4B66-A011-6307264FAB62}" type="presParOf" srcId="{76D3F302-A449-493F-9D4C-B70178B600F7}" destId="{87D82E4D-4405-4049-9F6D-CC626A77853A}" srcOrd="8" destOrd="0" presId="urn:microsoft.com/office/officeart/2009/3/layout/RandomtoResultProcess"/>
    <dgm:cxn modelId="{AAEDC98F-800A-4FFF-BEB1-3A8CBBF9E1F9}" type="presParOf" srcId="{76D3F302-A449-493F-9D4C-B70178B600F7}" destId="{FE683987-9922-4A18-A551-CADF9F6C2B70}" srcOrd="9" destOrd="0" presId="urn:microsoft.com/office/officeart/2009/3/layout/RandomtoResultProcess"/>
    <dgm:cxn modelId="{F6930DA2-A6F0-487E-92A1-9EF2D2BFC696}" type="presParOf" srcId="{76D3F302-A449-493F-9D4C-B70178B600F7}" destId="{C2EA0A0B-D903-4086-8047-CCC295F0368C}" srcOrd="10" destOrd="0" presId="urn:microsoft.com/office/officeart/2009/3/layout/RandomtoResultProcess"/>
    <dgm:cxn modelId="{A0706CAF-1E99-45A5-8CD5-4667E762985E}" type="presParOf" srcId="{76D3F302-A449-493F-9D4C-B70178B600F7}" destId="{BC728B8E-BEDE-4824-9A16-47DE59172804}" srcOrd="11" destOrd="0" presId="urn:microsoft.com/office/officeart/2009/3/layout/RandomtoResultProcess"/>
    <dgm:cxn modelId="{FCF310C4-1BEC-4EFD-B631-CC325AC2B43A}" type="presParOf" srcId="{76D3F302-A449-493F-9D4C-B70178B600F7}" destId="{D69FE4B1-A0EC-4E9E-9F46-3881DE8DE784}" srcOrd="12" destOrd="0" presId="urn:microsoft.com/office/officeart/2009/3/layout/RandomtoResultProcess"/>
    <dgm:cxn modelId="{F6E6CE4A-6E64-49B7-8733-85DBCE5F8568}" type="presParOf" srcId="{76D3F302-A449-493F-9D4C-B70178B600F7}" destId="{63143444-93E4-4EC0-94A2-F76FA16534ED}" srcOrd="13" destOrd="0" presId="urn:microsoft.com/office/officeart/2009/3/layout/RandomtoResultProcess"/>
    <dgm:cxn modelId="{6211A0EB-01FE-47EA-8F9F-75B732141014}" type="presParOf" srcId="{76D3F302-A449-493F-9D4C-B70178B600F7}" destId="{37B5EC96-678D-489D-B022-468327C05223}" srcOrd="14" destOrd="0" presId="urn:microsoft.com/office/officeart/2009/3/layout/RandomtoResultProcess"/>
    <dgm:cxn modelId="{83AD7D07-5CA5-44D6-91F1-088B9E170361}" type="presParOf" srcId="{76D3F302-A449-493F-9D4C-B70178B600F7}" destId="{76AD76B6-BEA0-4B03-BB90-599D06F10802}" srcOrd="15" destOrd="0" presId="urn:microsoft.com/office/officeart/2009/3/layout/RandomtoResultProcess"/>
    <dgm:cxn modelId="{A2DBF47D-8C81-40DB-AF6E-B7CF7CDC22B7}" type="presParOf" srcId="{76D3F302-A449-493F-9D4C-B70178B600F7}" destId="{8C2021A1-2664-42F9-9501-AEF02431C9B3}" srcOrd="16" destOrd="0" presId="urn:microsoft.com/office/officeart/2009/3/layout/RandomtoResultProcess"/>
    <dgm:cxn modelId="{5B89DC91-DCBA-48F3-A201-5F97ADC165D7}" type="presParOf" srcId="{76D3F302-A449-493F-9D4C-B70178B600F7}" destId="{714FC109-56F8-4E47-9CE9-8A9D8C449A11}" srcOrd="17" destOrd="0" presId="urn:microsoft.com/office/officeart/2009/3/layout/RandomtoResultProcess"/>
    <dgm:cxn modelId="{3FF6877B-F180-4CBD-BC0C-3117B6A04551}" type="presParOf" srcId="{76D3F302-A449-493F-9D4C-B70178B600F7}" destId="{07457745-FA77-43B3-A292-24FA49C0DBC4}" srcOrd="18" destOrd="0" presId="urn:microsoft.com/office/officeart/2009/3/layout/RandomtoResultProcess"/>
    <dgm:cxn modelId="{46BAE783-CD2E-4214-A547-590F30497312}" type="presParOf" srcId="{5B0331BF-B7B9-4A53-8E8A-14F73F98613F}" destId="{B9BF8F51-C290-4468-AED4-783A2C6A01B2}" srcOrd="1" destOrd="0" presId="urn:microsoft.com/office/officeart/2009/3/layout/RandomtoResultProcess"/>
    <dgm:cxn modelId="{5ECE6F29-93B3-4CA7-A08A-B95E7D1499F1}" type="presParOf" srcId="{B9BF8F51-C290-4468-AED4-783A2C6A01B2}" destId="{F1FDE70B-2182-400A-98A7-4D3A65BE90E7}" srcOrd="0" destOrd="0" presId="urn:microsoft.com/office/officeart/2009/3/layout/RandomtoResultProcess"/>
    <dgm:cxn modelId="{EE3BC055-3203-4A47-AA1D-5388731FE330}" type="presParOf" srcId="{B9BF8F51-C290-4468-AED4-783A2C6A01B2}" destId="{FF61C781-1EDD-4841-AA59-FD9A923A02D2}" srcOrd="1" destOrd="0" presId="urn:microsoft.com/office/officeart/2009/3/layout/RandomtoResultProcess"/>
    <dgm:cxn modelId="{D2B1CC14-B9E0-4B5A-AAC8-AFEF81C12EAB}" type="presParOf" srcId="{5B0331BF-B7B9-4A53-8E8A-14F73F98613F}" destId="{8D62E1F7-8314-4D99-9257-807C3B06C6D2}" srcOrd="2" destOrd="0" presId="urn:microsoft.com/office/officeart/2009/3/layout/RandomtoResultProcess"/>
    <dgm:cxn modelId="{D94A48E7-6409-4727-B3DD-DB66F071241C}" type="presParOf" srcId="{8D62E1F7-8314-4D99-9257-807C3B06C6D2}" destId="{B6AF14C4-57B3-4C4E-BB7C-463FDFF32CEA}" srcOrd="0" destOrd="0" presId="urn:microsoft.com/office/officeart/2009/3/layout/RandomtoResultProcess"/>
    <dgm:cxn modelId="{EF48C4CB-F67E-4D8C-AE16-F97BB5880D9A}" type="presParOf" srcId="{8D62E1F7-8314-4D99-9257-807C3B06C6D2}" destId="{2268DC56-ADFF-44A4-8BE4-C8C56BCDFB0B}" srcOrd="1" destOrd="0" presId="urn:microsoft.com/office/officeart/2009/3/layout/RandomtoResultProcess"/>
    <dgm:cxn modelId="{817E1AF4-9A7B-45BE-96FE-FECA0264FBCD}" type="presParOf" srcId="{5B0331BF-B7B9-4A53-8E8A-14F73F98613F}" destId="{DCC2CEDB-CA7E-475B-94E0-9875B7AEC3F6}" srcOrd="3" destOrd="0" presId="urn:microsoft.com/office/officeart/2009/3/layout/RandomtoResultProcess"/>
    <dgm:cxn modelId="{87B078EA-7A4B-4ED7-AFC6-EBC5ECE6512A}" type="presParOf" srcId="{DCC2CEDB-CA7E-475B-94E0-9875B7AEC3F6}" destId="{B6781DC3-A506-48DE-AD8B-88BD6D1F411E}" srcOrd="0" destOrd="0" presId="urn:microsoft.com/office/officeart/2009/3/layout/RandomtoResultProcess"/>
    <dgm:cxn modelId="{015829CC-28B9-493D-BBE4-841D695A2EC2}" type="presParOf" srcId="{DCC2CEDB-CA7E-475B-94E0-9875B7AEC3F6}" destId="{356D4025-A0BF-4894-BE3C-D25B996281D2}" srcOrd="1" destOrd="0" presId="urn:microsoft.com/office/officeart/2009/3/layout/RandomtoResultProcess"/>
    <dgm:cxn modelId="{CEBAE8AF-3D86-41D8-8487-C8CF8EDE96AC}" type="presParOf" srcId="{5B0331BF-B7B9-4A53-8E8A-14F73F98613F}" destId="{0C8C2DC8-3C82-4286-9993-BCCB64308A37}" srcOrd="4" destOrd="0" presId="urn:microsoft.com/office/officeart/2009/3/layout/RandomtoResultProcess"/>
    <dgm:cxn modelId="{D6BFBF38-CC45-4A3B-A8F5-B727D351CAD2}" type="presParOf" srcId="{0C8C2DC8-3C82-4286-9993-BCCB64308A37}" destId="{215FD581-7E7A-438A-A754-F897204F59F1}" srcOrd="0" destOrd="0" presId="urn:microsoft.com/office/officeart/2009/3/layout/RandomtoResultProcess"/>
    <dgm:cxn modelId="{AAADF362-66AE-48EE-90E2-6FB5A70A934B}" type="presParOf" srcId="{0C8C2DC8-3C82-4286-9993-BCCB64308A37}" destId="{87FD0FED-3A9E-43B2-802A-B173D351EA75}" srcOrd="1" destOrd="0" presId="urn:microsoft.com/office/officeart/2009/3/layout/RandomtoResultProcess"/>
    <dgm:cxn modelId="{286C5713-D0D1-4547-8DEF-803B8E2A1307}" type="presParOf" srcId="{5B0331BF-B7B9-4A53-8E8A-14F73F98613F}" destId="{AC70CFD2-FD7C-404E-9AE6-D5D49CCD2CC6}" srcOrd="5" destOrd="0" presId="urn:microsoft.com/office/officeart/2009/3/layout/RandomtoResultProcess"/>
    <dgm:cxn modelId="{7C66B495-3FBA-455C-B6EE-0EAB4B639430}" type="presParOf" srcId="{AC70CFD2-FD7C-404E-9AE6-D5D49CCD2CC6}" destId="{AAEC87F1-6151-44E5-AAF5-C78600EE0865}" srcOrd="0" destOrd="0" presId="urn:microsoft.com/office/officeart/2009/3/layout/RandomtoResultProcess"/>
    <dgm:cxn modelId="{FBA7A7B7-8F5B-47BF-A2B9-CD6EDC2AAC95}" type="presParOf" srcId="{AC70CFD2-FD7C-404E-9AE6-D5D49CCD2CC6}" destId="{471544AE-238E-47A1-86C3-F843DDB6AEE0}" srcOrd="1" destOrd="0" presId="urn:microsoft.com/office/officeart/2009/3/layout/RandomtoResultProcess"/>
    <dgm:cxn modelId="{7ACFE934-29E1-4BC5-AF0C-95082623E8C6}" type="presParOf" srcId="{5B0331BF-B7B9-4A53-8E8A-14F73F98613F}" destId="{89191967-C069-494A-A411-A63EFE871E57}" srcOrd="6" destOrd="0" presId="urn:microsoft.com/office/officeart/2009/3/layout/RandomtoResultProcess"/>
    <dgm:cxn modelId="{0DC4CA71-CFFD-4BDA-BF91-5D88627D2E6B}" type="presParOf" srcId="{89191967-C069-494A-A411-A63EFE871E57}" destId="{009788F7-192C-4D23-8F76-775E7DEF4937}" srcOrd="0" destOrd="0" presId="urn:microsoft.com/office/officeart/2009/3/layout/RandomtoResultProcess"/>
    <dgm:cxn modelId="{65D1BE0D-8829-4634-8D42-2694A9F2CFC1}" type="presParOf" srcId="{89191967-C069-494A-A411-A63EFE871E57}" destId="{DFD81BE2-A8F3-47E5-ABD3-3C42FFE3B151}" srcOrd="1" destOrd="0" presId="urn:microsoft.com/office/officeart/2009/3/layout/RandomtoResultProces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6384302-8C7E-4150-8539-E58C195A772A}" type="doc">
      <dgm:prSet loTypeId="urn:microsoft.com/office/officeart/2005/8/layout/bProcess2" loCatId="process" qsTypeId="urn:microsoft.com/office/officeart/2005/8/quickstyle/simple3" qsCatId="simple" csTypeId="urn:microsoft.com/office/officeart/2005/8/colors/colorful1" csCatId="colorful" phldr="1"/>
      <dgm:spPr/>
      <dgm:t>
        <a:bodyPr/>
        <a:lstStyle/>
        <a:p>
          <a:endParaRPr lang="en-GB"/>
        </a:p>
      </dgm:t>
    </dgm:pt>
    <dgm:pt modelId="{1C8EBDFD-E6C6-4571-AFAC-7103C2DFBD2A}">
      <dgm:prSet phldrT="[Tekst]"/>
      <dgm:spPr/>
      <dgm:t>
        <a:bodyPr/>
        <a:lstStyle/>
        <a:p>
          <a:r>
            <a:rPr lang="en-US" b="1" noProof="0">
              <a:latin typeface="Poppins" panose="00000500000000000000" pitchFamily="2" charset="-18"/>
              <a:cs typeface="Poppins" panose="00000500000000000000" pitchFamily="2" charset="-18"/>
            </a:rPr>
            <a:t>2019 – Superconducting Wiggler SCW (</a:t>
          </a:r>
          <a:r>
            <a:rPr lang="en-US" b="1" noProof="0" err="1">
              <a:latin typeface="Poppins" panose="00000500000000000000" pitchFamily="2" charset="-18"/>
              <a:cs typeface="Poppins" panose="00000500000000000000" pitchFamily="2" charset="-18"/>
            </a:rPr>
            <a:t>Budker</a:t>
          </a:r>
          <a:r>
            <a:rPr lang="en-US" b="1" noProof="0">
              <a:latin typeface="Poppins" panose="00000500000000000000" pitchFamily="2" charset="-18"/>
              <a:cs typeface="Poppins" panose="00000500000000000000" pitchFamily="2" charset="-18"/>
            </a:rPr>
            <a:t> Institute of Nuclear Physics)</a:t>
          </a:r>
          <a:endParaRPr lang="en-US" b="1" noProof="0"/>
        </a:p>
      </dgm:t>
    </dgm:pt>
    <dgm:pt modelId="{D77B90EA-4E4F-4D56-89D7-37EDFA648D43}" type="parTrans" cxnId="{575E5F34-EFB3-438C-BA11-CAF587769D8B}">
      <dgm:prSet/>
      <dgm:spPr/>
      <dgm:t>
        <a:bodyPr/>
        <a:lstStyle/>
        <a:p>
          <a:endParaRPr lang="en-GB" b="1"/>
        </a:p>
      </dgm:t>
    </dgm:pt>
    <dgm:pt modelId="{59F714E8-5852-4CA8-8B21-FC45C03022B0}" type="sibTrans" cxnId="{575E5F34-EFB3-438C-BA11-CAF587769D8B}">
      <dgm:prSet/>
      <dgm:spPr/>
      <dgm:t>
        <a:bodyPr/>
        <a:lstStyle/>
        <a:p>
          <a:endParaRPr lang="en-GB" b="1"/>
        </a:p>
      </dgm:t>
    </dgm:pt>
    <dgm:pt modelId="{509DDD5D-4AFD-43F6-BD7F-76A2379C6F61}">
      <dgm:prSet phldrT="[Tekst]" custT="1"/>
      <dgm:spPr/>
      <dgm:t>
        <a:bodyPr/>
        <a:lstStyle/>
        <a:p>
          <a:r>
            <a:rPr lang="en-US" sz="900" b="1" noProof="0">
              <a:latin typeface="Poppins" panose="00000500000000000000" pitchFamily="2" charset="-18"/>
              <a:cs typeface="Poppins" panose="00000500000000000000" pitchFamily="2" charset="-18"/>
            </a:rPr>
            <a:t>2021 – SCW - Design Study (FMB) modification of the storage ring</a:t>
          </a:r>
          <a:endParaRPr lang="en-US" sz="900" b="1" noProof="0"/>
        </a:p>
      </dgm:t>
    </dgm:pt>
    <dgm:pt modelId="{E2510CBD-6686-466D-803A-0E747E9A2764}" type="parTrans" cxnId="{3601E15A-5EA7-4678-B5A6-7301248CDCEA}">
      <dgm:prSet/>
      <dgm:spPr/>
      <dgm:t>
        <a:bodyPr/>
        <a:lstStyle/>
        <a:p>
          <a:endParaRPr lang="en-GB" b="1"/>
        </a:p>
      </dgm:t>
    </dgm:pt>
    <dgm:pt modelId="{B0EDEDC2-98FB-4788-9AE7-4FC71B308E7D}" type="sibTrans" cxnId="{3601E15A-5EA7-4678-B5A6-7301248CDCEA}">
      <dgm:prSet/>
      <dgm:spPr/>
      <dgm:t>
        <a:bodyPr/>
        <a:lstStyle/>
        <a:p>
          <a:endParaRPr lang="en-GB" b="1"/>
        </a:p>
      </dgm:t>
    </dgm:pt>
    <dgm:pt modelId="{2560D350-C279-46DA-B21C-69308FF13C14}">
      <dgm:prSet phldrT="[Tekst]" custT="1"/>
      <dgm:spPr/>
      <dgm:t>
        <a:bodyPr/>
        <a:lstStyle/>
        <a:p>
          <a:r>
            <a:rPr lang="en-US" sz="900" b="1" noProof="0">
              <a:latin typeface="Poppins" panose="00000500000000000000" pitchFamily="2" charset="-18"/>
              <a:cs typeface="Poppins" panose="00000500000000000000" pitchFamily="2" charset="-18"/>
            </a:rPr>
            <a:t>2022 – SCW – Final Design Report (</a:t>
          </a:r>
          <a:r>
            <a:rPr lang="en-US" sz="900" b="1" noProof="0" err="1">
              <a:latin typeface="Poppins" panose="00000500000000000000" pitchFamily="2" charset="-18"/>
              <a:cs typeface="Poppins" panose="00000500000000000000" pitchFamily="2" charset="-18"/>
            </a:rPr>
            <a:t>Budker</a:t>
          </a:r>
          <a:r>
            <a:rPr lang="en-US" sz="900" b="1" noProof="0">
              <a:latin typeface="Poppins" panose="00000500000000000000" pitchFamily="2" charset="-18"/>
              <a:cs typeface="Poppins" panose="00000500000000000000" pitchFamily="2" charset="-18"/>
            </a:rPr>
            <a:t> Institute of Nuclear Physics)</a:t>
          </a:r>
          <a:endParaRPr lang="en-US" sz="900" b="1" noProof="0"/>
        </a:p>
      </dgm:t>
    </dgm:pt>
    <dgm:pt modelId="{4FBAB1D0-A332-4900-8369-0D205E9AC37B}" type="parTrans" cxnId="{3D15CDF4-E3E3-427E-A4A2-6EB7F33BF692}">
      <dgm:prSet/>
      <dgm:spPr/>
      <dgm:t>
        <a:bodyPr/>
        <a:lstStyle/>
        <a:p>
          <a:endParaRPr lang="en-GB" b="1"/>
        </a:p>
      </dgm:t>
    </dgm:pt>
    <dgm:pt modelId="{87509C34-D679-400A-9349-E0FD59F76211}" type="sibTrans" cxnId="{3D15CDF4-E3E3-427E-A4A2-6EB7F33BF692}">
      <dgm:prSet/>
      <dgm:spPr/>
      <dgm:t>
        <a:bodyPr/>
        <a:lstStyle/>
        <a:p>
          <a:endParaRPr lang="en-GB" b="1"/>
        </a:p>
      </dgm:t>
    </dgm:pt>
    <dgm:pt modelId="{A148FBBF-E0D6-4B26-A7A2-56B4D3D933E6}">
      <dgm:prSet phldrT="[Tekst]" custT="1"/>
      <dgm:spPr/>
      <dgm:t>
        <a:bodyPr/>
        <a:lstStyle/>
        <a:p>
          <a:r>
            <a:rPr lang="en-US" sz="900" b="1" noProof="0">
              <a:latin typeface="Poppins" panose="00000500000000000000" pitchFamily="2" charset="-18"/>
              <a:cs typeface="Poppins" panose="00000500000000000000" pitchFamily="2" charset="-18"/>
            </a:rPr>
            <a:t>2023 – New source 3 Pole Wiggler (3PW) from KYMA ordered</a:t>
          </a:r>
          <a:endParaRPr lang="en-US" sz="900" b="1" noProof="0"/>
        </a:p>
      </dgm:t>
    </dgm:pt>
    <dgm:pt modelId="{3CB85F96-4057-4350-948A-59385FFCC218}" type="parTrans" cxnId="{6908EC43-F0F0-47E0-A165-0B6F869C0E80}">
      <dgm:prSet/>
      <dgm:spPr/>
      <dgm:t>
        <a:bodyPr/>
        <a:lstStyle/>
        <a:p>
          <a:endParaRPr lang="en-GB" b="1"/>
        </a:p>
      </dgm:t>
    </dgm:pt>
    <dgm:pt modelId="{840D8D86-F95F-4C21-8CEB-8F7A10E97B4A}" type="sibTrans" cxnId="{6908EC43-F0F0-47E0-A165-0B6F869C0E80}">
      <dgm:prSet/>
      <dgm:spPr/>
      <dgm:t>
        <a:bodyPr/>
        <a:lstStyle/>
        <a:p>
          <a:endParaRPr lang="en-GB" b="1"/>
        </a:p>
      </dgm:t>
    </dgm:pt>
    <dgm:pt modelId="{136E165C-6525-47A2-9FBA-D95FED9D90BB}">
      <dgm:prSet phldrT="[Tekst]" custT="1"/>
      <dgm:spPr/>
      <dgm:t>
        <a:bodyPr/>
        <a:lstStyle/>
        <a:p>
          <a:r>
            <a:rPr lang="en-US" sz="900" b="1" noProof="0">
              <a:latin typeface="Poppins" panose="00000500000000000000" pitchFamily="2" charset="-18"/>
              <a:cs typeface="Poppins" panose="00000500000000000000" pitchFamily="2" charset="-18"/>
            </a:rPr>
            <a:t>2023 – 3PW  - Design Study (FMB) modification of the storage ring straight section</a:t>
          </a:r>
          <a:endParaRPr lang="en-US" sz="900" b="1" noProof="0"/>
        </a:p>
      </dgm:t>
    </dgm:pt>
    <dgm:pt modelId="{2C99A3AC-5296-4FEC-8BE7-1EEF8DF665EF}" type="parTrans" cxnId="{87CBEC9A-6903-403C-B39D-40C08F62C3D8}">
      <dgm:prSet/>
      <dgm:spPr/>
      <dgm:t>
        <a:bodyPr/>
        <a:lstStyle/>
        <a:p>
          <a:endParaRPr lang="en-GB" b="1"/>
        </a:p>
      </dgm:t>
    </dgm:pt>
    <dgm:pt modelId="{9555E882-85E6-453C-8CF4-B211872B0863}" type="sibTrans" cxnId="{87CBEC9A-6903-403C-B39D-40C08F62C3D8}">
      <dgm:prSet/>
      <dgm:spPr/>
      <dgm:t>
        <a:bodyPr/>
        <a:lstStyle/>
        <a:p>
          <a:endParaRPr lang="en-GB" b="1"/>
        </a:p>
      </dgm:t>
    </dgm:pt>
    <dgm:pt modelId="{DEDDC5C0-BEDA-41A2-8E9D-DF3CB5DF56BD}">
      <dgm:prSet phldrT="[Tekst]" custT="1"/>
      <dgm:spPr/>
      <dgm:t>
        <a:bodyPr/>
        <a:lstStyle/>
        <a:p>
          <a:r>
            <a:rPr lang="en-US" sz="900" b="1" noProof="0">
              <a:latin typeface="Poppins" panose="00000500000000000000" pitchFamily="2" charset="-18"/>
              <a:cs typeface="Poppins" panose="00000500000000000000" pitchFamily="2" charset="-18"/>
            </a:rPr>
            <a:t>2024 – Straight section Conceptual Design Report (CDR)</a:t>
          </a:r>
          <a:endParaRPr lang="en-US" sz="900" b="1" noProof="0"/>
        </a:p>
      </dgm:t>
    </dgm:pt>
    <dgm:pt modelId="{836003A9-06D7-4B29-B646-11CF0773175D}" type="parTrans" cxnId="{20954ABE-4E7C-43E2-9BEA-C840FA5AACA8}">
      <dgm:prSet/>
      <dgm:spPr/>
      <dgm:t>
        <a:bodyPr/>
        <a:lstStyle/>
        <a:p>
          <a:endParaRPr lang="en-GB" b="1"/>
        </a:p>
      </dgm:t>
    </dgm:pt>
    <dgm:pt modelId="{584BB1EE-CB48-42A2-9718-12175F47099C}" type="sibTrans" cxnId="{20954ABE-4E7C-43E2-9BEA-C840FA5AACA8}">
      <dgm:prSet/>
      <dgm:spPr/>
      <dgm:t>
        <a:bodyPr/>
        <a:lstStyle/>
        <a:p>
          <a:endParaRPr lang="en-GB" b="1"/>
        </a:p>
      </dgm:t>
    </dgm:pt>
    <dgm:pt modelId="{C10F5C2B-B000-4C09-B481-709F22DCBB9A}">
      <dgm:prSet phldrT="[Tekst]" custT="1"/>
      <dgm:spPr/>
      <dgm:t>
        <a:bodyPr/>
        <a:lstStyle/>
        <a:p>
          <a:r>
            <a:rPr lang="en-US" sz="900" b="1" noProof="0">
              <a:latin typeface="Poppins" panose="00000500000000000000" pitchFamily="2" charset="-18"/>
              <a:cs typeface="Poppins" panose="00000500000000000000" pitchFamily="2" charset="-18"/>
            </a:rPr>
            <a:t>2025 –Delivery of the 3PW(KYMA) Straight Section Preliminary Design Review (PDR)</a:t>
          </a:r>
          <a:endParaRPr lang="en-US" sz="900" b="1" noProof="0"/>
        </a:p>
      </dgm:t>
    </dgm:pt>
    <dgm:pt modelId="{300CD25A-5F55-4A03-BF38-1E8BAE74BF55}" type="parTrans" cxnId="{794A426E-AD4C-41BF-B360-0C542CB13E3C}">
      <dgm:prSet/>
      <dgm:spPr/>
      <dgm:t>
        <a:bodyPr/>
        <a:lstStyle/>
        <a:p>
          <a:endParaRPr lang="en-GB" b="1"/>
        </a:p>
      </dgm:t>
    </dgm:pt>
    <dgm:pt modelId="{A6C265CA-9EB3-4201-9DF5-94102839C5CE}" type="sibTrans" cxnId="{794A426E-AD4C-41BF-B360-0C542CB13E3C}">
      <dgm:prSet/>
      <dgm:spPr/>
      <dgm:t>
        <a:bodyPr/>
        <a:lstStyle/>
        <a:p>
          <a:endParaRPr lang="en-GB" b="1"/>
        </a:p>
      </dgm:t>
    </dgm:pt>
    <dgm:pt modelId="{9B264357-B2EC-4EA3-9B7C-750F46DF5E2B}">
      <dgm:prSet phldrT="[Tekst]"/>
      <dgm:spPr/>
      <dgm:t>
        <a:bodyPr/>
        <a:lstStyle/>
        <a:p>
          <a:r>
            <a:rPr lang="en-US" b="1" noProof="0">
              <a:latin typeface="Poppins" panose="00000500000000000000" pitchFamily="2" charset="-18"/>
              <a:cs typeface="Poppins" panose="00000500000000000000" pitchFamily="2" charset="-18"/>
            </a:rPr>
            <a:t>2025 – Straight section (FMB) Final Design Review (FDR)</a:t>
          </a:r>
          <a:endParaRPr lang="en-US" b="1" noProof="0"/>
        </a:p>
      </dgm:t>
    </dgm:pt>
    <dgm:pt modelId="{8C3EDF02-0E34-4455-A8FC-A9A683741CFD}" type="parTrans" cxnId="{4A2043E8-5F30-4CF3-8C7F-7F3DF76741CD}">
      <dgm:prSet/>
      <dgm:spPr/>
      <dgm:t>
        <a:bodyPr/>
        <a:lstStyle/>
        <a:p>
          <a:endParaRPr lang="en-GB" b="1"/>
        </a:p>
      </dgm:t>
    </dgm:pt>
    <dgm:pt modelId="{24823F8F-07A0-469F-92A7-8187096DAC61}" type="sibTrans" cxnId="{4A2043E8-5F30-4CF3-8C7F-7F3DF76741CD}">
      <dgm:prSet/>
      <dgm:spPr/>
      <dgm:t>
        <a:bodyPr/>
        <a:lstStyle/>
        <a:p>
          <a:endParaRPr lang="en-GB" b="1"/>
        </a:p>
      </dgm:t>
    </dgm:pt>
    <dgm:pt modelId="{0C5F6F33-ED27-430E-8450-CBDC144CC02B}">
      <dgm:prSet phldrT="[Tekst]" custT="1"/>
      <dgm:spPr/>
      <dgm:t>
        <a:bodyPr/>
        <a:lstStyle/>
        <a:p>
          <a:r>
            <a:rPr lang="en-US" sz="900" b="1" noProof="0">
              <a:latin typeface="Poppins" panose="00000500000000000000" pitchFamily="2" charset="-18"/>
              <a:cs typeface="Poppins" panose="00000500000000000000" pitchFamily="2" charset="-18"/>
            </a:rPr>
            <a:t>2026 – FAT, SAT, Delivery of straight section components</a:t>
          </a:r>
          <a:endParaRPr lang="en-US" sz="900" b="1" noProof="0"/>
        </a:p>
      </dgm:t>
    </dgm:pt>
    <dgm:pt modelId="{09837528-D586-4F36-A565-8B730A9A9B10}" type="parTrans" cxnId="{C46EC9F0-5D7C-4008-880E-541DF626ABF5}">
      <dgm:prSet/>
      <dgm:spPr/>
      <dgm:t>
        <a:bodyPr/>
        <a:lstStyle/>
        <a:p>
          <a:endParaRPr lang="en-GB" b="1"/>
        </a:p>
      </dgm:t>
    </dgm:pt>
    <dgm:pt modelId="{5A301320-D1BB-4267-A04D-3509F77A8C8F}" type="sibTrans" cxnId="{C46EC9F0-5D7C-4008-880E-541DF626ABF5}">
      <dgm:prSet/>
      <dgm:spPr/>
      <dgm:t>
        <a:bodyPr/>
        <a:lstStyle/>
        <a:p>
          <a:endParaRPr lang="en-GB" b="1"/>
        </a:p>
      </dgm:t>
    </dgm:pt>
    <dgm:pt modelId="{93E5DD18-0B05-41D7-9A44-33B7F8DD5150}" type="pres">
      <dgm:prSet presAssocID="{56384302-8C7E-4150-8539-E58C195A772A}" presName="diagram" presStyleCnt="0">
        <dgm:presLayoutVars>
          <dgm:dir/>
          <dgm:resizeHandles/>
        </dgm:presLayoutVars>
      </dgm:prSet>
      <dgm:spPr/>
    </dgm:pt>
    <dgm:pt modelId="{9643C800-0B31-4979-A90E-85FA29824BD6}" type="pres">
      <dgm:prSet presAssocID="{1C8EBDFD-E6C6-4571-AFAC-7103C2DFBD2A}" presName="firstNode" presStyleLbl="node1" presStyleIdx="0" presStyleCnt="9">
        <dgm:presLayoutVars>
          <dgm:bulletEnabled val="1"/>
        </dgm:presLayoutVars>
      </dgm:prSet>
      <dgm:spPr/>
    </dgm:pt>
    <dgm:pt modelId="{2E4926E3-A9F6-4164-9BC2-CCA0F7F2F4D3}" type="pres">
      <dgm:prSet presAssocID="{59F714E8-5852-4CA8-8B21-FC45C03022B0}" presName="sibTrans" presStyleLbl="sibTrans2D1" presStyleIdx="0" presStyleCnt="8"/>
      <dgm:spPr/>
    </dgm:pt>
    <dgm:pt modelId="{6680BC4A-8000-4364-93FD-B692D8AEA398}" type="pres">
      <dgm:prSet presAssocID="{509DDD5D-4AFD-43F6-BD7F-76A2379C6F61}" presName="middleNode" presStyleCnt="0"/>
      <dgm:spPr/>
    </dgm:pt>
    <dgm:pt modelId="{C7169ABC-A80E-479C-8732-F1D9E82C88C3}" type="pres">
      <dgm:prSet presAssocID="{509DDD5D-4AFD-43F6-BD7F-76A2379C6F61}" presName="padding" presStyleLbl="node1" presStyleIdx="0" presStyleCnt="9"/>
      <dgm:spPr/>
    </dgm:pt>
    <dgm:pt modelId="{5F9B5332-CCE2-4FD8-90B8-392BE5CF13A1}" type="pres">
      <dgm:prSet presAssocID="{509DDD5D-4AFD-43F6-BD7F-76A2379C6F61}" presName="shape" presStyleLbl="node1" presStyleIdx="1" presStyleCnt="9" custScaleX="142950" custScaleY="139619">
        <dgm:presLayoutVars>
          <dgm:bulletEnabled val="1"/>
        </dgm:presLayoutVars>
      </dgm:prSet>
      <dgm:spPr/>
    </dgm:pt>
    <dgm:pt modelId="{52F73324-53ED-4CA3-AC1B-C120192A3DF2}" type="pres">
      <dgm:prSet presAssocID="{B0EDEDC2-98FB-4788-9AE7-4FC71B308E7D}" presName="sibTrans" presStyleLbl="sibTrans2D1" presStyleIdx="1" presStyleCnt="8"/>
      <dgm:spPr/>
    </dgm:pt>
    <dgm:pt modelId="{A6088442-307A-460F-B39F-A5702FFF96FF}" type="pres">
      <dgm:prSet presAssocID="{2560D350-C279-46DA-B21C-69308FF13C14}" presName="middleNode" presStyleCnt="0"/>
      <dgm:spPr/>
    </dgm:pt>
    <dgm:pt modelId="{0272C513-5116-48E8-8744-B4C98CB106B0}" type="pres">
      <dgm:prSet presAssocID="{2560D350-C279-46DA-B21C-69308FF13C14}" presName="padding" presStyleLbl="node1" presStyleIdx="1" presStyleCnt="9"/>
      <dgm:spPr/>
    </dgm:pt>
    <dgm:pt modelId="{2857082E-AD75-4118-8F7F-9428B4BFF2D7}" type="pres">
      <dgm:prSet presAssocID="{2560D350-C279-46DA-B21C-69308FF13C14}" presName="shape" presStyleLbl="node1" presStyleIdx="2" presStyleCnt="9" custScaleX="139187" custScaleY="133279">
        <dgm:presLayoutVars>
          <dgm:bulletEnabled val="1"/>
        </dgm:presLayoutVars>
      </dgm:prSet>
      <dgm:spPr/>
    </dgm:pt>
    <dgm:pt modelId="{E62E17C0-81C9-4F49-8B35-9FB2049C9C51}" type="pres">
      <dgm:prSet presAssocID="{87509C34-D679-400A-9349-E0FD59F76211}" presName="sibTrans" presStyleLbl="sibTrans2D1" presStyleIdx="2" presStyleCnt="8"/>
      <dgm:spPr/>
    </dgm:pt>
    <dgm:pt modelId="{1F84A5C9-F429-432C-94B9-AA5F1787431B}" type="pres">
      <dgm:prSet presAssocID="{A148FBBF-E0D6-4B26-A7A2-56B4D3D933E6}" presName="middleNode" presStyleCnt="0"/>
      <dgm:spPr/>
    </dgm:pt>
    <dgm:pt modelId="{FBED9CB0-4282-4EE2-8153-5F945D6617DA}" type="pres">
      <dgm:prSet presAssocID="{A148FBBF-E0D6-4B26-A7A2-56B4D3D933E6}" presName="padding" presStyleLbl="node1" presStyleIdx="2" presStyleCnt="9"/>
      <dgm:spPr/>
    </dgm:pt>
    <dgm:pt modelId="{8BF3C484-FF92-4967-87C2-C70D48A9732A}" type="pres">
      <dgm:prSet presAssocID="{A148FBBF-E0D6-4B26-A7A2-56B4D3D933E6}" presName="shape" presStyleLbl="node1" presStyleIdx="3" presStyleCnt="9" custScaleX="139724" custScaleY="139901">
        <dgm:presLayoutVars>
          <dgm:bulletEnabled val="1"/>
        </dgm:presLayoutVars>
      </dgm:prSet>
      <dgm:spPr/>
    </dgm:pt>
    <dgm:pt modelId="{D3A255D7-C045-4550-80EC-0C18B47991E1}" type="pres">
      <dgm:prSet presAssocID="{840D8D86-F95F-4C21-8CEB-8F7A10E97B4A}" presName="sibTrans" presStyleLbl="sibTrans2D1" presStyleIdx="3" presStyleCnt="8"/>
      <dgm:spPr/>
    </dgm:pt>
    <dgm:pt modelId="{2FFC9E22-250D-4E9B-8EFB-8602266ED339}" type="pres">
      <dgm:prSet presAssocID="{136E165C-6525-47A2-9FBA-D95FED9D90BB}" presName="middleNode" presStyleCnt="0"/>
      <dgm:spPr/>
    </dgm:pt>
    <dgm:pt modelId="{D1D499F8-70AB-47AD-A419-CEA9498B90F0}" type="pres">
      <dgm:prSet presAssocID="{136E165C-6525-47A2-9FBA-D95FED9D90BB}" presName="padding" presStyleLbl="node1" presStyleIdx="3" presStyleCnt="9"/>
      <dgm:spPr/>
    </dgm:pt>
    <dgm:pt modelId="{72756B97-8527-4A0E-A4E1-1A04B7D143CD}" type="pres">
      <dgm:prSet presAssocID="{136E165C-6525-47A2-9FBA-D95FED9D90BB}" presName="shape" presStyleLbl="node1" presStyleIdx="4" presStyleCnt="9" custScaleX="136046" custScaleY="136389">
        <dgm:presLayoutVars>
          <dgm:bulletEnabled val="1"/>
        </dgm:presLayoutVars>
      </dgm:prSet>
      <dgm:spPr/>
    </dgm:pt>
    <dgm:pt modelId="{DDBE3132-B167-4157-949C-49EE9E5CB049}" type="pres">
      <dgm:prSet presAssocID="{9555E882-85E6-453C-8CF4-B211872B0863}" presName="sibTrans" presStyleLbl="sibTrans2D1" presStyleIdx="4" presStyleCnt="8"/>
      <dgm:spPr/>
    </dgm:pt>
    <dgm:pt modelId="{08F4CC00-2528-43AC-BB90-CD9CB4FEAD90}" type="pres">
      <dgm:prSet presAssocID="{DEDDC5C0-BEDA-41A2-8E9D-DF3CB5DF56BD}" presName="middleNode" presStyleCnt="0"/>
      <dgm:spPr/>
    </dgm:pt>
    <dgm:pt modelId="{A21AF526-11B3-48CB-8A7C-65DC7A5D95B8}" type="pres">
      <dgm:prSet presAssocID="{DEDDC5C0-BEDA-41A2-8E9D-DF3CB5DF56BD}" presName="padding" presStyleLbl="node1" presStyleIdx="4" presStyleCnt="9"/>
      <dgm:spPr/>
    </dgm:pt>
    <dgm:pt modelId="{9CFA5347-8A39-4A29-B021-7AC8C7FEB179}" type="pres">
      <dgm:prSet presAssocID="{DEDDC5C0-BEDA-41A2-8E9D-DF3CB5DF56BD}" presName="shape" presStyleLbl="node1" presStyleIdx="5" presStyleCnt="9" custScaleX="127771" custScaleY="127219">
        <dgm:presLayoutVars>
          <dgm:bulletEnabled val="1"/>
        </dgm:presLayoutVars>
      </dgm:prSet>
      <dgm:spPr/>
    </dgm:pt>
    <dgm:pt modelId="{E404B184-1BEC-48FB-91F1-C5DE5A7786F3}" type="pres">
      <dgm:prSet presAssocID="{584BB1EE-CB48-42A2-9718-12175F47099C}" presName="sibTrans" presStyleLbl="sibTrans2D1" presStyleIdx="5" presStyleCnt="8"/>
      <dgm:spPr/>
    </dgm:pt>
    <dgm:pt modelId="{20A869C4-38A1-40C2-80B1-43292A4BBDE8}" type="pres">
      <dgm:prSet presAssocID="{C10F5C2B-B000-4C09-B481-709F22DCBB9A}" presName="middleNode" presStyleCnt="0"/>
      <dgm:spPr/>
    </dgm:pt>
    <dgm:pt modelId="{96ECB7D4-EE66-42C1-964B-66782D8FAA99}" type="pres">
      <dgm:prSet presAssocID="{C10F5C2B-B000-4C09-B481-709F22DCBB9A}" presName="padding" presStyleLbl="node1" presStyleIdx="5" presStyleCnt="9"/>
      <dgm:spPr/>
    </dgm:pt>
    <dgm:pt modelId="{16A07BBA-BCBD-4973-816E-3366C3ED3C04}" type="pres">
      <dgm:prSet presAssocID="{C10F5C2B-B000-4C09-B481-709F22DCBB9A}" presName="shape" presStyleLbl="node1" presStyleIdx="6" presStyleCnt="9" custScaleX="163690" custScaleY="156641">
        <dgm:presLayoutVars>
          <dgm:bulletEnabled val="1"/>
        </dgm:presLayoutVars>
      </dgm:prSet>
      <dgm:spPr/>
    </dgm:pt>
    <dgm:pt modelId="{DD7DF4FF-403C-4463-A48E-B5960411EE9B}" type="pres">
      <dgm:prSet presAssocID="{A6C265CA-9EB3-4201-9DF5-94102839C5CE}" presName="sibTrans" presStyleLbl="sibTrans2D1" presStyleIdx="6" presStyleCnt="8"/>
      <dgm:spPr/>
    </dgm:pt>
    <dgm:pt modelId="{F9BDA633-EF4D-479A-90D7-61F4B738E1A0}" type="pres">
      <dgm:prSet presAssocID="{9B264357-B2EC-4EA3-9B7C-750F46DF5E2B}" presName="middleNode" presStyleCnt="0"/>
      <dgm:spPr/>
    </dgm:pt>
    <dgm:pt modelId="{C0F77FC3-7152-417C-B909-21880CF48719}" type="pres">
      <dgm:prSet presAssocID="{9B264357-B2EC-4EA3-9B7C-750F46DF5E2B}" presName="padding" presStyleLbl="node1" presStyleIdx="6" presStyleCnt="9"/>
      <dgm:spPr/>
    </dgm:pt>
    <dgm:pt modelId="{696729B6-9BF2-4920-AB10-381ECBA96D91}" type="pres">
      <dgm:prSet presAssocID="{9B264357-B2EC-4EA3-9B7C-750F46DF5E2B}" presName="shape" presStyleLbl="node1" presStyleIdx="7" presStyleCnt="9" custScaleX="143466" custScaleY="137352">
        <dgm:presLayoutVars>
          <dgm:bulletEnabled val="1"/>
        </dgm:presLayoutVars>
      </dgm:prSet>
      <dgm:spPr/>
    </dgm:pt>
    <dgm:pt modelId="{2AD51E52-A851-4279-AD26-C403818BF2B3}" type="pres">
      <dgm:prSet presAssocID="{24823F8F-07A0-469F-92A7-8187096DAC61}" presName="sibTrans" presStyleLbl="sibTrans2D1" presStyleIdx="7" presStyleCnt="8"/>
      <dgm:spPr/>
    </dgm:pt>
    <dgm:pt modelId="{1EBE0585-B807-4A72-BFFC-19A3B75948EE}" type="pres">
      <dgm:prSet presAssocID="{0C5F6F33-ED27-430E-8450-CBDC144CC02B}" presName="lastNode" presStyleLbl="node1" presStyleIdx="8" presStyleCnt="9" custLinFactNeighborY="310">
        <dgm:presLayoutVars>
          <dgm:bulletEnabled val="1"/>
        </dgm:presLayoutVars>
      </dgm:prSet>
      <dgm:spPr/>
    </dgm:pt>
  </dgm:ptLst>
  <dgm:cxnLst>
    <dgm:cxn modelId="{7B6EE819-B31D-42D0-A0B6-0025F313F703}" type="presOf" srcId="{0C5F6F33-ED27-430E-8450-CBDC144CC02B}" destId="{1EBE0585-B807-4A72-BFFC-19A3B75948EE}" srcOrd="0" destOrd="0" presId="urn:microsoft.com/office/officeart/2005/8/layout/bProcess2"/>
    <dgm:cxn modelId="{4B334029-2DE8-484D-861D-1359097E6A30}" type="presOf" srcId="{24823F8F-07A0-469F-92A7-8187096DAC61}" destId="{2AD51E52-A851-4279-AD26-C403818BF2B3}" srcOrd="0" destOrd="0" presId="urn:microsoft.com/office/officeart/2005/8/layout/bProcess2"/>
    <dgm:cxn modelId="{2C194E2D-91B1-43F9-A784-045B8D224042}" type="presOf" srcId="{584BB1EE-CB48-42A2-9718-12175F47099C}" destId="{E404B184-1BEC-48FB-91F1-C5DE5A7786F3}" srcOrd="0" destOrd="0" presId="urn:microsoft.com/office/officeart/2005/8/layout/bProcess2"/>
    <dgm:cxn modelId="{76A4D931-2050-4C22-B2E1-E61716312FBE}" type="presOf" srcId="{9555E882-85E6-453C-8CF4-B211872B0863}" destId="{DDBE3132-B167-4157-949C-49EE9E5CB049}" srcOrd="0" destOrd="0" presId="urn:microsoft.com/office/officeart/2005/8/layout/bProcess2"/>
    <dgm:cxn modelId="{47D0CD32-8013-48D6-892E-8356E0452ABD}" type="presOf" srcId="{B0EDEDC2-98FB-4788-9AE7-4FC71B308E7D}" destId="{52F73324-53ED-4CA3-AC1B-C120192A3DF2}" srcOrd="0" destOrd="0" presId="urn:microsoft.com/office/officeart/2005/8/layout/bProcess2"/>
    <dgm:cxn modelId="{575E5F34-EFB3-438C-BA11-CAF587769D8B}" srcId="{56384302-8C7E-4150-8539-E58C195A772A}" destId="{1C8EBDFD-E6C6-4571-AFAC-7103C2DFBD2A}" srcOrd="0" destOrd="0" parTransId="{D77B90EA-4E4F-4D56-89D7-37EDFA648D43}" sibTransId="{59F714E8-5852-4CA8-8B21-FC45C03022B0}"/>
    <dgm:cxn modelId="{8B00BF37-5A63-4E50-B4D0-200014CCC81F}" type="presOf" srcId="{87509C34-D679-400A-9349-E0FD59F76211}" destId="{E62E17C0-81C9-4F49-8B35-9FB2049C9C51}" srcOrd="0" destOrd="0" presId="urn:microsoft.com/office/officeart/2005/8/layout/bProcess2"/>
    <dgm:cxn modelId="{EC2AEA3E-B19E-4DD9-B98A-E12E51ECEF84}" type="presOf" srcId="{C10F5C2B-B000-4C09-B481-709F22DCBB9A}" destId="{16A07BBA-BCBD-4973-816E-3366C3ED3C04}" srcOrd="0" destOrd="0" presId="urn:microsoft.com/office/officeart/2005/8/layout/bProcess2"/>
    <dgm:cxn modelId="{8989CC63-C839-4E8F-B7A0-0B12DC203F31}" type="presOf" srcId="{DEDDC5C0-BEDA-41A2-8E9D-DF3CB5DF56BD}" destId="{9CFA5347-8A39-4A29-B021-7AC8C7FEB179}" srcOrd="0" destOrd="0" presId="urn:microsoft.com/office/officeart/2005/8/layout/bProcess2"/>
    <dgm:cxn modelId="{6908EC43-F0F0-47E0-A165-0B6F869C0E80}" srcId="{56384302-8C7E-4150-8539-E58C195A772A}" destId="{A148FBBF-E0D6-4B26-A7A2-56B4D3D933E6}" srcOrd="3" destOrd="0" parTransId="{3CB85F96-4057-4350-948A-59385FFCC218}" sibTransId="{840D8D86-F95F-4C21-8CEB-8F7A10E97B4A}"/>
    <dgm:cxn modelId="{CBF70F64-1B6E-483F-BD66-167CE0DB5467}" type="presOf" srcId="{56384302-8C7E-4150-8539-E58C195A772A}" destId="{93E5DD18-0B05-41D7-9A44-33B7F8DD5150}" srcOrd="0" destOrd="0" presId="urn:microsoft.com/office/officeart/2005/8/layout/bProcess2"/>
    <dgm:cxn modelId="{794A426E-AD4C-41BF-B360-0C542CB13E3C}" srcId="{56384302-8C7E-4150-8539-E58C195A772A}" destId="{C10F5C2B-B000-4C09-B481-709F22DCBB9A}" srcOrd="6" destOrd="0" parTransId="{300CD25A-5F55-4A03-BF38-1E8BAE74BF55}" sibTransId="{A6C265CA-9EB3-4201-9DF5-94102839C5CE}"/>
    <dgm:cxn modelId="{62521772-B300-48CA-95B7-FF22A11E05BF}" type="presOf" srcId="{509DDD5D-4AFD-43F6-BD7F-76A2379C6F61}" destId="{5F9B5332-CCE2-4FD8-90B8-392BE5CF13A1}" srcOrd="0" destOrd="0" presId="urn:microsoft.com/office/officeart/2005/8/layout/bProcess2"/>
    <dgm:cxn modelId="{26B73C59-74D2-496B-AACA-63E58AC91DA5}" type="presOf" srcId="{1C8EBDFD-E6C6-4571-AFAC-7103C2DFBD2A}" destId="{9643C800-0B31-4979-A90E-85FA29824BD6}" srcOrd="0" destOrd="0" presId="urn:microsoft.com/office/officeart/2005/8/layout/bProcess2"/>
    <dgm:cxn modelId="{585E7579-67E3-4F82-B88E-F7A055E1EC4A}" type="presOf" srcId="{136E165C-6525-47A2-9FBA-D95FED9D90BB}" destId="{72756B97-8527-4A0E-A4E1-1A04B7D143CD}" srcOrd="0" destOrd="0" presId="urn:microsoft.com/office/officeart/2005/8/layout/bProcess2"/>
    <dgm:cxn modelId="{3601E15A-5EA7-4678-B5A6-7301248CDCEA}" srcId="{56384302-8C7E-4150-8539-E58C195A772A}" destId="{509DDD5D-4AFD-43F6-BD7F-76A2379C6F61}" srcOrd="1" destOrd="0" parTransId="{E2510CBD-6686-466D-803A-0E747E9A2764}" sibTransId="{B0EDEDC2-98FB-4788-9AE7-4FC71B308E7D}"/>
    <dgm:cxn modelId="{81E3E384-27AE-4DCB-B383-E05D271F1AB9}" type="presOf" srcId="{9B264357-B2EC-4EA3-9B7C-750F46DF5E2B}" destId="{696729B6-9BF2-4920-AB10-381ECBA96D91}" srcOrd="0" destOrd="0" presId="urn:microsoft.com/office/officeart/2005/8/layout/bProcess2"/>
    <dgm:cxn modelId="{87CBEC9A-6903-403C-B39D-40C08F62C3D8}" srcId="{56384302-8C7E-4150-8539-E58C195A772A}" destId="{136E165C-6525-47A2-9FBA-D95FED9D90BB}" srcOrd="4" destOrd="0" parTransId="{2C99A3AC-5296-4FEC-8BE7-1EEF8DF665EF}" sibTransId="{9555E882-85E6-453C-8CF4-B211872B0863}"/>
    <dgm:cxn modelId="{E7A4DBA3-0FED-4DFC-A427-3D6C29A2E593}" type="presOf" srcId="{2560D350-C279-46DA-B21C-69308FF13C14}" destId="{2857082E-AD75-4118-8F7F-9428B4BFF2D7}" srcOrd="0" destOrd="0" presId="urn:microsoft.com/office/officeart/2005/8/layout/bProcess2"/>
    <dgm:cxn modelId="{20954ABE-4E7C-43E2-9BEA-C840FA5AACA8}" srcId="{56384302-8C7E-4150-8539-E58C195A772A}" destId="{DEDDC5C0-BEDA-41A2-8E9D-DF3CB5DF56BD}" srcOrd="5" destOrd="0" parTransId="{836003A9-06D7-4B29-B646-11CF0773175D}" sibTransId="{584BB1EE-CB48-42A2-9718-12175F47099C}"/>
    <dgm:cxn modelId="{B52C81DC-79AC-4F0D-A296-A21AA5B96214}" type="presOf" srcId="{A148FBBF-E0D6-4B26-A7A2-56B4D3D933E6}" destId="{8BF3C484-FF92-4967-87C2-C70D48A9732A}" srcOrd="0" destOrd="0" presId="urn:microsoft.com/office/officeart/2005/8/layout/bProcess2"/>
    <dgm:cxn modelId="{0026E8E3-4C6B-4372-BC68-D56843DA25C0}" type="presOf" srcId="{59F714E8-5852-4CA8-8B21-FC45C03022B0}" destId="{2E4926E3-A9F6-4164-9BC2-CCA0F7F2F4D3}" srcOrd="0" destOrd="0" presId="urn:microsoft.com/office/officeart/2005/8/layout/bProcess2"/>
    <dgm:cxn modelId="{4A2043E8-5F30-4CF3-8C7F-7F3DF76741CD}" srcId="{56384302-8C7E-4150-8539-E58C195A772A}" destId="{9B264357-B2EC-4EA3-9B7C-750F46DF5E2B}" srcOrd="7" destOrd="0" parTransId="{8C3EDF02-0E34-4455-A8FC-A9A683741CFD}" sibTransId="{24823F8F-07A0-469F-92A7-8187096DAC61}"/>
    <dgm:cxn modelId="{C46EC9F0-5D7C-4008-880E-541DF626ABF5}" srcId="{56384302-8C7E-4150-8539-E58C195A772A}" destId="{0C5F6F33-ED27-430E-8450-CBDC144CC02B}" srcOrd="8" destOrd="0" parTransId="{09837528-D586-4F36-A565-8B730A9A9B10}" sibTransId="{5A301320-D1BB-4267-A04D-3509F77A8C8F}"/>
    <dgm:cxn modelId="{3D15CDF4-E3E3-427E-A4A2-6EB7F33BF692}" srcId="{56384302-8C7E-4150-8539-E58C195A772A}" destId="{2560D350-C279-46DA-B21C-69308FF13C14}" srcOrd="2" destOrd="0" parTransId="{4FBAB1D0-A332-4900-8369-0D205E9AC37B}" sibTransId="{87509C34-D679-400A-9349-E0FD59F76211}"/>
    <dgm:cxn modelId="{46054AF6-FE59-49CD-9D35-F5D372EBD0CE}" type="presOf" srcId="{840D8D86-F95F-4C21-8CEB-8F7A10E97B4A}" destId="{D3A255D7-C045-4550-80EC-0C18B47991E1}" srcOrd="0" destOrd="0" presId="urn:microsoft.com/office/officeart/2005/8/layout/bProcess2"/>
    <dgm:cxn modelId="{A47091FC-7EE0-422D-A753-1F082FB8CD19}" type="presOf" srcId="{A6C265CA-9EB3-4201-9DF5-94102839C5CE}" destId="{DD7DF4FF-403C-4463-A48E-B5960411EE9B}" srcOrd="0" destOrd="0" presId="urn:microsoft.com/office/officeart/2005/8/layout/bProcess2"/>
    <dgm:cxn modelId="{54A9A8DE-E7BA-4064-9071-54F1344B9BFD}" type="presParOf" srcId="{93E5DD18-0B05-41D7-9A44-33B7F8DD5150}" destId="{9643C800-0B31-4979-A90E-85FA29824BD6}" srcOrd="0" destOrd="0" presId="urn:microsoft.com/office/officeart/2005/8/layout/bProcess2"/>
    <dgm:cxn modelId="{A9259AC7-4356-4D7B-A528-B6A989840B7E}" type="presParOf" srcId="{93E5DD18-0B05-41D7-9A44-33B7F8DD5150}" destId="{2E4926E3-A9F6-4164-9BC2-CCA0F7F2F4D3}" srcOrd="1" destOrd="0" presId="urn:microsoft.com/office/officeart/2005/8/layout/bProcess2"/>
    <dgm:cxn modelId="{B6D6C4D4-AD31-48F4-BD5E-5A8B66B996B1}" type="presParOf" srcId="{93E5DD18-0B05-41D7-9A44-33B7F8DD5150}" destId="{6680BC4A-8000-4364-93FD-B692D8AEA398}" srcOrd="2" destOrd="0" presId="urn:microsoft.com/office/officeart/2005/8/layout/bProcess2"/>
    <dgm:cxn modelId="{28F6BBA9-D9D3-4A23-90E9-884B60C02699}" type="presParOf" srcId="{6680BC4A-8000-4364-93FD-B692D8AEA398}" destId="{C7169ABC-A80E-479C-8732-F1D9E82C88C3}" srcOrd="0" destOrd="0" presId="urn:microsoft.com/office/officeart/2005/8/layout/bProcess2"/>
    <dgm:cxn modelId="{B2A6E92D-8894-48A4-94A1-F9D8F4B1D42E}" type="presParOf" srcId="{6680BC4A-8000-4364-93FD-B692D8AEA398}" destId="{5F9B5332-CCE2-4FD8-90B8-392BE5CF13A1}" srcOrd="1" destOrd="0" presId="urn:microsoft.com/office/officeart/2005/8/layout/bProcess2"/>
    <dgm:cxn modelId="{6E738CF0-AB82-47B3-9397-C29D6E6329B2}" type="presParOf" srcId="{93E5DD18-0B05-41D7-9A44-33B7F8DD5150}" destId="{52F73324-53ED-4CA3-AC1B-C120192A3DF2}" srcOrd="3" destOrd="0" presId="urn:microsoft.com/office/officeart/2005/8/layout/bProcess2"/>
    <dgm:cxn modelId="{560951E1-F516-43BA-B67C-D130358A3812}" type="presParOf" srcId="{93E5DD18-0B05-41D7-9A44-33B7F8DD5150}" destId="{A6088442-307A-460F-B39F-A5702FFF96FF}" srcOrd="4" destOrd="0" presId="urn:microsoft.com/office/officeart/2005/8/layout/bProcess2"/>
    <dgm:cxn modelId="{FDFE2ABD-99C6-4BCC-9E45-8DA6A3851E5C}" type="presParOf" srcId="{A6088442-307A-460F-B39F-A5702FFF96FF}" destId="{0272C513-5116-48E8-8744-B4C98CB106B0}" srcOrd="0" destOrd="0" presId="urn:microsoft.com/office/officeart/2005/8/layout/bProcess2"/>
    <dgm:cxn modelId="{2433BA78-EFD2-421A-9F18-A63FCC8A61A8}" type="presParOf" srcId="{A6088442-307A-460F-B39F-A5702FFF96FF}" destId="{2857082E-AD75-4118-8F7F-9428B4BFF2D7}" srcOrd="1" destOrd="0" presId="urn:microsoft.com/office/officeart/2005/8/layout/bProcess2"/>
    <dgm:cxn modelId="{A304DA98-928C-498D-B1F3-23F265BFAD1E}" type="presParOf" srcId="{93E5DD18-0B05-41D7-9A44-33B7F8DD5150}" destId="{E62E17C0-81C9-4F49-8B35-9FB2049C9C51}" srcOrd="5" destOrd="0" presId="urn:microsoft.com/office/officeart/2005/8/layout/bProcess2"/>
    <dgm:cxn modelId="{BD0567A9-5735-4830-8E7C-504BE624E4D8}" type="presParOf" srcId="{93E5DD18-0B05-41D7-9A44-33B7F8DD5150}" destId="{1F84A5C9-F429-432C-94B9-AA5F1787431B}" srcOrd="6" destOrd="0" presId="urn:microsoft.com/office/officeart/2005/8/layout/bProcess2"/>
    <dgm:cxn modelId="{887E5B4F-7F18-4D63-A332-F5CDD92D286B}" type="presParOf" srcId="{1F84A5C9-F429-432C-94B9-AA5F1787431B}" destId="{FBED9CB0-4282-4EE2-8153-5F945D6617DA}" srcOrd="0" destOrd="0" presId="urn:microsoft.com/office/officeart/2005/8/layout/bProcess2"/>
    <dgm:cxn modelId="{BC3577A9-C12C-44F3-B710-7735ECA33BA2}" type="presParOf" srcId="{1F84A5C9-F429-432C-94B9-AA5F1787431B}" destId="{8BF3C484-FF92-4967-87C2-C70D48A9732A}" srcOrd="1" destOrd="0" presId="urn:microsoft.com/office/officeart/2005/8/layout/bProcess2"/>
    <dgm:cxn modelId="{FEB3BF48-FCA3-49D9-B47C-1939690DD2AD}" type="presParOf" srcId="{93E5DD18-0B05-41D7-9A44-33B7F8DD5150}" destId="{D3A255D7-C045-4550-80EC-0C18B47991E1}" srcOrd="7" destOrd="0" presId="urn:microsoft.com/office/officeart/2005/8/layout/bProcess2"/>
    <dgm:cxn modelId="{99F6C362-8F10-41BD-9C67-75CE41A68D39}" type="presParOf" srcId="{93E5DD18-0B05-41D7-9A44-33B7F8DD5150}" destId="{2FFC9E22-250D-4E9B-8EFB-8602266ED339}" srcOrd="8" destOrd="0" presId="urn:microsoft.com/office/officeart/2005/8/layout/bProcess2"/>
    <dgm:cxn modelId="{18179DE4-EEA6-4F1B-B38C-41DD8C91974D}" type="presParOf" srcId="{2FFC9E22-250D-4E9B-8EFB-8602266ED339}" destId="{D1D499F8-70AB-47AD-A419-CEA9498B90F0}" srcOrd="0" destOrd="0" presId="urn:microsoft.com/office/officeart/2005/8/layout/bProcess2"/>
    <dgm:cxn modelId="{AF7C2ADA-52AF-434D-A555-3462A2A9B52A}" type="presParOf" srcId="{2FFC9E22-250D-4E9B-8EFB-8602266ED339}" destId="{72756B97-8527-4A0E-A4E1-1A04B7D143CD}" srcOrd="1" destOrd="0" presId="urn:microsoft.com/office/officeart/2005/8/layout/bProcess2"/>
    <dgm:cxn modelId="{B7DBC1CC-30E3-40F1-A9CB-8193195778E2}" type="presParOf" srcId="{93E5DD18-0B05-41D7-9A44-33B7F8DD5150}" destId="{DDBE3132-B167-4157-949C-49EE9E5CB049}" srcOrd="9" destOrd="0" presId="urn:microsoft.com/office/officeart/2005/8/layout/bProcess2"/>
    <dgm:cxn modelId="{A5B042F9-AADA-4596-9C30-F836D549E4AD}" type="presParOf" srcId="{93E5DD18-0B05-41D7-9A44-33B7F8DD5150}" destId="{08F4CC00-2528-43AC-BB90-CD9CB4FEAD90}" srcOrd="10" destOrd="0" presId="urn:microsoft.com/office/officeart/2005/8/layout/bProcess2"/>
    <dgm:cxn modelId="{1C7D8519-7662-4EC3-B622-B2D7C5027A65}" type="presParOf" srcId="{08F4CC00-2528-43AC-BB90-CD9CB4FEAD90}" destId="{A21AF526-11B3-48CB-8A7C-65DC7A5D95B8}" srcOrd="0" destOrd="0" presId="urn:microsoft.com/office/officeart/2005/8/layout/bProcess2"/>
    <dgm:cxn modelId="{0BB4A247-6882-4367-9B44-CD7A6F4E99E5}" type="presParOf" srcId="{08F4CC00-2528-43AC-BB90-CD9CB4FEAD90}" destId="{9CFA5347-8A39-4A29-B021-7AC8C7FEB179}" srcOrd="1" destOrd="0" presId="urn:microsoft.com/office/officeart/2005/8/layout/bProcess2"/>
    <dgm:cxn modelId="{62F60DF7-F78A-40C6-9C3B-58EAD419B2DB}" type="presParOf" srcId="{93E5DD18-0B05-41D7-9A44-33B7F8DD5150}" destId="{E404B184-1BEC-48FB-91F1-C5DE5A7786F3}" srcOrd="11" destOrd="0" presId="urn:microsoft.com/office/officeart/2005/8/layout/bProcess2"/>
    <dgm:cxn modelId="{562AE877-F1AE-4FD6-A73A-07497F2F898E}" type="presParOf" srcId="{93E5DD18-0B05-41D7-9A44-33B7F8DD5150}" destId="{20A869C4-38A1-40C2-80B1-43292A4BBDE8}" srcOrd="12" destOrd="0" presId="urn:microsoft.com/office/officeart/2005/8/layout/bProcess2"/>
    <dgm:cxn modelId="{92806B6C-2660-4BCB-B573-8B50112FADB7}" type="presParOf" srcId="{20A869C4-38A1-40C2-80B1-43292A4BBDE8}" destId="{96ECB7D4-EE66-42C1-964B-66782D8FAA99}" srcOrd="0" destOrd="0" presId="urn:microsoft.com/office/officeart/2005/8/layout/bProcess2"/>
    <dgm:cxn modelId="{F73F0D04-2C3A-4987-B07C-F23B4CF18888}" type="presParOf" srcId="{20A869C4-38A1-40C2-80B1-43292A4BBDE8}" destId="{16A07BBA-BCBD-4973-816E-3366C3ED3C04}" srcOrd="1" destOrd="0" presId="urn:microsoft.com/office/officeart/2005/8/layout/bProcess2"/>
    <dgm:cxn modelId="{632FB185-578D-4938-A2C9-477FA5D9B44D}" type="presParOf" srcId="{93E5DD18-0B05-41D7-9A44-33B7F8DD5150}" destId="{DD7DF4FF-403C-4463-A48E-B5960411EE9B}" srcOrd="13" destOrd="0" presId="urn:microsoft.com/office/officeart/2005/8/layout/bProcess2"/>
    <dgm:cxn modelId="{A042AE9D-EE8A-4D93-99D8-4E0466FC5DC7}" type="presParOf" srcId="{93E5DD18-0B05-41D7-9A44-33B7F8DD5150}" destId="{F9BDA633-EF4D-479A-90D7-61F4B738E1A0}" srcOrd="14" destOrd="0" presId="urn:microsoft.com/office/officeart/2005/8/layout/bProcess2"/>
    <dgm:cxn modelId="{0BD61ED3-A193-4181-979F-A7660A2B5F69}" type="presParOf" srcId="{F9BDA633-EF4D-479A-90D7-61F4B738E1A0}" destId="{C0F77FC3-7152-417C-B909-21880CF48719}" srcOrd="0" destOrd="0" presId="urn:microsoft.com/office/officeart/2005/8/layout/bProcess2"/>
    <dgm:cxn modelId="{0A9AF572-A296-47EB-A23A-53F0DD046077}" type="presParOf" srcId="{F9BDA633-EF4D-479A-90D7-61F4B738E1A0}" destId="{696729B6-9BF2-4920-AB10-381ECBA96D91}" srcOrd="1" destOrd="0" presId="urn:microsoft.com/office/officeart/2005/8/layout/bProcess2"/>
    <dgm:cxn modelId="{D52B4F3F-364A-4B9B-9A4A-70130F0748E5}" type="presParOf" srcId="{93E5DD18-0B05-41D7-9A44-33B7F8DD5150}" destId="{2AD51E52-A851-4279-AD26-C403818BF2B3}" srcOrd="15" destOrd="0" presId="urn:microsoft.com/office/officeart/2005/8/layout/bProcess2"/>
    <dgm:cxn modelId="{5C1FBB3E-7B5B-41CD-A1CD-646E6DC747BA}" type="presParOf" srcId="{93E5DD18-0B05-41D7-9A44-33B7F8DD5150}" destId="{1EBE0585-B807-4A72-BFFC-19A3B75948EE}" srcOrd="16" destOrd="0" presId="urn:microsoft.com/office/officeart/2005/8/layout/b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87BBD07-B1BE-47AF-AB71-32E08131C398}" type="doc">
      <dgm:prSet loTypeId="urn:microsoft.com/office/officeart/2008/layout/VerticalCircleList" loCatId="list" qsTypeId="urn:microsoft.com/office/officeart/2005/8/quickstyle/simple1" qsCatId="simple" csTypeId="urn:microsoft.com/office/officeart/2005/8/colors/colorful2" csCatId="colorful" phldr="1"/>
      <dgm:spPr/>
      <dgm:t>
        <a:bodyPr/>
        <a:lstStyle/>
        <a:p>
          <a:endParaRPr lang="en-GB"/>
        </a:p>
      </dgm:t>
    </dgm:pt>
    <dgm:pt modelId="{32D6965F-7214-4B75-8B45-EFFF3084CA7C}">
      <dgm:prSet phldrT="[Tekst]" custT="1"/>
      <dgm:spPr/>
      <dgm:t>
        <a:bodyPr/>
        <a:lstStyle/>
        <a:p>
          <a:pPr>
            <a:buFontTx/>
            <a:buAutoNum type="arabicPeriod"/>
          </a:pPr>
          <a:r>
            <a:rPr lang="en-US" sz="1400" noProof="0">
              <a:latin typeface="Poppins" panose="00000500000000000000" pitchFamily="2" charset="-18"/>
              <a:cs typeface="Poppins" panose="00000500000000000000" pitchFamily="2" charset="-18"/>
            </a:rPr>
            <a:t>ARYA – F</a:t>
          </a:r>
          <a:r>
            <a:rPr lang="pl-PL" sz="1400" noProof="0">
              <a:latin typeface="Poppins" panose="00000500000000000000" pitchFamily="2" charset="-18"/>
              <a:cs typeface="Poppins" panose="00000500000000000000" pitchFamily="2" charset="-18"/>
            </a:rPr>
            <a:t>ront </a:t>
          </a:r>
          <a:r>
            <a:rPr lang="en-US" sz="1400" noProof="0">
              <a:latin typeface="Poppins" panose="00000500000000000000" pitchFamily="2" charset="-18"/>
              <a:cs typeface="Poppins" panose="00000500000000000000" pitchFamily="2" charset="-18"/>
            </a:rPr>
            <a:t>E</a:t>
          </a:r>
          <a:r>
            <a:rPr lang="pl-PL" sz="1400" noProof="0" err="1">
              <a:latin typeface="Poppins" panose="00000500000000000000" pitchFamily="2" charset="-18"/>
              <a:cs typeface="Poppins" panose="00000500000000000000" pitchFamily="2" charset="-18"/>
            </a:rPr>
            <a:t>nd</a:t>
          </a:r>
          <a:r>
            <a:rPr lang="en-US" sz="1400" noProof="0">
              <a:latin typeface="Poppins" panose="00000500000000000000" pitchFamily="2" charset="-18"/>
              <a:cs typeface="Poppins" panose="00000500000000000000" pitchFamily="2" charset="-18"/>
            </a:rPr>
            <a:t> </a:t>
          </a:r>
          <a:r>
            <a:rPr lang="pl-PL" sz="1400" noProof="0">
              <a:latin typeface="Poppins" panose="00000500000000000000" pitchFamily="2" charset="-18"/>
              <a:cs typeface="Poppins" panose="00000500000000000000" pitchFamily="2" charset="-18"/>
            </a:rPr>
            <a:t>&amp; </a:t>
          </a:r>
          <a:r>
            <a:rPr lang="pl-PL" sz="1400" noProof="0" err="1">
              <a:latin typeface="Poppins" panose="00000500000000000000" pitchFamily="2" charset="-18"/>
              <a:cs typeface="Poppins" panose="00000500000000000000" pitchFamily="2" charset="-18"/>
            </a:rPr>
            <a:t>Beamline</a:t>
          </a:r>
          <a:r>
            <a:rPr lang="pl-PL" sz="1400" noProof="0">
              <a:latin typeface="Poppins" panose="00000500000000000000" pitchFamily="2" charset="-18"/>
              <a:cs typeface="Poppins" panose="00000500000000000000" pitchFamily="2" charset="-18"/>
            </a:rPr>
            <a:t> design</a:t>
          </a:r>
          <a:endParaRPr lang="en-GB" sz="1400"/>
        </a:p>
      </dgm:t>
    </dgm:pt>
    <dgm:pt modelId="{80C4086B-CCB6-4E8D-8D92-8CB6EB391710}" type="parTrans" cxnId="{2797FAA6-A17F-4D11-9C6A-26DC831C75A0}">
      <dgm:prSet/>
      <dgm:spPr/>
      <dgm:t>
        <a:bodyPr/>
        <a:lstStyle/>
        <a:p>
          <a:endParaRPr lang="en-GB" sz="1400"/>
        </a:p>
      </dgm:t>
    </dgm:pt>
    <dgm:pt modelId="{4D951B2E-8A95-435F-A0B4-CBFAAA92C8DB}" type="sibTrans" cxnId="{2797FAA6-A17F-4D11-9C6A-26DC831C75A0}">
      <dgm:prSet/>
      <dgm:spPr/>
      <dgm:t>
        <a:bodyPr/>
        <a:lstStyle/>
        <a:p>
          <a:endParaRPr lang="en-GB" sz="1400"/>
        </a:p>
      </dgm:t>
    </dgm:pt>
    <dgm:pt modelId="{F1C6C1AD-8FC2-42FF-AC86-6BD356C76183}">
      <dgm:prSet phldrT="[Tekst]" custT="1"/>
      <dgm:spPr/>
      <dgm:t>
        <a:bodyPr/>
        <a:lstStyle/>
        <a:p>
          <a:pPr>
            <a:buAutoNum type="arabicPeriod"/>
          </a:pPr>
          <a:r>
            <a:rPr lang="en-US" sz="1400" noProof="0">
              <a:latin typeface="Poppins" panose="00000500000000000000" pitchFamily="2" charset="-18"/>
              <a:cs typeface="Poppins" panose="00000500000000000000" pitchFamily="2" charset="-18"/>
            </a:rPr>
            <a:t>SMAUG – </a:t>
          </a:r>
          <a:r>
            <a:rPr lang="pl-PL" sz="1400" noProof="0">
              <a:latin typeface="Poppins" panose="00000500000000000000" pitchFamily="2" charset="-18"/>
              <a:cs typeface="Poppins" panose="00000500000000000000" pitchFamily="2" charset="-18"/>
            </a:rPr>
            <a:t>Front end &amp; </a:t>
          </a:r>
          <a:r>
            <a:rPr lang="pl-PL" sz="1400" noProof="0" err="1">
              <a:latin typeface="Poppins" panose="00000500000000000000" pitchFamily="2" charset="-18"/>
              <a:cs typeface="Poppins" panose="00000500000000000000" pitchFamily="2" charset="-18"/>
            </a:rPr>
            <a:t>Beamline</a:t>
          </a:r>
          <a:r>
            <a:rPr lang="pl-PL" sz="1400" noProof="0">
              <a:latin typeface="Poppins" panose="00000500000000000000" pitchFamily="2" charset="-18"/>
              <a:cs typeface="Poppins" panose="00000500000000000000" pitchFamily="2" charset="-18"/>
            </a:rPr>
            <a:t> design</a:t>
          </a:r>
          <a:endParaRPr lang="en-GB" sz="1400"/>
        </a:p>
      </dgm:t>
    </dgm:pt>
    <dgm:pt modelId="{77B1816F-164B-410C-8B5F-ED015E372CEF}" type="parTrans" cxnId="{2D952E3F-BD05-466E-8535-420BD85B417E}">
      <dgm:prSet/>
      <dgm:spPr/>
      <dgm:t>
        <a:bodyPr/>
        <a:lstStyle/>
        <a:p>
          <a:endParaRPr lang="en-GB" sz="1400"/>
        </a:p>
      </dgm:t>
    </dgm:pt>
    <dgm:pt modelId="{264D89D9-F6B3-491D-9F61-D697CD624302}" type="sibTrans" cxnId="{2D952E3F-BD05-466E-8535-420BD85B417E}">
      <dgm:prSet/>
      <dgm:spPr/>
      <dgm:t>
        <a:bodyPr/>
        <a:lstStyle/>
        <a:p>
          <a:endParaRPr lang="en-GB" sz="1400"/>
        </a:p>
      </dgm:t>
    </dgm:pt>
    <dgm:pt modelId="{F143F20D-BF5C-4F47-A4C9-09EA6501F24C}">
      <dgm:prSet custT="1"/>
      <dgm:spPr/>
      <dgm:t>
        <a:bodyPr/>
        <a:lstStyle/>
        <a:p>
          <a:pPr>
            <a:buAutoNum type="arabicPeriod"/>
          </a:pPr>
          <a:r>
            <a:rPr lang="en-US" sz="1400" noProof="0">
              <a:latin typeface="Poppins" panose="00000500000000000000" pitchFamily="2" charset="-18"/>
              <a:cs typeface="Poppins" panose="00000500000000000000" pitchFamily="2" charset="-18"/>
            </a:rPr>
            <a:t>PHELIX – 2</a:t>
          </a:r>
          <a:r>
            <a:rPr lang="en-US" sz="1400" baseline="30000" noProof="0">
              <a:latin typeface="Poppins" panose="00000500000000000000" pitchFamily="2" charset="-18"/>
              <a:cs typeface="Poppins" panose="00000500000000000000" pitchFamily="2" charset="-18"/>
            </a:rPr>
            <a:t>nd</a:t>
          </a:r>
          <a:r>
            <a:rPr lang="en-US" sz="1400" noProof="0">
              <a:latin typeface="Poppins" panose="00000500000000000000" pitchFamily="2" charset="-18"/>
              <a:cs typeface="Poppins" panose="00000500000000000000" pitchFamily="2" charset="-18"/>
            </a:rPr>
            <a:t> Branch </a:t>
          </a:r>
          <a:r>
            <a:rPr lang="pl-PL" sz="1400" noProof="0">
              <a:latin typeface="Poppins" panose="00000500000000000000" pitchFamily="2" charset="-18"/>
              <a:cs typeface="Poppins" panose="00000500000000000000" pitchFamily="2" charset="-18"/>
            </a:rPr>
            <a:t>design</a:t>
          </a:r>
          <a:endParaRPr lang="en-GB" sz="1400"/>
        </a:p>
      </dgm:t>
    </dgm:pt>
    <dgm:pt modelId="{90F27F37-24F8-47B8-91D4-85863D050A79}" type="parTrans" cxnId="{793FC8E1-714E-4388-94FE-DA5E06D7B5B5}">
      <dgm:prSet/>
      <dgm:spPr/>
      <dgm:t>
        <a:bodyPr/>
        <a:lstStyle/>
        <a:p>
          <a:endParaRPr lang="en-GB" sz="1400"/>
        </a:p>
      </dgm:t>
    </dgm:pt>
    <dgm:pt modelId="{8827E6FF-69A3-4FCF-870E-BB529A6A7294}" type="sibTrans" cxnId="{793FC8E1-714E-4388-94FE-DA5E06D7B5B5}">
      <dgm:prSet/>
      <dgm:spPr/>
      <dgm:t>
        <a:bodyPr/>
        <a:lstStyle/>
        <a:p>
          <a:endParaRPr lang="en-GB" sz="1400"/>
        </a:p>
      </dgm:t>
    </dgm:pt>
    <dgm:pt modelId="{9CDD6078-AD5E-41FC-A8E1-6B14656E4F00}">
      <dgm:prSet custT="1"/>
      <dgm:spPr/>
      <dgm:t>
        <a:bodyPr/>
        <a:lstStyle/>
        <a:p>
          <a:pPr>
            <a:buAutoNum type="arabicPeriod"/>
          </a:pPr>
          <a:r>
            <a:rPr lang="en-US" sz="1400" noProof="0">
              <a:latin typeface="Poppins" panose="00000500000000000000" pitchFamily="2" charset="-18"/>
              <a:cs typeface="Poppins" panose="00000500000000000000" pitchFamily="2" charset="-18"/>
            </a:rPr>
            <a:t>MAVKA – </a:t>
          </a:r>
          <a:r>
            <a:rPr lang="pl-PL" sz="1400" noProof="0" err="1">
              <a:latin typeface="Poppins" panose="00000500000000000000" pitchFamily="2" charset="-18"/>
              <a:cs typeface="Poppins" panose="00000500000000000000" pitchFamily="2" charset="-18"/>
            </a:rPr>
            <a:t>Insertion</a:t>
          </a:r>
          <a:r>
            <a:rPr lang="pl-PL" sz="1400" noProof="0">
              <a:latin typeface="Poppins" panose="00000500000000000000" pitchFamily="2" charset="-18"/>
              <a:cs typeface="Poppins" panose="00000500000000000000" pitchFamily="2" charset="-18"/>
            </a:rPr>
            <a:t> </a:t>
          </a:r>
          <a:r>
            <a:rPr lang="pl-PL" sz="1400" noProof="0" err="1">
              <a:latin typeface="Poppins" panose="00000500000000000000" pitchFamily="2" charset="-18"/>
              <a:cs typeface="Poppins" panose="00000500000000000000" pitchFamily="2" charset="-18"/>
            </a:rPr>
            <a:t>device</a:t>
          </a:r>
          <a:r>
            <a:rPr lang="pl-PL" sz="1400" noProof="0">
              <a:latin typeface="Poppins" panose="00000500000000000000" pitchFamily="2" charset="-18"/>
              <a:cs typeface="Poppins" panose="00000500000000000000" pitchFamily="2" charset="-18"/>
            </a:rPr>
            <a:t> (IVU), </a:t>
          </a:r>
          <a:r>
            <a:rPr lang="pl-PL" sz="1400" noProof="0" err="1">
              <a:latin typeface="Poppins" panose="00000500000000000000" pitchFamily="2" charset="-18"/>
              <a:cs typeface="Poppins" panose="00000500000000000000" pitchFamily="2" charset="-18"/>
            </a:rPr>
            <a:t>straight</a:t>
          </a:r>
          <a:r>
            <a:rPr lang="pl-PL" sz="1400" noProof="0">
              <a:latin typeface="Poppins" panose="00000500000000000000" pitchFamily="2" charset="-18"/>
              <a:cs typeface="Poppins" panose="00000500000000000000" pitchFamily="2" charset="-18"/>
            </a:rPr>
            <a:t> </a:t>
          </a:r>
          <a:r>
            <a:rPr lang="pl-PL" sz="1400" noProof="0" err="1">
              <a:latin typeface="Poppins" panose="00000500000000000000" pitchFamily="2" charset="-18"/>
              <a:cs typeface="Poppins" panose="00000500000000000000" pitchFamily="2" charset="-18"/>
            </a:rPr>
            <a:t>section</a:t>
          </a:r>
          <a:r>
            <a:rPr lang="pl-PL" sz="1400" noProof="0">
              <a:latin typeface="Poppins" panose="00000500000000000000" pitchFamily="2" charset="-18"/>
              <a:cs typeface="Poppins" panose="00000500000000000000" pitchFamily="2" charset="-18"/>
            </a:rPr>
            <a:t>, front end design</a:t>
          </a:r>
          <a:endParaRPr lang="en-GB" sz="1400"/>
        </a:p>
      </dgm:t>
    </dgm:pt>
    <dgm:pt modelId="{AF868DEE-08BE-4DA7-BFCE-8D518114B2FD}" type="parTrans" cxnId="{ACB41E14-F08E-4678-9525-F7E4D01808EE}">
      <dgm:prSet/>
      <dgm:spPr/>
      <dgm:t>
        <a:bodyPr/>
        <a:lstStyle/>
        <a:p>
          <a:endParaRPr lang="en-GB" sz="1400"/>
        </a:p>
      </dgm:t>
    </dgm:pt>
    <dgm:pt modelId="{A6419341-9382-467D-908C-830564463E29}" type="sibTrans" cxnId="{ACB41E14-F08E-4678-9525-F7E4D01808EE}">
      <dgm:prSet/>
      <dgm:spPr/>
      <dgm:t>
        <a:bodyPr/>
        <a:lstStyle/>
        <a:p>
          <a:endParaRPr lang="en-GB" sz="1400"/>
        </a:p>
      </dgm:t>
    </dgm:pt>
    <dgm:pt modelId="{87493285-FE7E-414C-88A0-1DEE1871053F}" type="pres">
      <dgm:prSet presAssocID="{987BBD07-B1BE-47AF-AB71-32E08131C398}" presName="Name0" presStyleCnt="0">
        <dgm:presLayoutVars>
          <dgm:dir/>
        </dgm:presLayoutVars>
      </dgm:prSet>
      <dgm:spPr/>
    </dgm:pt>
    <dgm:pt modelId="{DC9701F9-D1F7-4825-B3C3-E5E6A4E9EEB5}" type="pres">
      <dgm:prSet presAssocID="{32D6965F-7214-4B75-8B45-EFFF3084CA7C}" presName="noChildren" presStyleCnt="0"/>
      <dgm:spPr/>
    </dgm:pt>
    <dgm:pt modelId="{C1997512-DA13-4C32-A455-EFCF81CA20E1}" type="pres">
      <dgm:prSet presAssocID="{32D6965F-7214-4B75-8B45-EFFF3084CA7C}" presName="gap" presStyleCnt="0"/>
      <dgm:spPr/>
    </dgm:pt>
    <dgm:pt modelId="{235600D1-8659-44AC-87B9-7CB70BFC36E3}" type="pres">
      <dgm:prSet presAssocID="{32D6965F-7214-4B75-8B45-EFFF3084CA7C}" presName="medCircle2" presStyleLbl="vennNode1" presStyleIdx="0" presStyleCnt="4"/>
      <dgm:spPr/>
    </dgm:pt>
    <dgm:pt modelId="{91C48A99-D99B-4671-B86F-F973D3834CED}" type="pres">
      <dgm:prSet presAssocID="{32D6965F-7214-4B75-8B45-EFFF3084CA7C}" presName="txLvlOnly1" presStyleLbl="revTx" presStyleIdx="0" presStyleCnt="4"/>
      <dgm:spPr/>
    </dgm:pt>
    <dgm:pt modelId="{53ADDB33-4913-4634-83F7-3FB39F660918}" type="pres">
      <dgm:prSet presAssocID="{F1C6C1AD-8FC2-42FF-AC86-6BD356C76183}" presName="noChildren" presStyleCnt="0"/>
      <dgm:spPr/>
    </dgm:pt>
    <dgm:pt modelId="{271E8807-2596-4413-8C07-169BAB00D78F}" type="pres">
      <dgm:prSet presAssocID="{F1C6C1AD-8FC2-42FF-AC86-6BD356C76183}" presName="gap" presStyleCnt="0"/>
      <dgm:spPr/>
    </dgm:pt>
    <dgm:pt modelId="{27BC0D80-8002-44B5-BA87-F2ADFBCD9202}" type="pres">
      <dgm:prSet presAssocID="{F1C6C1AD-8FC2-42FF-AC86-6BD356C76183}" presName="medCircle2" presStyleLbl="vennNode1" presStyleIdx="1" presStyleCnt="4"/>
      <dgm:spPr/>
    </dgm:pt>
    <dgm:pt modelId="{E1D8DC64-0A6D-4EFE-93D1-ABCDCBD2BA34}" type="pres">
      <dgm:prSet presAssocID="{F1C6C1AD-8FC2-42FF-AC86-6BD356C76183}" presName="txLvlOnly1" presStyleLbl="revTx" presStyleIdx="1" presStyleCnt="4"/>
      <dgm:spPr/>
    </dgm:pt>
    <dgm:pt modelId="{0CBC1BDF-FF74-499A-8999-C8251516B135}" type="pres">
      <dgm:prSet presAssocID="{F143F20D-BF5C-4F47-A4C9-09EA6501F24C}" presName="noChildren" presStyleCnt="0"/>
      <dgm:spPr/>
    </dgm:pt>
    <dgm:pt modelId="{B016C54E-32E5-4B62-9EA8-D5100A4EDFAA}" type="pres">
      <dgm:prSet presAssocID="{F143F20D-BF5C-4F47-A4C9-09EA6501F24C}" presName="gap" presStyleCnt="0"/>
      <dgm:spPr/>
    </dgm:pt>
    <dgm:pt modelId="{9613B0C6-EBE7-4084-83CD-204020C31851}" type="pres">
      <dgm:prSet presAssocID="{F143F20D-BF5C-4F47-A4C9-09EA6501F24C}" presName="medCircle2" presStyleLbl="vennNode1" presStyleIdx="2" presStyleCnt="4"/>
      <dgm:spPr/>
    </dgm:pt>
    <dgm:pt modelId="{3264D999-2E20-449F-945B-AB753BB75323}" type="pres">
      <dgm:prSet presAssocID="{F143F20D-BF5C-4F47-A4C9-09EA6501F24C}" presName="txLvlOnly1" presStyleLbl="revTx" presStyleIdx="2" presStyleCnt="4"/>
      <dgm:spPr/>
    </dgm:pt>
    <dgm:pt modelId="{4D1293F3-90A3-4043-A9CC-D594C59CADEA}" type="pres">
      <dgm:prSet presAssocID="{9CDD6078-AD5E-41FC-A8E1-6B14656E4F00}" presName="noChildren" presStyleCnt="0"/>
      <dgm:spPr/>
    </dgm:pt>
    <dgm:pt modelId="{44553F2D-4B63-4A8F-B85A-F4B1520FBE54}" type="pres">
      <dgm:prSet presAssocID="{9CDD6078-AD5E-41FC-A8E1-6B14656E4F00}" presName="gap" presStyleCnt="0"/>
      <dgm:spPr/>
    </dgm:pt>
    <dgm:pt modelId="{B466FD51-2C48-4D2A-928F-9D0165D8D7D5}" type="pres">
      <dgm:prSet presAssocID="{9CDD6078-AD5E-41FC-A8E1-6B14656E4F00}" presName="medCircle2" presStyleLbl="vennNode1" presStyleIdx="3" presStyleCnt="4"/>
      <dgm:spPr/>
    </dgm:pt>
    <dgm:pt modelId="{F41D5313-D004-4C20-98BD-3050CA539422}" type="pres">
      <dgm:prSet presAssocID="{9CDD6078-AD5E-41FC-A8E1-6B14656E4F00}" presName="txLvlOnly1" presStyleLbl="revTx" presStyleIdx="3" presStyleCnt="4"/>
      <dgm:spPr/>
    </dgm:pt>
  </dgm:ptLst>
  <dgm:cxnLst>
    <dgm:cxn modelId="{ACB41E14-F08E-4678-9525-F7E4D01808EE}" srcId="{987BBD07-B1BE-47AF-AB71-32E08131C398}" destId="{9CDD6078-AD5E-41FC-A8E1-6B14656E4F00}" srcOrd="3" destOrd="0" parTransId="{AF868DEE-08BE-4DA7-BFCE-8D518114B2FD}" sibTransId="{A6419341-9382-467D-908C-830564463E29}"/>
    <dgm:cxn modelId="{A447EC2E-583C-4514-9D4E-0AF1BE8D1A59}" type="presOf" srcId="{32D6965F-7214-4B75-8B45-EFFF3084CA7C}" destId="{91C48A99-D99B-4671-B86F-F973D3834CED}" srcOrd="0" destOrd="0" presId="urn:microsoft.com/office/officeart/2008/layout/VerticalCircleList"/>
    <dgm:cxn modelId="{2D952E3F-BD05-466E-8535-420BD85B417E}" srcId="{987BBD07-B1BE-47AF-AB71-32E08131C398}" destId="{F1C6C1AD-8FC2-42FF-AC86-6BD356C76183}" srcOrd="1" destOrd="0" parTransId="{77B1816F-164B-410C-8B5F-ED015E372CEF}" sibTransId="{264D89D9-F6B3-491D-9F61-D697CD624302}"/>
    <dgm:cxn modelId="{82750262-B8B2-4D6F-8293-DD61036952A7}" type="presOf" srcId="{987BBD07-B1BE-47AF-AB71-32E08131C398}" destId="{87493285-FE7E-414C-88A0-1DEE1871053F}" srcOrd="0" destOrd="0" presId="urn:microsoft.com/office/officeart/2008/layout/VerticalCircleList"/>
    <dgm:cxn modelId="{C0A5226A-7E19-48B3-BE1C-86F81E11059B}" type="presOf" srcId="{F143F20D-BF5C-4F47-A4C9-09EA6501F24C}" destId="{3264D999-2E20-449F-945B-AB753BB75323}" srcOrd="0" destOrd="0" presId="urn:microsoft.com/office/officeart/2008/layout/VerticalCircleList"/>
    <dgm:cxn modelId="{109B1D95-73ED-455E-A28A-C5DD612A2CBF}" type="presOf" srcId="{F1C6C1AD-8FC2-42FF-AC86-6BD356C76183}" destId="{E1D8DC64-0A6D-4EFE-93D1-ABCDCBD2BA34}" srcOrd="0" destOrd="0" presId="urn:microsoft.com/office/officeart/2008/layout/VerticalCircleList"/>
    <dgm:cxn modelId="{2797FAA6-A17F-4D11-9C6A-26DC831C75A0}" srcId="{987BBD07-B1BE-47AF-AB71-32E08131C398}" destId="{32D6965F-7214-4B75-8B45-EFFF3084CA7C}" srcOrd="0" destOrd="0" parTransId="{80C4086B-CCB6-4E8D-8D92-8CB6EB391710}" sibTransId="{4D951B2E-8A95-435F-A0B4-CBFAAA92C8DB}"/>
    <dgm:cxn modelId="{2AB3C8B5-A4B9-4017-93CE-3DC3A70CB9FE}" type="presOf" srcId="{9CDD6078-AD5E-41FC-A8E1-6B14656E4F00}" destId="{F41D5313-D004-4C20-98BD-3050CA539422}" srcOrd="0" destOrd="0" presId="urn:microsoft.com/office/officeart/2008/layout/VerticalCircleList"/>
    <dgm:cxn modelId="{793FC8E1-714E-4388-94FE-DA5E06D7B5B5}" srcId="{987BBD07-B1BE-47AF-AB71-32E08131C398}" destId="{F143F20D-BF5C-4F47-A4C9-09EA6501F24C}" srcOrd="2" destOrd="0" parTransId="{90F27F37-24F8-47B8-91D4-85863D050A79}" sibTransId="{8827E6FF-69A3-4FCF-870E-BB529A6A7294}"/>
    <dgm:cxn modelId="{954DC977-7E19-4F63-AA44-4E7694A9F2DC}" type="presParOf" srcId="{87493285-FE7E-414C-88A0-1DEE1871053F}" destId="{DC9701F9-D1F7-4825-B3C3-E5E6A4E9EEB5}" srcOrd="0" destOrd="0" presId="urn:microsoft.com/office/officeart/2008/layout/VerticalCircleList"/>
    <dgm:cxn modelId="{C8928AB9-F298-4DB4-A3CB-EE6EBB7A8ECF}" type="presParOf" srcId="{DC9701F9-D1F7-4825-B3C3-E5E6A4E9EEB5}" destId="{C1997512-DA13-4C32-A455-EFCF81CA20E1}" srcOrd="0" destOrd="0" presId="urn:microsoft.com/office/officeart/2008/layout/VerticalCircleList"/>
    <dgm:cxn modelId="{66769E5E-05D7-4AE6-BCF1-AD391836A7BA}" type="presParOf" srcId="{DC9701F9-D1F7-4825-B3C3-E5E6A4E9EEB5}" destId="{235600D1-8659-44AC-87B9-7CB70BFC36E3}" srcOrd="1" destOrd="0" presId="urn:microsoft.com/office/officeart/2008/layout/VerticalCircleList"/>
    <dgm:cxn modelId="{AF69EA91-654D-4DA0-A978-D88C7117F9CA}" type="presParOf" srcId="{DC9701F9-D1F7-4825-B3C3-E5E6A4E9EEB5}" destId="{91C48A99-D99B-4671-B86F-F973D3834CED}" srcOrd="2" destOrd="0" presId="urn:microsoft.com/office/officeart/2008/layout/VerticalCircleList"/>
    <dgm:cxn modelId="{172734C6-0355-4AD3-AC49-36BA0E054477}" type="presParOf" srcId="{87493285-FE7E-414C-88A0-1DEE1871053F}" destId="{53ADDB33-4913-4634-83F7-3FB39F660918}" srcOrd="1" destOrd="0" presId="urn:microsoft.com/office/officeart/2008/layout/VerticalCircleList"/>
    <dgm:cxn modelId="{801EDF62-8329-407E-8F8E-1D663B73B681}" type="presParOf" srcId="{53ADDB33-4913-4634-83F7-3FB39F660918}" destId="{271E8807-2596-4413-8C07-169BAB00D78F}" srcOrd="0" destOrd="0" presId="urn:microsoft.com/office/officeart/2008/layout/VerticalCircleList"/>
    <dgm:cxn modelId="{DADB6064-A01D-43E3-81E9-81C5C596FF29}" type="presParOf" srcId="{53ADDB33-4913-4634-83F7-3FB39F660918}" destId="{27BC0D80-8002-44B5-BA87-F2ADFBCD9202}" srcOrd="1" destOrd="0" presId="urn:microsoft.com/office/officeart/2008/layout/VerticalCircleList"/>
    <dgm:cxn modelId="{516D33E7-B944-4C44-A94C-A158250448BD}" type="presParOf" srcId="{53ADDB33-4913-4634-83F7-3FB39F660918}" destId="{E1D8DC64-0A6D-4EFE-93D1-ABCDCBD2BA34}" srcOrd="2" destOrd="0" presId="urn:microsoft.com/office/officeart/2008/layout/VerticalCircleList"/>
    <dgm:cxn modelId="{DE8CDAB6-EAA7-433E-8E9D-381BF53826E4}" type="presParOf" srcId="{87493285-FE7E-414C-88A0-1DEE1871053F}" destId="{0CBC1BDF-FF74-499A-8999-C8251516B135}" srcOrd="2" destOrd="0" presId="urn:microsoft.com/office/officeart/2008/layout/VerticalCircleList"/>
    <dgm:cxn modelId="{8B7B1190-20EF-4E93-BD1E-FD36113076AB}" type="presParOf" srcId="{0CBC1BDF-FF74-499A-8999-C8251516B135}" destId="{B016C54E-32E5-4B62-9EA8-D5100A4EDFAA}" srcOrd="0" destOrd="0" presId="urn:microsoft.com/office/officeart/2008/layout/VerticalCircleList"/>
    <dgm:cxn modelId="{BC951E6C-9D7F-4328-93DD-5093648434CC}" type="presParOf" srcId="{0CBC1BDF-FF74-499A-8999-C8251516B135}" destId="{9613B0C6-EBE7-4084-83CD-204020C31851}" srcOrd="1" destOrd="0" presId="urn:microsoft.com/office/officeart/2008/layout/VerticalCircleList"/>
    <dgm:cxn modelId="{CB844A94-BBD5-4F27-9C3B-3BC5C699BE53}" type="presParOf" srcId="{0CBC1BDF-FF74-499A-8999-C8251516B135}" destId="{3264D999-2E20-449F-945B-AB753BB75323}" srcOrd="2" destOrd="0" presId="urn:microsoft.com/office/officeart/2008/layout/VerticalCircleList"/>
    <dgm:cxn modelId="{693230BE-6FFB-4CCD-9C64-DCE6C1EB38DD}" type="presParOf" srcId="{87493285-FE7E-414C-88A0-1DEE1871053F}" destId="{4D1293F3-90A3-4043-A9CC-D594C59CADEA}" srcOrd="3" destOrd="0" presId="urn:microsoft.com/office/officeart/2008/layout/VerticalCircleList"/>
    <dgm:cxn modelId="{012578A2-195C-4229-8609-77B9ACDD4F90}" type="presParOf" srcId="{4D1293F3-90A3-4043-A9CC-D594C59CADEA}" destId="{44553F2D-4B63-4A8F-B85A-F4B1520FBE54}" srcOrd="0" destOrd="0" presId="urn:microsoft.com/office/officeart/2008/layout/VerticalCircleList"/>
    <dgm:cxn modelId="{CDE7627E-4A9D-456A-AA08-0025EAC5378E}" type="presParOf" srcId="{4D1293F3-90A3-4043-A9CC-D594C59CADEA}" destId="{B466FD51-2C48-4D2A-928F-9D0165D8D7D5}" srcOrd="1" destOrd="0" presId="urn:microsoft.com/office/officeart/2008/layout/VerticalCircleList"/>
    <dgm:cxn modelId="{D5839430-3385-464C-99FB-967040AA042B}" type="presParOf" srcId="{4D1293F3-90A3-4043-A9CC-D594C59CADEA}" destId="{F41D5313-D004-4C20-98BD-3050CA539422}" srcOrd="2" destOrd="0" presId="urn:microsoft.com/office/officeart/2008/layout/Vertical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4B82E-1E18-4CE5-BFD2-3047AECB7F02}">
      <dsp:nvSpPr>
        <dsp:cNvPr id="0" name=""/>
        <dsp:cNvSpPr/>
      </dsp:nvSpPr>
      <dsp:spPr>
        <a:xfrm>
          <a:off x="3449" y="729"/>
          <a:ext cx="1394794" cy="77425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l-PL" sz="1100" kern="1200">
              <a:latin typeface="Poppins" panose="00000500000000000000" pitchFamily="2" charset="-18"/>
              <a:cs typeface="Poppins" panose="00000500000000000000" pitchFamily="2" charset="-18"/>
            </a:rPr>
            <a:t>Beam for </a:t>
          </a:r>
          <a:r>
            <a:rPr lang="pl-PL" sz="1100" kern="1200" err="1">
              <a:latin typeface="Poppins" panose="00000500000000000000" pitchFamily="2" charset="-18"/>
              <a:cs typeface="Poppins" panose="00000500000000000000" pitchFamily="2" charset="-18"/>
            </a:rPr>
            <a:t>beamlines</a:t>
          </a:r>
          <a:r>
            <a:rPr lang="pl-PL" sz="1100" kern="1200">
              <a:latin typeface="Poppins" panose="00000500000000000000" pitchFamily="2" charset="-18"/>
              <a:cs typeface="Poppins" panose="00000500000000000000" pitchFamily="2" charset="-18"/>
            </a:rPr>
            <a:t>/</a:t>
          </a:r>
          <a:r>
            <a:rPr lang="pl-PL" sz="1100" kern="1200" err="1">
              <a:latin typeface="Poppins" panose="00000500000000000000" pitchFamily="2" charset="-18"/>
              <a:cs typeface="Poppins" panose="00000500000000000000" pitchFamily="2" charset="-18"/>
            </a:rPr>
            <a:t>Users</a:t>
          </a:r>
          <a:endParaRPr lang="en-GB" sz="1100" kern="1200">
            <a:latin typeface="Poppins" panose="00000500000000000000" pitchFamily="2" charset="-18"/>
            <a:cs typeface="Poppins" panose="00000500000000000000" pitchFamily="2" charset="-18"/>
          </a:endParaRPr>
        </a:p>
      </dsp:txBody>
      <dsp:txXfrm>
        <a:off x="26126" y="23406"/>
        <a:ext cx="1349440" cy="728903"/>
      </dsp:txXfrm>
    </dsp:sp>
    <dsp:sp modelId="{F593F447-566D-4598-8A6F-4F2265E16845}">
      <dsp:nvSpPr>
        <dsp:cNvPr id="0" name=""/>
        <dsp:cNvSpPr/>
      </dsp:nvSpPr>
      <dsp:spPr>
        <a:xfrm>
          <a:off x="3449" y="895907"/>
          <a:ext cx="1394794" cy="77425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l-PL" sz="1100" b="1" kern="1200"/>
            <a:t>185 </a:t>
          </a:r>
          <a:r>
            <a:rPr lang="pl-PL" sz="1100" b="1" kern="1200" err="1"/>
            <a:t>days</a:t>
          </a:r>
          <a:r>
            <a:rPr lang="pl-PL" sz="1100" b="1" kern="1200"/>
            <a:t>/</a:t>
          </a:r>
          <a:r>
            <a:rPr lang="pl-PL" sz="1100" b="1" kern="1200" err="1"/>
            <a:t>year</a:t>
          </a:r>
          <a:endParaRPr lang="en-GB" sz="1100" b="1" kern="1200"/>
        </a:p>
      </dsp:txBody>
      <dsp:txXfrm>
        <a:off x="26126" y="918584"/>
        <a:ext cx="1349440" cy="728903"/>
      </dsp:txXfrm>
    </dsp:sp>
    <dsp:sp modelId="{546A4719-3F64-4549-8602-295BEBE41804}">
      <dsp:nvSpPr>
        <dsp:cNvPr id="0" name=""/>
        <dsp:cNvSpPr/>
      </dsp:nvSpPr>
      <dsp:spPr>
        <a:xfrm>
          <a:off x="1632568" y="729"/>
          <a:ext cx="1394794" cy="77425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l-PL" sz="1100" kern="1200"/>
            <a:t>Machine development /</a:t>
          </a:r>
          <a:r>
            <a:rPr lang="pl-PL" sz="1100" kern="1200" err="1"/>
            <a:t>maintenance</a:t>
          </a:r>
          <a:endParaRPr lang="pl-PL" sz="1100" kern="1200"/>
        </a:p>
      </dsp:txBody>
      <dsp:txXfrm>
        <a:off x="1655245" y="23406"/>
        <a:ext cx="1349440" cy="728903"/>
      </dsp:txXfrm>
    </dsp:sp>
    <dsp:sp modelId="{51BC7A6F-04FA-4582-82C6-EF4F172D813B}">
      <dsp:nvSpPr>
        <dsp:cNvPr id="0" name=""/>
        <dsp:cNvSpPr/>
      </dsp:nvSpPr>
      <dsp:spPr>
        <a:xfrm>
          <a:off x="1632568" y="895907"/>
          <a:ext cx="1394794" cy="77425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l-PL" sz="1100" kern="1200"/>
            <a:t>  </a:t>
          </a:r>
          <a:r>
            <a:rPr lang="pl-PL" sz="1100" b="1" kern="1200"/>
            <a:t>75 </a:t>
          </a:r>
          <a:r>
            <a:rPr lang="pl-PL" sz="1100" b="1" kern="1200" err="1"/>
            <a:t>days</a:t>
          </a:r>
          <a:r>
            <a:rPr lang="pl-PL" sz="1100" b="1" kern="1200"/>
            <a:t>/</a:t>
          </a:r>
          <a:r>
            <a:rPr lang="pl-PL" sz="1100" b="1" kern="1200" err="1"/>
            <a:t>year</a:t>
          </a:r>
          <a:endParaRPr lang="pl-PL" sz="1100" b="1" kern="1200"/>
        </a:p>
      </dsp:txBody>
      <dsp:txXfrm>
        <a:off x="1655245" y="918584"/>
        <a:ext cx="1349440" cy="728903"/>
      </dsp:txXfrm>
    </dsp:sp>
    <dsp:sp modelId="{FE531214-25B6-4FF8-BF3E-D28FEA6BF033}">
      <dsp:nvSpPr>
        <dsp:cNvPr id="0" name=""/>
        <dsp:cNvSpPr/>
      </dsp:nvSpPr>
      <dsp:spPr>
        <a:xfrm>
          <a:off x="3261688" y="729"/>
          <a:ext cx="1394794" cy="77425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l-PL" sz="1100" kern="1200" err="1"/>
            <a:t>Shutdown</a:t>
          </a:r>
          <a:endParaRPr lang="pl-PL" sz="1100" kern="1200"/>
        </a:p>
      </dsp:txBody>
      <dsp:txXfrm>
        <a:off x="3284365" y="23406"/>
        <a:ext cx="1349440" cy="728903"/>
      </dsp:txXfrm>
    </dsp:sp>
    <dsp:sp modelId="{5BDDC60D-3178-41AC-AAA7-A3B32852BEC1}">
      <dsp:nvSpPr>
        <dsp:cNvPr id="0" name=""/>
        <dsp:cNvSpPr/>
      </dsp:nvSpPr>
      <dsp:spPr>
        <a:xfrm>
          <a:off x="3261688" y="895907"/>
          <a:ext cx="1394794" cy="77425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l-PL" sz="1100" b="1" kern="1200"/>
            <a:t>79 </a:t>
          </a:r>
          <a:r>
            <a:rPr lang="pl-PL" sz="1100" b="1" kern="1200" err="1"/>
            <a:t>days</a:t>
          </a:r>
          <a:r>
            <a:rPr lang="pl-PL" sz="1100" b="1" kern="1200"/>
            <a:t>/</a:t>
          </a:r>
          <a:r>
            <a:rPr lang="pl-PL" sz="1100" b="1" kern="1200" err="1"/>
            <a:t>year</a:t>
          </a:r>
          <a:endParaRPr lang="pl-PL" sz="1100" b="1" kern="1200"/>
        </a:p>
      </dsp:txBody>
      <dsp:txXfrm>
        <a:off x="3284365" y="918584"/>
        <a:ext cx="1349440" cy="7289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95829-47CD-4EB0-A659-789C38E5CC47}">
      <dsp:nvSpPr>
        <dsp:cNvPr id="0" name=""/>
        <dsp:cNvSpPr/>
      </dsp:nvSpPr>
      <dsp:spPr>
        <a:xfrm>
          <a:off x="1451" y="384857"/>
          <a:ext cx="2830631" cy="2830631"/>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5779" tIns="17780" rIns="155779" bIns="17780" numCol="1" spcCol="1270" anchor="ctr" anchorCtr="0">
          <a:noAutofit/>
        </a:bodyPr>
        <a:lstStyle/>
        <a:p>
          <a:pPr marL="0" lvl="0" indent="0" algn="ctr" defTabSz="622300">
            <a:lnSpc>
              <a:spcPct val="90000"/>
            </a:lnSpc>
            <a:spcBef>
              <a:spcPct val="0"/>
            </a:spcBef>
            <a:spcAft>
              <a:spcPct val="35000"/>
            </a:spcAft>
            <a:buNone/>
          </a:pPr>
          <a:r>
            <a:rPr lang="en-US" sz="1400" b="1" kern="1200" noProof="0">
              <a:latin typeface="Poppins" pitchFamily="2" charset="77"/>
              <a:cs typeface="Poppins" pitchFamily="2" charset="77"/>
            </a:rPr>
            <a:t>Supporting operation and improving beam stability. High availability.  </a:t>
          </a:r>
        </a:p>
      </dsp:txBody>
      <dsp:txXfrm>
        <a:off x="415987" y="799393"/>
        <a:ext cx="2001559" cy="2001559"/>
      </dsp:txXfrm>
    </dsp:sp>
    <dsp:sp modelId="{09C09B68-98A1-E846-87D5-7CE00D2AD160}">
      <dsp:nvSpPr>
        <dsp:cNvPr id="0" name=""/>
        <dsp:cNvSpPr/>
      </dsp:nvSpPr>
      <dsp:spPr>
        <a:xfrm>
          <a:off x="2265956" y="384857"/>
          <a:ext cx="2830631" cy="2830631"/>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5779" tIns="17780" rIns="155779" bIns="17780" numCol="1" spcCol="1270" anchor="ctr" anchorCtr="0">
          <a:noAutofit/>
        </a:bodyPr>
        <a:lstStyle/>
        <a:p>
          <a:pPr marL="0" lvl="0" indent="0" algn="ctr" defTabSz="622300">
            <a:lnSpc>
              <a:spcPct val="90000"/>
            </a:lnSpc>
            <a:spcBef>
              <a:spcPct val="0"/>
            </a:spcBef>
            <a:spcAft>
              <a:spcPct val="35000"/>
            </a:spcAft>
            <a:buNone/>
          </a:pPr>
          <a:r>
            <a:rPr lang="en-US" sz="1400" b="1" kern="1200" noProof="0">
              <a:latin typeface="Poppins" pitchFamily="2" charset="77"/>
              <a:cs typeface="Poppins" pitchFamily="2" charset="77"/>
            </a:rPr>
            <a:t>Diagnostics development :</a:t>
          </a:r>
        </a:p>
        <a:p>
          <a:pPr marL="0" lvl="0" indent="0" algn="ctr" defTabSz="622300">
            <a:lnSpc>
              <a:spcPct val="90000"/>
            </a:lnSpc>
            <a:spcBef>
              <a:spcPct val="0"/>
            </a:spcBef>
            <a:spcAft>
              <a:spcPct val="35000"/>
            </a:spcAft>
            <a:buNone/>
          </a:pPr>
          <a:r>
            <a:rPr lang="en-US" sz="1400" b="1" kern="1200" noProof="0">
              <a:latin typeface="Poppins" pitchFamily="2" charset="77"/>
              <a:cs typeface="Poppins" pitchFamily="2" charset="77"/>
            </a:rPr>
            <a:t>FOFB, BBFB, BLM, Tune FB and BPM system for  SOLARIS I FCC ee.</a:t>
          </a:r>
        </a:p>
      </dsp:txBody>
      <dsp:txXfrm>
        <a:off x="2680492" y="799393"/>
        <a:ext cx="2001559" cy="2001559"/>
      </dsp:txXfrm>
    </dsp:sp>
    <dsp:sp modelId="{644FB825-C349-4B16-96AE-70051A960465}">
      <dsp:nvSpPr>
        <dsp:cNvPr id="0" name=""/>
        <dsp:cNvSpPr/>
      </dsp:nvSpPr>
      <dsp:spPr>
        <a:xfrm>
          <a:off x="4530461" y="384857"/>
          <a:ext cx="2830631" cy="2830631"/>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5779" tIns="17780" rIns="155779" bIns="17780" numCol="1" spcCol="1270" anchor="ctr" anchorCtr="0">
          <a:noAutofit/>
        </a:bodyPr>
        <a:lstStyle/>
        <a:p>
          <a:pPr marL="0" lvl="0" indent="0" algn="ctr" defTabSz="622300">
            <a:lnSpc>
              <a:spcPct val="90000"/>
            </a:lnSpc>
            <a:spcBef>
              <a:spcPct val="0"/>
            </a:spcBef>
            <a:spcAft>
              <a:spcPct val="35000"/>
            </a:spcAft>
            <a:buNone/>
          </a:pPr>
          <a:r>
            <a:rPr lang="en-US" sz="1400" b="1" kern="1200" noProof="0">
              <a:latin typeface="Poppins" pitchFamily="2" charset="77"/>
              <a:cs typeface="Poppins" pitchFamily="2" charset="77"/>
            </a:rPr>
            <a:t>New beamlines development (CIRI, ARYA, SMAUG, MAVKA) and installation  </a:t>
          </a:r>
        </a:p>
      </dsp:txBody>
      <dsp:txXfrm>
        <a:off x="4944997" y="799393"/>
        <a:ext cx="2001559" cy="2001559"/>
      </dsp:txXfrm>
    </dsp:sp>
    <dsp:sp modelId="{723A7B8B-AD52-47DE-A36D-131C6D2D5A4B}">
      <dsp:nvSpPr>
        <dsp:cNvPr id="0" name=""/>
        <dsp:cNvSpPr/>
      </dsp:nvSpPr>
      <dsp:spPr>
        <a:xfrm>
          <a:off x="6794966" y="384857"/>
          <a:ext cx="2830631" cy="2830631"/>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5779" tIns="17780" rIns="155779" bIns="17780" numCol="1" spcCol="1270" anchor="ctr" anchorCtr="0">
          <a:noAutofit/>
        </a:bodyPr>
        <a:lstStyle/>
        <a:p>
          <a:pPr marL="0" lvl="0" indent="0" algn="ctr" defTabSz="622300">
            <a:lnSpc>
              <a:spcPct val="90000"/>
            </a:lnSpc>
            <a:spcBef>
              <a:spcPct val="0"/>
            </a:spcBef>
            <a:spcAft>
              <a:spcPct val="35000"/>
            </a:spcAft>
            <a:buNone/>
          </a:pPr>
          <a:r>
            <a:rPr lang="en-US" sz="1400" b="1" kern="1200" noProof="0">
              <a:latin typeface="Poppins" pitchFamily="2" charset="77"/>
              <a:ea typeface="Cambria"/>
              <a:cs typeface="Poppins" pitchFamily="2" charset="77"/>
            </a:rPr>
            <a:t>Magnet Lab development including magnet diagnostic tools (stability, alignment), ID development</a:t>
          </a:r>
          <a:endParaRPr lang="en-US" sz="1400" b="1" kern="1200" noProof="0">
            <a:latin typeface="Poppins" pitchFamily="2" charset="77"/>
            <a:cs typeface="Poppins" pitchFamily="2" charset="77"/>
          </a:endParaRPr>
        </a:p>
      </dsp:txBody>
      <dsp:txXfrm>
        <a:off x="7209502" y="799393"/>
        <a:ext cx="2001559" cy="2001559"/>
      </dsp:txXfrm>
    </dsp:sp>
    <dsp:sp modelId="{D97EB1E9-C4DF-E147-8C2B-659E3525D771}">
      <dsp:nvSpPr>
        <dsp:cNvPr id="0" name=""/>
        <dsp:cNvSpPr/>
      </dsp:nvSpPr>
      <dsp:spPr>
        <a:xfrm>
          <a:off x="9059472" y="384857"/>
          <a:ext cx="2830631" cy="2830631"/>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5779" tIns="17780" rIns="155779" bIns="17780" numCol="1" spcCol="1270" anchor="ctr" anchorCtr="0">
          <a:noAutofit/>
        </a:bodyPr>
        <a:lstStyle/>
        <a:p>
          <a:pPr marL="0" lvl="0" indent="0" algn="ctr" defTabSz="622300">
            <a:lnSpc>
              <a:spcPct val="90000"/>
            </a:lnSpc>
            <a:spcBef>
              <a:spcPct val="0"/>
            </a:spcBef>
            <a:spcAft>
              <a:spcPct val="35000"/>
            </a:spcAft>
            <a:buNone/>
          </a:pPr>
          <a:r>
            <a:rPr lang="en-US" sz="1400" b="1" kern="1200" noProof="0">
              <a:latin typeface="Poppins" pitchFamily="2" charset="77"/>
              <a:cs typeface="Poppins" pitchFamily="2" charset="77"/>
            </a:rPr>
            <a:t>Full energy linac development</a:t>
          </a:r>
        </a:p>
      </dsp:txBody>
      <dsp:txXfrm>
        <a:off x="9474008" y="799393"/>
        <a:ext cx="2001559" cy="20015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5F3D2-652B-8F49-8CEA-F31C71AB8F46}">
      <dsp:nvSpPr>
        <dsp:cNvPr id="0" name=""/>
        <dsp:cNvSpPr/>
      </dsp:nvSpPr>
      <dsp:spPr>
        <a:xfrm>
          <a:off x="2023" y="339582"/>
          <a:ext cx="1605004" cy="963002"/>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noProof="0">
              <a:latin typeface="Calibri Light" panose="020F0302020204030204"/>
            </a:rPr>
            <a:t>User time</a:t>
          </a:r>
          <a:endParaRPr lang="en-US" sz="2300" kern="1200" noProof="0"/>
        </a:p>
        <a:p>
          <a:pPr marL="0" lvl="0" indent="0" algn="ctr" defTabSz="1022350">
            <a:lnSpc>
              <a:spcPct val="90000"/>
            </a:lnSpc>
            <a:spcBef>
              <a:spcPct val="0"/>
            </a:spcBef>
            <a:spcAft>
              <a:spcPct val="35000"/>
            </a:spcAft>
            <a:buNone/>
          </a:pPr>
          <a:r>
            <a:rPr lang="en-US" sz="2300" kern="1200" noProof="0"/>
            <a:t>3970h </a:t>
          </a:r>
        </a:p>
      </dsp:txBody>
      <dsp:txXfrm>
        <a:off x="2023" y="339582"/>
        <a:ext cx="1605004" cy="963002"/>
      </dsp:txXfrm>
    </dsp:sp>
    <dsp:sp modelId="{A0529654-F7CE-9448-9505-6378F3E4FDE3}">
      <dsp:nvSpPr>
        <dsp:cNvPr id="0" name=""/>
        <dsp:cNvSpPr/>
      </dsp:nvSpPr>
      <dsp:spPr>
        <a:xfrm>
          <a:off x="1767527" y="339582"/>
          <a:ext cx="1605004" cy="963002"/>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noProof="0">
              <a:latin typeface="Calibri Light" panose="020F0302020204030204"/>
            </a:rPr>
            <a:t>Availability</a:t>
          </a:r>
          <a:endParaRPr lang="en-US" sz="2300" kern="1200" noProof="0"/>
        </a:p>
        <a:p>
          <a:pPr marL="0" lvl="0" indent="0" algn="ctr" defTabSz="1022350">
            <a:lnSpc>
              <a:spcPct val="90000"/>
            </a:lnSpc>
            <a:spcBef>
              <a:spcPct val="0"/>
            </a:spcBef>
            <a:spcAft>
              <a:spcPct val="35000"/>
            </a:spcAft>
            <a:buNone/>
          </a:pPr>
          <a:r>
            <a:rPr lang="en-US" sz="2300" kern="1200" noProof="0"/>
            <a:t>9</a:t>
          </a:r>
          <a:r>
            <a:rPr lang="pl-PL" sz="2300" kern="1200" noProof="0"/>
            <a:t>7</a:t>
          </a:r>
          <a:r>
            <a:rPr lang="en-US" sz="2300" kern="1200" noProof="0">
              <a:latin typeface="Calibri Light" panose="020F0302020204030204"/>
            </a:rPr>
            <a:t>.0</a:t>
          </a:r>
          <a:r>
            <a:rPr lang="en-US" sz="2300" kern="1200" noProof="0"/>
            <a:t>%</a:t>
          </a:r>
        </a:p>
      </dsp:txBody>
      <dsp:txXfrm>
        <a:off x="1767527" y="339582"/>
        <a:ext cx="1605004" cy="963002"/>
      </dsp:txXfrm>
    </dsp:sp>
    <dsp:sp modelId="{7CC02E3F-5499-F74E-9AA2-3D110E27F60C}">
      <dsp:nvSpPr>
        <dsp:cNvPr id="0" name=""/>
        <dsp:cNvSpPr/>
      </dsp:nvSpPr>
      <dsp:spPr>
        <a:xfrm>
          <a:off x="3533032" y="339582"/>
          <a:ext cx="1605004" cy="963002"/>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noProof="0"/>
            <a:t>MTBF </a:t>
          </a:r>
        </a:p>
        <a:p>
          <a:pPr marL="0" lvl="0" indent="0" algn="ctr" defTabSz="1022350">
            <a:lnSpc>
              <a:spcPct val="90000"/>
            </a:lnSpc>
            <a:spcBef>
              <a:spcPct val="0"/>
            </a:spcBef>
            <a:spcAft>
              <a:spcPct val="35000"/>
            </a:spcAft>
            <a:buNone/>
          </a:pPr>
          <a:r>
            <a:rPr lang="pl-PL" sz="2300" kern="1200" noProof="0">
              <a:latin typeface="Calibri Light" panose="020F0302020204030204"/>
            </a:rPr>
            <a:t>84.5</a:t>
          </a:r>
          <a:r>
            <a:rPr lang="en-US" sz="2300" kern="1200" noProof="0"/>
            <a:t>h</a:t>
          </a:r>
        </a:p>
      </dsp:txBody>
      <dsp:txXfrm>
        <a:off x="3533032" y="339582"/>
        <a:ext cx="1605004" cy="963002"/>
      </dsp:txXfrm>
    </dsp:sp>
    <dsp:sp modelId="{DA11557E-6097-7041-A75E-5741085D4315}">
      <dsp:nvSpPr>
        <dsp:cNvPr id="0" name=""/>
        <dsp:cNvSpPr/>
      </dsp:nvSpPr>
      <dsp:spPr>
        <a:xfrm>
          <a:off x="5298536" y="339582"/>
          <a:ext cx="1605004" cy="963002"/>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noProof="0"/>
            <a:t>MTTR </a:t>
          </a:r>
        </a:p>
        <a:p>
          <a:pPr marL="0" lvl="0" indent="0" algn="ctr" defTabSz="1022350" rtl="0">
            <a:lnSpc>
              <a:spcPct val="90000"/>
            </a:lnSpc>
            <a:spcBef>
              <a:spcPct val="0"/>
            </a:spcBef>
            <a:spcAft>
              <a:spcPct val="35000"/>
            </a:spcAft>
            <a:buNone/>
          </a:pPr>
          <a:r>
            <a:rPr lang="pl-PL" sz="2300" kern="1200" noProof="0"/>
            <a:t>1</a:t>
          </a:r>
          <a:r>
            <a:rPr lang="en-US" sz="2300" kern="1200" noProof="0">
              <a:latin typeface="Calibri Light" panose="020F0302020204030204"/>
            </a:rPr>
            <a:t>.7h</a:t>
          </a:r>
          <a:endParaRPr lang="en-US" sz="2300" kern="1200"/>
        </a:p>
      </dsp:txBody>
      <dsp:txXfrm>
        <a:off x="5298536" y="339582"/>
        <a:ext cx="1605004" cy="963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99B55-20F7-4261-8F3D-420B9E035758}">
      <dsp:nvSpPr>
        <dsp:cNvPr id="0" name=""/>
        <dsp:cNvSpPr/>
      </dsp:nvSpPr>
      <dsp:spPr>
        <a:xfrm>
          <a:off x="-6669930" y="-1019969"/>
          <a:ext cx="7938600" cy="7938600"/>
        </a:xfrm>
        <a:prstGeom prst="blockArc">
          <a:avLst>
            <a:gd name="adj1" fmla="val 18900000"/>
            <a:gd name="adj2" fmla="val 2700000"/>
            <a:gd name="adj3" fmla="val 272"/>
          </a:avLst>
        </a:pr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FBDFC86-B1F5-4D92-AE10-3D3B7063201B}">
      <dsp:nvSpPr>
        <dsp:cNvPr id="0" name=""/>
        <dsp:cNvSpPr/>
      </dsp:nvSpPr>
      <dsp:spPr>
        <a:xfrm>
          <a:off x="472187" y="310623"/>
          <a:ext cx="11153515" cy="62101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2928" tIns="27940" rIns="27940" bIns="27940" numCol="1" spcCol="1270" anchor="t" anchorCtr="0">
          <a:noAutofit/>
        </a:bodyPr>
        <a:lstStyle/>
        <a:p>
          <a:pPr marL="0" lvl="0" indent="0" algn="l" defTabSz="466725">
            <a:lnSpc>
              <a:spcPct val="90000"/>
            </a:lnSpc>
            <a:spcBef>
              <a:spcPct val="0"/>
            </a:spcBef>
            <a:spcAft>
              <a:spcPct val="35000"/>
            </a:spcAft>
            <a:buFont typeface="Arial" panose="020B0604020202020204" pitchFamily="34" charset="0"/>
            <a:buNone/>
          </a:pPr>
          <a:r>
            <a:rPr lang="en-US" sz="1050" b="1" kern="1200" noProof="0" dirty="0">
              <a:solidFill>
                <a:schemeClr val="tx1"/>
              </a:solidFill>
              <a:latin typeface="Poppins"/>
              <a:ea typeface="+mn-lt"/>
              <a:cs typeface="+mn-lt"/>
            </a:rPr>
            <a:t>RF Chopper – 100MHz pulsed amplifier failure</a:t>
          </a:r>
          <a:endParaRPr lang="en-US" sz="1050" kern="1200" noProof="0" dirty="0">
            <a:solidFill>
              <a:schemeClr val="tx1"/>
            </a:solidFill>
          </a:endParaRPr>
        </a:p>
        <a:p>
          <a:pPr marL="57150" lvl="1" indent="-57150" algn="l" defTabSz="466725">
            <a:lnSpc>
              <a:spcPct val="90000"/>
            </a:lnSpc>
            <a:spcBef>
              <a:spcPct val="0"/>
            </a:spcBef>
            <a:spcAft>
              <a:spcPct val="15000"/>
            </a:spcAft>
            <a:buFont typeface="Arial" panose="020B0604020202020204" pitchFamily="34" charset="0"/>
            <a:buChar char="•"/>
          </a:pPr>
          <a:r>
            <a:rPr lang="en-US" sz="1050" kern="1200" noProof="0">
              <a:solidFill>
                <a:schemeClr val="tx1"/>
              </a:solidFill>
              <a:latin typeface="Poppins"/>
              <a:ea typeface="Calibri"/>
              <a:cs typeface="Poppins"/>
            </a:rPr>
            <a:t>At the beginning of 2025, the RF power pulsed amplifier of the 100MHz chopper was damaged, without apparent cause. The LDMOS power transistor burned out. Amplifier and preamplifier modules was repaired and the transistor was replaced. </a:t>
          </a:r>
          <a:endParaRPr lang="en-US" sz="1050" kern="1200" noProof="0">
            <a:solidFill>
              <a:schemeClr val="tx1"/>
            </a:solidFill>
          </a:endParaRPr>
        </a:p>
      </dsp:txBody>
      <dsp:txXfrm>
        <a:off x="472187" y="310623"/>
        <a:ext cx="11153515" cy="621011"/>
      </dsp:txXfrm>
    </dsp:sp>
    <dsp:sp modelId="{2E0B874B-AB98-4602-8F2E-9A222C4BF350}">
      <dsp:nvSpPr>
        <dsp:cNvPr id="0" name=""/>
        <dsp:cNvSpPr/>
      </dsp:nvSpPr>
      <dsp:spPr>
        <a:xfrm>
          <a:off x="84055" y="232997"/>
          <a:ext cx="776263" cy="776263"/>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45D6C27-6A58-4774-9E5C-33F2C45E34CF}">
      <dsp:nvSpPr>
        <dsp:cNvPr id="0" name=""/>
        <dsp:cNvSpPr/>
      </dsp:nvSpPr>
      <dsp:spPr>
        <a:xfrm>
          <a:off x="983011" y="1242022"/>
          <a:ext cx="10642691" cy="62101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2928" tIns="27940" rIns="27940" bIns="27940" numCol="1" spcCol="1270" anchor="t" anchorCtr="0">
          <a:noAutofit/>
        </a:bodyPr>
        <a:lstStyle/>
        <a:p>
          <a:pPr marL="0" lvl="0" indent="0" algn="l" defTabSz="466725">
            <a:lnSpc>
              <a:spcPct val="90000"/>
            </a:lnSpc>
            <a:spcBef>
              <a:spcPct val="0"/>
            </a:spcBef>
            <a:spcAft>
              <a:spcPct val="35000"/>
            </a:spcAft>
            <a:buNone/>
          </a:pPr>
          <a:r>
            <a:rPr lang="en-US" sz="1050" b="1" kern="1200" noProof="0">
              <a:solidFill>
                <a:schemeClr val="tx1"/>
              </a:solidFill>
              <a:latin typeface="Poppins"/>
              <a:ea typeface="+mn-lt"/>
              <a:cs typeface="+mn-lt"/>
            </a:rPr>
            <a:t>High Power Switching Unit (HPSU) for modulators</a:t>
          </a:r>
          <a:endParaRPr lang="en-US" sz="1050" kern="1200" noProof="0">
            <a:solidFill>
              <a:schemeClr val="tx1"/>
            </a:solidFill>
            <a:latin typeface="Poppins"/>
            <a:ea typeface="+mn-lt"/>
            <a:cs typeface="+mn-lt"/>
          </a:endParaRPr>
        </a:p>
        <a:p>
          <a:pPr marL="57150" lvl="1" indent="-57150" algn="l" defTabSz="466725">
            <a:lnSpc>
              <a:spcPct val="90000"/>
            </a:lnSpc>
            <a:spcBef>
              <a:spcPct val="0"/>
            </a:spcBef>
            <a:spcAft>
              <a:spcPct val="15000"/>
            </a:spcAft>
            <a:buChar char="•"/>
          </a:pPr>
          <a:r>
            <a:rPr lang="en-US" sz="1050" b="1" kern="1200" noProof="0">
              <a:solidFill>
                <a:schemeClr val="tx1"/>
              </a:solidFill>
              <a:latin typeface="Calibri" panose="020F0502020204030204"/>
              <a:ea typeface="+mn-lt"/>
              <a:cs typeface="Calibri" panose="020F0502020204030204"/>
            </a:rPr>
            <a:t> </a:t>
          </a:r>
          <a:r>
            <a:rPr lang="en-US" sz="1050" kern="1200" noProof="0">
              <a:solidFill>
                <a:schemeClr val="tx1"/>
              </a:solidFill>
              <a:latin typeface="Poppins"/>
              <a:ea typeface="+mn-lt"/>
              <a:cs typeface="+mn-lt"/>
            </a:rPr>
            <a:t>Several switching modules HPSU in the modulators have been damaged recently. Individual IGBT transistors were failing. The transistors used are no longer manufactured, and we are working on utilizing substitutes with the same parameters.</a:t>
          </a:r>
        </a:p>
      </dsp:txBody>
      <dsp:txXfrm>
        <a:off x="983011" y="1242022"/>
        <a:ext cx="10642691" cy="621011"/>
      </dsp:txXfrm>
    </dsp:sp>
    <dsp:sp modelId="{3CC476BD-1931-4560-B228-D85C587F7FB8}">
      <dsp:nvSpPr>
        <dsp:cNvPr id="0" name=""/>
        <dsp:cNvSpPr/>
      </dsp:nvSpPr>
      <dsp:spPr>
        <a:xfrm>
          <a:off x="594879" y="1164395"/>
          <a:ext cx="776263" cy="776263"/>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2A9E765-7093-4C4F-BC8D-F957535A2F72}">
      <dsp:nvSpPr>
        <dsp:cNvPr id="0" name=""/>
        <dsp:cNvSpPr/>
      </dsp:nvSpPr>
      <dsp:spPr>
        <a:xfrm>
          <a:off x="1216598" y="2173420"/>
          <a:ext cx="10409104" cy="62101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2928" tIns="27940" rIns="27940" bIns="27940" numCol="1" spcCol="1270" anchor="t" anchorCtr="0">
          <a:noAutofit/>
        </a:bodyPr>
        <a:lstStyle/>
        <a:p>
          <a:pPr marL="0" lvl="0" indent="0" algn="l" defTabSz="466725">
            <a:lnSpc>
              <a:spcPct val="90000"/>
            </a:lnSpc>
            <a:spcBef>
              <a:spcPct val="0"/>
            </a:spcBef>
            <a:spcAft>
              <a:spcPct val="35000"/>
            </a:spcAft>
            <a:buNone/>
          </a:pPr>
          <a:r>
            <a:rPr lang="en-US" sz="1050" b="1" kern="1200" noProof="0">
              <a:solidFill>
                <a:schemeClr val="tx1"/>
              </a:solidFill>
              <a:latin typeface="Poppins"/>
              <a:ea typeface="+mn-lt"/>
              <a:cs typeface="+mn-lt"/>
            </a:rPr>
            <a:t>Timing system: Kontron CP6004 CPU module in </a:t>
          </a:r>
          <a:r>
            <a:rPr lang="en-US" sz="1050" b="1" kern="1200" noProof="0" err="1">
              <a:solidFill>
                <a:schemeClr val="tx1"/>
              </a:solidFill>
              <a:latin typeface="Poppins"/>
              <a:ea typeface="+mn-lt"/>
              <a:cs typeface="+mn-lt"/>
            </a:rPr>
            <a:t>CompactPCI</a:t>
          </a:r>
          <a:r>
            <a:rPr lang="en-US" sz="1050" b="1" kern="1200" noProof="0">
              <a:solidFill>
                <a:schemeClr val="tx1"/>
              </a:solidFill>
              <a:latin typeface="Poppins"/>
              <a:ea typeface="+mn-lt"/>
              <a:cs typeface="+mn-lt"/>
            </a:rPr>
            <a:t> form factor</a:t>
          </a:r>
          <a:endParaRPr lang="en-US" sz="1050" kern="1200" noProof="0">
            <a:solidFill>
              <a:schemeClr val="tx1"/>
            </a:solidFill>
            <a:latin typeface="Poppins"/>
            <a:cs typeface="Poppins"/>
          </a:endParaRPr>
        </a:p>
        <a:p>
          <a:pPr marL="57150" lvl="1" indent="-57150" algn="l" defTabSz="466725">
            <a:lnSpc>
              <a:spcPct val="90000"/>
            </a:lnSpc>
            <a:spcBef>
              <a:spcPct val="0"/>
            </a:spcBef>
            <a:spcAft>
              <a:spcPct val="15000"/>
            </a:spcAft>
            <a:buChar char="•"/>
          </a:pPr>
          <a:r>
            <a:rPr lang="en-US" sz="1050" kern="1200" noProof="0" dirty="0">
              <a:solidFill>
                <a:schemeClr val="tx1"/>
              </a:solidFill>
              <a:latin typeface="Poppins"/>
              <a:cs typeface="Poppins"/>
            </a:rPr>
            <a:t>Several damaged boards. Our approach is to </a:t>
          </a:r>
          <a:r>
            <a:rPr lang="en-US" sz="1050" kern="1200" noProof="0" dirty="0" err="1">
              <a:solidFill>
                <a:schemeClr val="tx1"/>
              </a:solidFill>
              <a:latin typeface="Poppins"/>
              <a:cs typeface="Poppins"/>
            </a:rPr>
            <a:t>reball</a:t>
          </a:r>
          <a:r>
            <a:rPr lang="en-US" sz="1050" kern="1200" noProof="0" dirty="0">
              <a:solidFill>
                <a:schemeClr val="tx1"/>
              </a:solidFill>
              <a:latin typeface="Poppins"/>
              <a:cs typeface="Poppins"/>
            </a:rPr>
            <a:t> Intel i5-3610 chip on PCB. It helps for some time. Next step is to replace chip to another one. New parts are not available. </a:t>
          </a:r>
        </a:p>
      </dsp:txBody>
      <dsp:txXfrm>
        <a:off x="1216598" y="2173420"/>
        <a:ext cx="10409104" cy="621011"/>
      </dsp:txXfrm>
    </dsp:sp>
    <dsp:sp modelId="{B740ACDD-5150-4436-B1FE-9C10DE040031}">
      <dsp:nvSpPr>
        <dsp:cNvPr id="0" name=""/>
        <dsp:cNvSpPr/>
      </dsp:nvSpPr>
      <dsp:spPr>
        <a:xfrm>
          <a:off x="828466" y="2095794"/>
          <a:ext cx="776263" cy="776263"/>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103BA7C-A7A1-4283-839D-490E9935B221}">
      <dsp:nvSpPr>
        <dsp:cNvPr id="0" name=""/>
        <dsp:cNvSpPr/>
      </dsp:nvSpPr>
      <dsp:spPr>
        <a:xfrm>
          <a:off x="1216598" y="3104229"/>
          <a:ext cx="10409104" cy="62101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2928" tIns="27940" rIns="27940" bIns="27940" numCol="1" spcCol="1270" anchor="t" anchorCtr="0">
          <a:noAutofit/>
        </a:bodyPr>
        <a:lstStyle/>
        <a:p>
          <a:pPr marL="0" lvl="0" indent="0" algn="l" defTabSz="466725">
            <a:lnSpc>
              <a:spcPct val="90000"/>
            </a:lnSpc>
            <a:spcBef>
              <a:spcPct val="0"/>
            </a:spcBef>
            <a:spcAft>
              <a:spcPct val="35000"/>
            </a:spcAft>
            <a:buNone/>
          </a:pPr>
          <a:r>
            <a:rPr lang="en-US" sz="1050" b="1" kern="1200" noProof="0">
              <a:solidFill>
                <a:schemeClr val="tx1"/>
              </a:solidFill>
              <a:latin typeface="Poppins"/>
              <a:ea typeface="Calibri"/>
              <a:cs typeface="Calibri"/>
            </a:rPr>
            <a:t>Libera Brilliance RAF modules damage impacting orbit correction system</a:t>
          </a:r>
          <a:endParaRPr lang="en-US" sz="1050" kern="1200" noProof="0">
            <a:solidFill>
              <a:schemeClr val="tx1"/>
            </a:solidFill>
            <a:latin typeface="Poppins"/>
            <a:ea typeface="Calibri"/>
            <a:cs typeface="Poppins"/>
          </a:endParaRPr>
        </a:p>
        <a:p>
          <a:pPr marL="57150" lvl="1" indent="-57150" algn="l" defTabSz="466725">
            <a:lnSpc>
              <a:spcPct val="90000"/>
            </a:lnSpc>
            <a:spcBef>
              <a:spcPct val="0"/>
            </a:spcBef>
            <a:spcAft>
              <a:spcPct val="15000"/>
            </a:spcAft>
            <a:buChar char="•"/>
          </a:pPr>
          <a:r>
            <a:rPr lang="en-US" sz="1050" b="1" kern="1200" noProof="0" dirty="0">
              <a:solidFill>
                <a:schemeClr val="tx1"/>
              </a:solidFill>
            </a:rPr>
            <a:t> </a:t>
          </a:r>
          <a:r>
            <a:rPr lang="en-US" sz="1050" kern="1200" noProof="0" dirty="0">
              <a:solidFill>
                <a:schemeClr val="tx1"/>
              </a:solidFill>
              <a:latin typeface="Poppins"/>
              <a:ea typeface="Calibri"/>
              <a:cs typeface="Poppins"/>
            </a:rPr>
            <a:t>Around once per 6 months randomly RAF module has failure on internal power lines. Fix is easy and takes half an hour: just replace four 10 </a:t>
          </a:r>
          <a:r>
            <a:rPr lang="en-US" sz="1050" kern="1200" noProof="0" dirty="0" err="1">
              <a:solidFill>
                <a:schemeClr val="tx1"/>
              </a:solidFill>
              <a:latin typeface="Poppins"/>
              <a:ea typeface="Calibri"/>
              <a:cs typeface="Poppins"/>
            </a:rPr>
            <a:t>uF</a:t>
          </a:r>
          <a:r>
            <a:rPr lang="en-US" sz="1050" kern="1200" noProof="0" dirty="0">
              <a:solidFill>
                <a:schemeClr val="tx1"/>
              </a:solidFill>
              <a:latin typeface="Poppins"/>
              <a:ea typeface="Calibri"/>
              <a:cs typeface="Poppins"/>
            </a:rPr>
            <a:t> 0805 capacitors.</a:t>
          </a:r>
        </a:p>
      </dsp:txBody>
      <dsp:txXfrm>
        <a:off x="1216598" y="3104229"/>
        <a:ext cx="10409104" cy="621011"/>
      </dsp:txXfrm>
    </dsp:sp>
    <dsp:sp modelId="{DED03A78-6174-4996-872F-B2CF95A50C02}">
      <dsp:nvSpPr>
        <dsp:cNvPr id="0" name=""/>
        <dsp:cNvSpPr/>
      </dsp:nvSpPr>
      <dsp:spPr>
        <a:xfrm>
          <a:off x="828466" y="3026602"/>
          <a:ext cx="776263" cy="776263"/>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C1EA5E2-3C57-4940-9F90-35555BA567C0}">
      <dsp:nvSpPr>
        <dsp:cNvPr id="0" name=""/>
        <dsp:cNvSpPr/>
      </dsp:nvSpPr>
      <dsp:spPr>
        <a:xfrm>
          <a:off x="983011" y="4035627"/>
          <a:ext cx="10642691" cy="621011"/>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2928" tIns="27940" rIns="27940" bIns="27940" numCol="1" spcCol="1270" anchor="t" anchorCtr="0">
          <a:noAutofit/>
        </a:bodyPr>
        <a:lstStyle/>
        <a:p>
          <a:pPr marL="0" lvl="0" indent="0" algn="l" defTabSz="466725">
            <a:lnSpc>
              <a:spcPct val="90000"/>
            </a:lnSpc>
            <a:spcBef>
              <a:spcPct val="0"/>
            </a:spcBef>
            <a:spcAft>
              <a:spcPct val="35000"/>
            </a:spcAft>
            <a:buNone/>
          </a:pPr>
          <a:r>
            <a:rPr lang="en-US" sz="1050" b="1" kern="1200" noProof="0">
              <a:solidFill>
                <a:schemeClr val="tx1"/>
              </a:solidFill>
              <a:latin typeface="Poppins"/>
              <a:ea typeface="+mn-lt"/>
              <a:cs typeface="+mn-lt"/>
            </a:rPr>
            <a:t>Water circuit interlocks in storage ring</a:t>
          </a:r>
          <a:endParaRPr lang="en-US" sz="1050" kern="1200" noProof="0">
            <a:solidFill>
              <a:schemeClr val="tx1"/>
            </a:solidFill>
            <a:latin typeface="Poppins"/>
            <a:ea typeface="+mn-lt"/>
            <a:cs typeface="Poppins"/>
          </a:endParaRPr>
        </a:p>
        <a:p>
          <a:pPr marL="57150" lvl="1" indent="-57150" algn="l" defTabSz="466725">
            <a:lnSpc>
              <a:spcPct val="90000"/>
            </a:lnSpc>
            <a:spcBef>
              <a:spcPct val="0"/>
            </a:spcBef>
            <a:spcAft>
              <a:spcPct val="15000"/>
            </a:spcAft>
            <a:buChar char="•"/>
          </a:pPr>
          <a:r>
            <a:rPr lang="en-US" sz="1050" b="1" kern="1200" noProof="0">
              <a:solidFill>
                <a:schemeClr val="tx1"/>
              </a:solidFill>
              <a:latin typeface="Poppins"/>
              <a:ea typeface="+mn-lt"/>
              <a:cs typeface="Calibri"/>
            </a:rPr>
            <a:t> </a:t>
          </a:r>
          <a:r>
            <a:rPr lang="en-US" sz="1050" kern="1200" noProof="0">
              <a:solidFill>
                <a:schemeClr val="tx1"/>
              </a:solidFill>
              <a:latin typeface="Poppins"/>
              <a:ea typeface="Calibri"/>
              <a:cs typeface="Poppins"/>
            </a:rPr>
            <a:t>Problems with water flow inside the coils of the DBA. Problem solved after installation of the new portable monitoring system (Watson) for temperature detection in critical regions. Design and manufacturing done by Technical Group (PLC Section)</a:t>
          </a:r>
          <a:endParaRPr lang="en-US" sz="1050" kern="1200" noProof="0">
            <a:solidFill>
              <a:schemeClr val="tx1"/>
            </a:solidFill>
            <a:latin typeface="Poppins"/>
            <a:ea typeface="+mn-lt"/>
            <a:cs typeface="Poppins"/>
          </a:endParaRPr>
        </a:p>
      </dsp:txBody>
      <dsp:txXfrm>
        <a:off x="983011" y="4035627"/>
        <a:ext cx="10642691" cy="621011"/>
      </dsp:txXfrm>
    </dsp:sp>
    <dsp:sp modelId="{008BA281-C49D-412C-8B99-AC1A189815E6}">
      <dsp:nvSpPr>
        <dsp:cNvPr id="0" name=""/>
        <dsp:cNvSpPr/>
      </dsp:nvSpPr>
      <dsp:spPr>
        <a:xfrm>
          <a:off x="594879" y="3958001"/>
          <a:ext cx="776263" cy="776263"/>
        </a:xfrm>
        <a:prstGeom prst="ellipse">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1AE613F-EB20-4D56-B135-D8AAC1C2AB58}">
      <dsp:nvSpPr>
        <dsp:cNvPr id="0" name=""/>
        <dsp:cNvSpPr/>
      </dsp:nvSpPr>
      <dsp:spPr>
        <a:xfrm>
          <a:off x="472187" y="4967026"/>
          <a:ext cx="11153515" cy="62101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2928" tIns="27940" rIns="27940" bIns="27940" numCol="1" spcCol="1270" anchor="t" anchorCtr="0">
          <a:noAutofit/>
        </a:bodyPr>
        <a:lstStyle/>
        <a:p>
          <a:pPr marL="0" lvl="0" indent="0" algn="l" defTabSz="466725">
            <a:lnSpc>
              <a:spcPct val="90000"/>
            </a:lnSpc>
            <a:spcBef>
              <a:spcPct val="0"/>
            </a:spcBef>
            <a:spcAft>
              <a:spcPct val="35000"/>
            </a:spcAft>
            <a:buNone/>
          </a:pPr>
          <a:r>
            <a:rPr lang="en-US" sz="1050" b="1" kern="1200" noProof="0">
              <a:solidFill>
                <a:schemeClr val="tx1"/>
              </a:solidFill>
              <a:latin typeface="Poppins"/>
              <a:ea typeface="Calibri" panose="020F0502020204030204"/>
              <a:cs typeface="Poppins"/>
            </a:rPr>
            <a:t>Water interlocks on main power supplies</a:t>
          </a:r>
          <a:endParaRPr lang="en-US" sz="1050" b="1" kern="1200" noProof="0">
            <a:solidFill>
              <a:schemeClr val="tx1"/>
            </a:solidFill>
            <a:latin typeface="Poppins" panose="00000500000000000000" pitchFamily="2" charset="-18"/>
            <a:ea typeface="Calibri"/>
            <a:cs typeface="Poppins" panose="00000500000000000000" pitchFamily="2" charset="-18"/>
          </a:endParaRPr>
        </a:p>
        <a:p>
          <a:pPr marL="57150" lvl="1" indent="-57150" algn="l" defTabSz="466725">
            <a:lnSpc>
              <a:spcPct val="90000"/>
            </a:lnSpc>
            <a:spcBef>
              <a:spcPct val="0"/>
            </a:spcBef>
            <a:spcAft>
              <a:spcPct val="15000"/>
            </a:spcAft>
            <a:buChar char="•"/>
          </a:pPr>
          <a:r>
            <a:rPr lang="en-US" sz="1050" kern="1200" noProof="0">
              <a:solidFill>
                <a:schemeClr val="tx1"/>
              </a:solidFill>
              <a:latin typeface="Poppins"/>
              <a:ea typeface="Calibri" panose="020F0502020204030204"/>
              <a:cs typeface="Poppins"/>
            </a:rPr>
            <a:t>Measurements of the flow in main water circuits and </a:t>
          </a:r>
          <a:r>
            <a:rPr lang="en-US" sz="1050" kern="1200" noProof="0" err="1">
              <a:solidFill>
                <a:schemeClr val="tx1"/>
              </a:solidFill>
              <a:latin typeface="Poppins"/>
              <a:ea typeface="Calibri" panose="020F0502020204030204"/>
              <a:cs typeface="Poppins"/>
            </a:rPr>
            <a:t>optimisation</a:t>
          </a:r>
          <a:r>
            <a:rPr lang="en-US" sz="1050" kern="1200" noProof="0">
              <a:solidFill>
                <a:schemeClr val="tx1"/>
              </a:solidFill>
              <a:latin typeface="Poppins"/>
              <a:ea typeface="Calibri" panose="020F0502020204030204"/>
              <a:cs typeface="Poppins"/>
            </a:rPr>
            <a:t> of their settings, solved the problem. </a:t>
          </a:r>
          <a:endParaRPr lang="en-US" sz="1050" kern="1200" noProof="0">
            <a:solidFill>
              <a:schemeClr val="tx1"/>
            </a:solidFill>
            <a:latin typeface="Poppins" panose="00000500000000000000" pitchFamily="2" charset="-18"/>
            <a:ea typeface="Calibri"/>
            <a:cs typeface="Poppins" panose="00000500000000000000" pitchFamily="2" charset="-18"/>
          </a:endParaRPr>
        </a:p>
      </dsp:txBody>
      <dsp:txXfrm>
        <a:off x="472187" y="4967026"/>
        <a:ext cx="11153515" cy="621011"/>
      </dsp:txXfrm>
    </dsp:sp>
    <dsp:sp modelId="{876A5D85-4BD5-40F6-9A36-C3BC3A944D49}">
      <dsp:nvSpPr>
        <dsp:cNvPr id="0" name=""/>
        <dsp:cNvSpPr/>
      </dsp:nvSpPr>
      <dsp:spPr>
        <a:xfrm>
          <a:off x="84055" y="4889400"/>
          <a:ext cx="776263" cy="776263"/>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1EB37-C7E4-43E9-8143-276208398882}">
      <dsp:nvSpPr>
        <dsp:cNvPr id="0" name=""/>
        <dsp:cNvSpPr/>
      </dsp:nvSpPr>
      <dsp:spPr>
        <a:xfrm>
          <a:off x="2273730" y="2500880"/>
          <a:ext cx="1752911" cy="1505180"/>
        </a:xfrm>
        <a:prstGeom prst="hexagon">
          <a:avLst>
            <a:gd name="adj" fmla="val 25000"/>
            <a:gd name="vf" fmla="val 11547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1" kern="1200" noProof="0"/>
            <a:t>Bunch by bunch feedback system </a:t>
          </a:r>
          <a:r>
            <a:rPr lang="en-US" sz="1000" kern="1200" noProof="0"/>
            <a:t>implementation and operation as diagnostic tool for tune measurements, bunch cleaning, transverse beam instabilities suppression etc.</a:t>
          </a:r>
        </a:p>
      </dsp:txBody>
      <dsp:txXfrm>
        <a:off x="2545238" y="2734017"/>
        <a:ext cx="1209895" cy="1038906"/>
      </dsp:txXfrm>
    </dsp:sp>
    <dsp:sp modelId="{7F2A818A-13AF-4E42-9AD3-B7D2F488366B}">
      <dsp:nvSpPr>
        <dsp:cNvPr id="0" name=""/>
        <dsp:cNvSpPr/>
      </dsp:nvSpPr>
      <dsp:spPr>
        <a:xfrm>
          <a:off x="2315554" y="3173757"/>
          <a:ext cx="204475" cy="176445"/>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5E38FF-AAFC-413C-AEB3-10FDFFF72FB2}">
      <dsp:nvSpPr>
        <dsp:cNvPr id="0" name=""/>
        <dsp:cNvSpPr/>
      </dsp:nvSpPr>
      <dsp:spPr>
        <a:xfrm>
          <a:off x="765260" y="1668577"/>
          <a:ext cx="1752911" cy="1505180"/>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07BED0-AF26-4927-A5A9-043275A8D2C2}">
      <dsp:nvSpPr>
        <dsp:cNvPr id="0" name=""/>
        <dsp:cNvSpPr/>
      </dsp:nvSpPr>
      <dsp:spPr>
        <a:xfrm>
          <a:off x="1966087" y="2974050"/>
          <a:ext cx="204475" cy="176445"/>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47FD06-ECB5-4667-BCB0-3FA100EDBAD9}">
      <dsp:nvSpPr>
        <dsp:cNvPr id="0" name=""/>
        <dsp:cNvSpPr/>
      </dsp:nvSpPr>
      <dsp:spPr>
        <a:xfrm>
          <a:off x="3782200" y="1664038"/>
          <a:ext cx="1752911" cy="1505180"/>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1" kern="1200" noProof="0"/>
            <a:t>Tune Feedback: </a:t>
          </a:r>
          <a:r>
            <a:rPr lang="pl-PL" sz="1000" kern="1200" noProof="0"/>
            <a:t>A</a:t>
          </a:r>
          <a:r>
            <a:rPr lang="en-US" sz="1000" kern="1200" noProof="0"/>
            <a:t>n automatic tune correction system based on online tune measurements and magnets adjustment in storage ring during ID operation.</a:t>
          </a:r>
        </a:p>
      </dsp:txBody>
      <dsp:txXfrm>
        <a:off x="4053708" y="1897175"/>
        <a:ext cx="1209895" cy="1038906"/>
      </dsp:txXfrm>
    </dsp:sp>
    <dsp:sp modelId="{9226FA96-7407-467C-9279-8C468198ABA1}">
      <dsp:nvSpPr>
        <dsp:cNvPr id="0" name=""/>
        <dsp:cNvSpPr/>
      </dsp:nvSpPr>
      <dsp:spPr>
        <a:xfrm>
          <a:off x="4988604" y="2966107"/>
          <a:ext cx="204475" cy="176445"/>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6150D1-FB13-46DB-AE63-F1A2B0FE4387}">
      <dsp:nvSpPr>
        <dsp:cNvPr id="0" name=""/>
        <dsp:cNvSpPr/>
      </dsp:nvSpPr>
      <dsp:spPr>
        <a:xfrm>
          <a:off x="5289741" y="2497476"/>
          <a:ext cx="1752911" cy="1505180"/>
        </a:xfrm>
        <a:prstGeom prst="hexagon">
          <a:avLst>
            <a:gd name="adj" fmla="val 25000"/>
            <a:gd name="vf" fmla="val 115470"/>
          </a:avLst>
        </a:prstGeom>
        <a:blipFill dpi="0" rotWithShape="1">
          <a:blip xmlns:r="http://schemas.openxmlformats.org/officeDocument/2006/relationships" r:embed="rId2"/>
          <a:srcRect/>
          <a:stretch>
            <a:fillRect l="6872" t="24887" r="6872" b="24887"/>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ECAA33-43CB-4EC8-8C77-E28128CD6A82}">
      <dsp:nvSpPr>
        <dsp:cNvPr id="0" name=""/>
        <dsp:cNvSpPr/>
      </dsp:nvSpPr>
      <dsp:spPr>
        <a:xfrm>
          <a:off x="5332495" y="3167516"/>
          <a:ext cx="204475" cy="176445"/>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D112F3-367E-4270-8E7B-9C47AE2F7E98}">
      <dsp:nvSpPr>
        <dsp:cNvPr id="0" name=""/>
        <dsp:cNvSpPr/>
      </dsp:nvSpPr>
      <dsp:spPr>
        <a:xfrm>
          <a:off x="2273730" y="836841"/>
          <a:ext cx="1752911" cy="1505180"/>
        </a:xfrm>
        <a:prstGeom prst="hexagon">
          <a:avLst>
            <a:gd name="adj" fmla="val 25000"/>
            <a:gd name="vf" fmla="val 11547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1" kern="1200" noProof="0"/>
            <a:t>Future plans for self adjusting ID correction table: </a:t>
          </a:r>
          <a:r>
            <a:rPr lang="en-US" sz="1000" kern="1200" noProof="0"/>
            <a:t>Automation of the construction and updating of feed forward correction tables for  insertion devices (IDs)</a:t>
          </a:r>
        </a:p>
      </dsp:txBody>
      <dsp:txXfrm>
        <a:off x="2545238" y="1069978"/>
        <a:ext cx="1209895" cy="1038906"/>
      </dsp:txXfrm>
    </dsp:sp>
    <dsp:sp modelId="{5710324D-7B96-44BE-8B27-B2EBED69A399}">
      <dsp:nvSpPr>
        <dsp:cNvPr id="0" name=""/>
        <dsp:cNvSpPr/>
      </dsp:nvSpPr>
      <dsp:spPr>
        <a:xfrm>
          <a:off x="3467122" y="857266"/>
          <a:ext cx="204475" cy="176445"/>
        </a:xfrm>
        <a:prstGeom prst="hexagon">
          <a:avLst>
            <a:gd name="adj" fmla="val 25000"/>
            <a:gd name="vf" fmla="val 115470"/>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124B67-9C5D-45B0-86A1-DB942A688CA0}">
      <dsp:nvSpPr>
        <dsp:cNvPr id="0" name=""/>
        <dsp:cNvSpPr/>
      </dsp:nvSpPr>
      <dsp:spPr>
        <a:xfrm>
          <a:off x="3782200" y="0"/>
          <a:ext cx="1752911" cy="1505180"/>
        </a:xfrm>
        <a:prstGeom prst="hexagon">
          <a:avLst>
            <a:gd name="adj" fmla="val 25000"/>
            <a:gd name="vf" fmla="val 115470"/>
          </a:avLst>
        </a:prstGeom>
        <a:blipFill dpi="0" rotWithShape="1">
          <a:blip xmlns:r="http://schemas.openxmlformats.org/officeDocument/2006/relationships" r:embed="rId3"/>
          <a:srcRect/>
          <a:stretch>
            <a:fillRect l="10979" t="12929" r="10979" b="12929"/>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9E2077-CB48-4852-A9EB-A97429180B55}">
      <dsp:nvSpPr>
        <dsp:cNvPr id="0" name=""/>
        <dsp:cNvSpPr/>
      </dsp:nvSpPr>
      <dsp:spPr>
        <a:xfrm>
          <a:off x="3831460" y="666636"/>
          <a:ext cx="204475" cy="176445"/>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098603-00A5-450B-B404-3340790C194E}">
      <dsp:nvSpPr>
        <dsp:cNvPr id="0" name=""/>
        <dsp:cNvSpPr/>
      </dsp:nvSpPr>
      <dsp:spPr>
        <a:xfrm>
          <a:off x="5289741" y="833437"/>
          <a:ext cx="1752911" cy="1505180"/>
        </a:xfrm>
        <a:prstGeom prst="hexagon">
          <a:avLst>
            <a:gd name="adj" fmla="val 25000"/>
            <a:gd name="vf" fmla="val 11547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1" kern="1200" noProof="0"/>
            <a:t>Beam loss monitor signal anomaly detection : </a:t>
          </a:r>
          <a:r>
            <a:rPr lang="en-US" sz="1000" kern="1200" noProof="0"/>
            <a:t>Detection of statistical deviations in signals from beam loss monitors (BLM)</a:t>
          </a:r>
        </a:p>
      </dsp:txBody>
      <dsp:txXfrm>
        <a:off x="5561249" y="1066574"/>
        <a:ext cx="1209895" cy="1038906"/>
      </dsp:txXfrm>
    </dsp:sp>
    <dsp:sp modelId="{0B711334-1652-4C32-8027-18DF24707AA1}">
      <dsp:nvSpPr>
        <dsp:cNvPr id="0" name=""/>
        <dsp:cNvSpPr/>
      </dsp:nvSpPr>
      <dsp:spPr>
        <a:xfrm>
          <a:off x="6806576" y="1500641"/>
          <a:ext cx="204475" cy="176445"/>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1F2658-F113-4EAD-B0DB-3E93F5245428}">
      <dsp:nvSpPr>
        <dsp:cNvPr id="0" name=""/>
        <dsp:cNvSpPr/>
      </dsp:nvSpPr>
      <dsp:spPr>
        <a:xfrm>
          <a:off x="6798211" y="1679924"/>
          <a:ext cx="1752911" cy="1505180"/>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56CEAE-1B11-4E63-8FBD-3B67F147E75A}">
      <dsp:nvSpPr>
        <dsp:cNvPr id="0" name=""/>
        <dsp:cNvSpPr/>
      </dsp:nvSpPr>
      <dsp:spPr>
        <a:xfrm>
          <a:off x="7140242" y="1706589"/>
          <a:ext cx="204475" cy="176445"/>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FF8BA7-5988-4438-B724-BB3A25F3851E}">
      <dsp:nvSpPr>
        <dsp:cNvPr id="0" name=""/>
        <dsp:cNvSpPr/>
      </dsp:nvSpPr>
      <dsp:spPr>
        <a:xfrm>
          <a:off x="6798211" y="15885"/>
          <a:ext cx="1752911" cy="1505180"/>
        </a:xfrm>
        <a:prstGeom prst="hexagon">
          <a:avLst>
            <a:gd name="adj" fmla="val 25000"/>
            <a:gd name="vf" fmla="val 11547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b="1" kern="1200" noProof="0">
              <a:latin typeface="+mn-lt"/>
            </a:rPr>
            <a:t>Demo GUI based on Taranta BLM &amp; RAD stations: </a:t>
          </a:r>
          <a:r>
            <a:rPr lang="en-US" sz="900" kern="1200" noProof="0">
              <a:latin typeface="+mn-lt"/>
            </a:rPr>
            <a:t>The visual representation of beam loss detectors and radiation measuring stations placement around storage ring, as well as counter readings and interlock state from every BLM device.</a:t>
          </a:r>
        </a:p>
      </dsp:txBody>
      <dsp:txXfrm>
        <a:off x="7069719" y="249022"/>
        <a:ext cx="1209895" cy="1038906"/>
      </dsp:txXfrm>
    </dsp:sp>
    <dsp:sp modelId="{50457C1E-23EF-4F39-B677-542DA626434A}">
      <dsp:nvSpPr>
        <dsp:cNvPr id="0" name=""/>
        <dsp:cNvSpPr/>
      </dsp:nvSpPr>
      <dsp:spPr>
        <a:xfrm>
          <a:off x="8315046" y="690465"/>
          <a:ext cx="204475" cy="176445"/>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7C5D1B-E0C0-4370-9612-2ABF80E8542D}">
      <dsp:nvSpPr>
        <dsp:cNvPr id="0" name=""/>
        <dsp:cNvSpPr/>
      </dsp:nvSpPr>
      <dsp:spPr>
        <a:xfrm>
          <a:off x="8306681" y="855564"/>
          <a:ext cx="1752911" cy="1505180"/>
        </a:xfrm>
        <a:prstGeom prst="hexagon">
          <a:avLst>
            <a:gd name="adj" fmla="val 25000"/>
            <a:gd name="vf" fmla="val 115470"/>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4818" t="3362" r="4818" b="3362"/>
          </a:stretch>
        </a:blip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A428C1-1766-472E-B497-B8E8CC4E5684}">
      <dsp:nvSpPr>
        <dsp:cNvPr id="0" name=""/>
        <dsp:cNvSpPr/>
      </dsp:nvSpPr>
      <dsp:spPr>
        <a:xfrm>
          <a:off x="8656148" y="889037"/>
          <a:ext cx="204475" cy="176445"/>
        </a:xfrm>
        <a:prstGeom prst="hexagon">
          <a:avLst>
            <a:gd name="adj" fmla="val 25000"/>
            <a:gd name="vf" fmla="val 115470"/>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19ADB9-DCE6-41F3-9CCB-23804DFD7C66}">
      <dsp:nvSpPr>
        <dsp:cNvPr id="0" name=""/>
        <dsp:cNvSpPr/>
      </dsp:nvSpPr>
      <dsp:spPr>
        <a:xfrm>
          <a:off x="8306681" y="2516765"/>
          <a:ext cx="1752911" cy="1505180"/>
        </a:xfrm>
        <a:prstGeom prst="hexagon">
          <a:avLst>
            <a:gd name="adj" fmla="val 25000"/>
            <a:gd name="vf" fmla="val 11547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b="1" kern="1200" noProof="0"/>
            <a:t>Diagnostics of the </a:t>
          </a:r>
          <a:r>
            <a:rPr lang="en-US" sz="1000" b="1" kern="1200" noProof="0"/>
            <a:t>longitudinal</a:t>
          </a:r>
          <a:r>
            <a:rPr lang="en-US" sz="1100" b="1" kern="1200" noProof="0"/>
            <a:t> electron beam profile for </a:t>
          </a:r>
          <a:r>
            <a:rPr lang="en-US" sz="1100" b="1" kern="1200" noProof="0" err="1"/>
            <a:t>PolFel</a:t>
          </a:r>
          <a:r>
            <a:rPr lang="en-US" sz="1100" b="1" kern="1200" noProof="0"/>
            <a:t>: </a:t>
          </a:r>
          <a:r>
            <a:rPr lang="en-US" sz="1100" kern="1200" noProof="0"/>
            <a:t>A Martin–</a:t>
          </a:r>
          <a:r>
            <a:rPr lang="en-US" sz="1100" kern="1200" noProof="0" err="1"/>
            <a:t>Puplett</a:t>
          </a:r>
          <a:r>
            <a:rPr lang="en-US" sz="1100" kern="1200" noProof="0"/>
            <a:t> interferometer configuration for Coherent Diffraction Radiation (CDR) signal analysis.</a:t>
          </a:r>
        </a:p>
      </dsp:txBody>
      <dsp:txXfrm>
        <a:off x="8578189" y="2749902"/>
        <a:ext cx="1209895" cy="1038906"/>
      </dsp:txXfrm>
    </dsp:sp>
    <dsp:sp modelId="{34445040-3B55-44EC-BF55-901FBCA4C2F2}">
      <dsp:nvSpPr>
        <dsp:cNvPr id="0" name=""/>
        <dsp:cNvSpPr/>
      </dsp:nvSpPr>
      <dsp:spPr>
        <a:xfrm>
          <a:off x="8654289" y="3835288"/>
          <a:ext cx="204475" cy="176445"/>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6E4240-143C-426F-81C9-CF28177AB333}">
      <dsp:nvSpPr>
        <dsp:cNvPr id="0" name=""/>
        <dsp:cNvSpPr/>
      </dsp:nvSpPr>
      <dsp:spPr>
        <a:xfrm>
          <a:off x="6798211" y="3341125"/>
          <a:ext cx="1752911" cy="1505180"/>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8000" r="-8000"/>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7FECD1-2A7C-4A4D-964F-1AF05283E505}">
      <dsp:nvSpPr>
        <dsp:cNvPr id="0" name=""/>
        <dsp:cNvSpPr/>
      </dsp:nvSpPr>
      <dsp:spPr>
        <a:xfrm>
          <a:off x="8328988" y="4001521"/>
          <a:ext cx="204475" cy="176445"/>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267814-99B9-45B9-90CE-605409C6337F}">
      <dsp:nvSpPr>
        <dsp:cNvPr id="0" name=""/>
        <dsp:cNvSpPr/>
      </dsp:nvSpPr>
      <dsp:spPr>
        <a:xfrm>
          <a:off x="3780341" y="3331480"/>
          <a:ext cx="1752911" cy="1505180"/>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b="1" kern="1200" noProof="0">
              <a:latin typeface="+mn-lt"/>
              <a:cs typeface="Poppins" panose="00000500000000000000" pitchFamily="2" charset="-18"/>
            </a:rPr>
            <a:t>BPM for </a:t>
          </a:r>
          <a:r>
            <a:rPr lang="en-US" sz="900" b="1" kern="1200" noProof="0" err="1">
              <a:latin typeface="+mn-lt"/>
              <a:cs typeface="Poppins" panose="00000500000000000000" pitchFamily="2" charset="-18"/>
            </a:rPr>
            <a:t>FCCee</a:t>
          </a:r>
          <a:r>
            <a:rPr lang="en-US" sz="900" b="1" kern="1200" noProof="0">
              <a:latin typeface="+mn-lt"/>
              <a:cs typeface="Poppins" panose="00000500000000000000" pitchFamily="2" charset="-18"/>
            </a:rPr>
            <a:t> (CERN) </a:t>
          </a:r>
          <a:r>
            <a:rPr lang="en-US" sz="900" kern="1200" noProof="0">
              <a:latin typeface="+mn-lt"/>
              <a:cs typeface="Poppins" panose="00000500000000000000" pitchFamily="2" charset="-18"/>
            </a:rPr>
            <a:t>NCPS</a:t>
          </a:r>
          <a:r>
            <a:rPr lang="pl-PL" sz="900" kern="1200" noProof="0">
              <a:latin typeface="+mn-lt"/>
              <a:cs typeface="Poppins" panose="00000500000000000000" pitchFamily="2" charset="-18"/>
            </a:rPr>
            <a:t>. </a:t>
          </a:r>
          <a:r>
            <a:rPr lang="en-US" sz="900" kern="1200" noProof="0">
              <a:latin typeface="+mn-lt"/>
              <a:cs typeface="Poppins" panose="00000500000000000000" pitchFamily="2" charset="-18"/>
            </a:rPr>
            <a:t>In addition to operating a prototype </a:t>
          </a:r>
          <a:r>
            <a:rPr lang="en-US" sz="900" b="1" kern="1200" noProof="0">
              <a:latin typeface="+mn-lt"/>
              <a:cs typeface="Poppins" panose="00000500000000000000" pitchFamily="2" charset="-18"/>
            </a:rPr>
            <a:t>Base Band Tune (BBQ</a:t>
          </a:r>
          <a:r>
            <a:rPr lang="en-US" sz="900" kern="1200" noProof="0">
              <a:latin typeface="+mn-lt"/>
              <a:cs typeface="Poppins" panose="00000500000000000000" pitchFamily="2" charset="-18"/>
            </a:rPr>
            <a:t>) system, Solaris will also test </a:t>
          </a:r>
          <a:r>
            <a:rPr lang="en-US" sz="900" b="1" kern="1200" noProof="0">
              <a:latin typeface="+mn-lt"/>
              <a:cs typeface="Poppins" panose="00000500000000000000" pitchFamily="2" charset="-18"/>
            </a:rPr>
            <a:t>Beam Position Monitors (BPM</a:t>
          </a:r>
          <a:r>
            <a:rPr lang="en-US" sz="900" kern="1200" noProof="0">
              <a:latin typeface="+mn-lt"/>
              <a:cs typeface="Poppins" panose="00000500000000000000" pitchFamily="2" charset="-18"/>
            </a:rPr>
            <a:t>) to support the development of next generation accelerator instrumentation</a:t>
          </a:r>
          <a:r>
            <a:rPr lang="en-US" sz="1000" kern="1200" noProof="0">
              <a:latin typeface="Poppins" panose="00000500000000000000" pitchFamily="2" charset="-18"/>
              <a:cs typeface="Poppins" panose="00000500000000000000" pitchFamily="2" charset="-18"/>
            </a:rPr>
            <a:t>.</a:t>
          </a:r>
          <a:endParaRPr lang="en-US" sz="1000" kern="1200" noProof="0"/>
        </a:p>
      </dsp:txBody>
      <dsp:txXfrm>
        <a:off x="4051849" y="3564617"/>
        <a:ext cx="1209895" cy="1038906"/>
      </dsp:txXfrm>
    </dsp:sp>
    <dsp:sp modelId="{A3C6E482-98A7-4002-83AC-2D1EEB5E3ACE}">
      <dsp:nvSpPr>
        <dsp:cNvPr id="0" name=""/>
        <dsp:cNvSpPr/>
      </dsp:nvSpPr>
      <dsp:spPr>
        <a:xfrm>
          <a:off x="3830531" y="3998684"/>
          <a:ext cx="204475" cy="176445"/>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0646D2-D74E-4C28-86CF-A6999B6AEA65}">
      <dsp:nvSpPr>
        <dsp:cNvPr id="0" name=""/>
        <dsp:cNvSpPr/>
      </dsp:nvSpPr>
      <dsp:spPr>
        <a:xfrm>
          <a:off x="2272800" y="4168322"/>
          <a:ext cx="1752911" cy="1505180"/>
        </a:xfrm>
        <a:prstGeom prst="hexagon">
          <a:avLst>
            <a:gd name="adj" fmla="val 25000"/>
            <a:gd name="vf" fmla="val 115470"/>
          </a:avLst>
        </a:prstGeom>
        <a:blipFill dpi="0" rotWithShape="1">
          <a:blip xmlns:r="http://schemas.openxmlformats.org/officeDocument/2006/relationships" r:embed="rId7"/>
          <a:srcRect/>
          <a:stretch>
            <a:fillRect l="-8531" t="5754" r="-8531" b="5754"/>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888194-AF4B-4E92-A81F-8F9C9B4848A1}">
      <dsp:nvSpPr>
        <dsp:cNvPr id="0" name=""/>
        <dsp:cNvSpPr/>
      </dsp:nvSpPr>
      <dsp:spPr>
        <a:xfrm>
          <a:off x="3465263" y="4189314"/>
          <a:ext cx="204475" cy="176445"/>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D20FC-193E-4944-829D-7064FDD458C8}">
      <dsp:nvSpPr>
        <dsp:cNvPr id="0" name=""/>
        <dsp:cNvSpPr/>
      </dsp:nvSpPr>
      <dsp:spPr>
        <a:xfrm>
          <a:off x="0" y="0"/>
          <a:ext cx="10123152" cy="256181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CE8AF4-4D34-45E2-934B-07C051025CE7}">
      <dsp:nvSpPr>
        <dsp:cNvPr id="0" name=""/>
        <dsp:cNvSpPr/>
      </dsp:nvSpPr>
      <dsp:spPr>
        <a:xfrm>
          <a:off x="303739" y="341312"/>
          <a:ext cx="2973586" cy="187919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23A139-998A-4A89-B403-8BCDBCC86BC5}">
      <dsp:nvSpPr>
        <dsp:cNvPr id="0" name=""/>
        <dsp:cNvSpPr/>
      </dsp:nvSpPr>
      <dsp:spPr>
        <a:xfrm rot="10800000">
          <a:off x="303694" y="2561818"/>
          <a:ext cx="2973675" cy="3131111"/>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just" defTabSz="577850">
            <a:lnSpc>
              <a:spcPct val="90000"/>
            </a:lnSpc>
            <a:spcBef>
              <a:spcPct val="0"/>
            </a:spcBef>
            <a:spcAft>
              <a:spcPct val="35000"/>
            </a:spcAft>
            <a:buNone/>
          </a:pPr>
          <a:r>
            <a:rPr lang="en-US" sz="1300" b="1" kern="1200" noProof="0"/>
            <a:t>Color 12 and 20 </a:t>
          </a:r>
          <a:r>
            <a:rPr lang="en-US" sz="1300" b="1" kern="1200" noProof="0" err="1"/>
            <a:t>Mpix</a:t>
          </a:r>
          <a:r>
            <a:rPr lang="en-US" sz="1300" b="1" kern="1200" noProof="0"/>
            <a:t> cameras project with CSI-2 interface </a:t>
          </a:r>
        </a:p>
        <a:p>
          <a:pPr marL="0" lvl="0" indent="0" algn="just" defTabSz="577850">
            <a:lnSpc>
              <a:spcPct val="90000"/>
            </a:lnSpc>
            <a:spcBef>
              <a:spcPct val="0"/>
            </a:spcBef>
            <a:spcAft>
              <a:spcPct val="35000"/>
            </a:spcAft>
            <a:buNone/>
          </a:pPr>
          <a:r>
            <a:rPr lang="en-US" sz="1300" kern="1200" noProof="0"/>
            <a:t>Our design is based on Sony IMX477 and IMX283 sensors. Except the standard Raspberry HQ Camera features our version has external hardware trigger that triggers directly the sensor without any intermediate processing. Both of the cameras has three power supplies. Digital part is supplied from TLV62568 DC/DC converter and analog and I/O part are supplied from low noise TPS79301 LDOs. Both cameras has 4-lane MIPI interface used for video streaming.</a:t>
          </a:r>
        </a:p>
      </dsp:txBody>
      <dsp:txXfrm rot="10800000">
        <a:off x="395145" y="2561818"/>
        <a:ext cx="2790773" cy="3039660"/>
      </dsp:txXfrm>
    </dsp:sp>
    <dsp:sp modelId="{65C2694E-258F-4BFB-BF92-556FB63D5D0B}">
      <dsp:nvSpPr>
        <dsp:cNvPr id="0" name=""/>
        <dsp:cNvSpPr/>
      </dsp:nvSpPr>
      <dsp:spPr>
        <a:xfrm>
          <a:off x="3574738" y="341575"/>
          <a:ext cx="2973675" cy="1878666"/>
        </a:xfrm>
        <a:prstGeom prst="roundRect">
          <a:avLst>
            <a:gd name="adj" fmla="val 10000"/>
          </a:avLst>
        </a:prstGeom>
        <a:blipFill>
          <a:blip xmlns:r="http://schemas.openxmlformats.org/officeDocument/2006/relationships" r:embed="rId2"/>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14FC61-2148-40EF-869F-E2261B6BDBD0}">
      <dsp:nvSpPr>
        <dsp:cNvPr id="0" name=""/>
        <dsp:cNvSpPr/>
      </dsp:nvSpPr>
      <dsp:spPr>
        <a:xfrm rot="10800000">
          <a:off x="3574738" y="2561818"/>
          <a:ext cx="2973675" cy="3131111"/>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just" defTabSz="577850">
            <a:lnSpc>
              <a:spcPct val="90000"/>
            </a:lnSpc>
            <a:spcBef>
              <a:spcPct val="0"/>
            </a:spcBef>
            <a:spcAft>
              <a:spcPct val="35000"/>
            </a:spcAft>
            <a:buNone/>
          </a:pPr>
          <a:r>
            <a:rPr lang="en-US" sz="1300" b="1" kern="1200" noProof="0"/>
            <a:t>Ring magnets voltage drops monitoring in each section </a:t>
          </a:r>
        </a:p>
        <a:p>
          <a:pPr marL="0" lvl="0" indent="0" algn="just" defTabSz="577850">
            <a:lnSpc>
              <a:spcPct val="90000"/>
            </a:lnSpc>
            <a:spcBef>
              <a:spcPct val="0"/>
            </a:spcBef>
            <a:spcAft>
              <a:spcPct val="35000"/>
            </a:spcAft>
            <a:buNone/>
          </a:pPr>
          <a:r>
            <a:rPr lang="en-US" sz="1300" kern="1200" noProof="0"/>
            <a:t>For Magnets and power supply section we designed 16-channel, precision differential voltage measurement device. Prototype is used in R01 section, but device is designed to communicate wirelessly with other devices to gather data. Each magnet in each bending section can be monitored for potential damages i.e. too high voltage drop. Measurements can be corelated with other machine data.</a:t>
          </a:r>
        </a:p>
      </dsp:txBody>
      <dsp:txXfrm rot="10800000">
        <a:off x="3666189" y="2561818"/>
        <a:ext cx="2790773" cy="3039660"/>
      </dsp:txXfrm>
    </dsp:sp>
    <dsp:sp modelId="{234241CC-10D0-4AFE-BCBE-E810282788A3}">
      <dsp:nvSpPr>
        <dsp:cNvPr id="0" name=""/>
        <dsp:cNvSpPr/>
      </dsp:nvSpPr>
      <dsp:spPr>
        <a:xfrm>
          <a:off x="6845781" y="341575"/>
          <a:ext cx="2973675" cy="187866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74FD39-C8EE-4BD7-80A5-20F2E2EA9E9D}">
      <dsp:nvSpPr>
        <dsp:cNvPr id="0" name=""/>
        <dsp:cNvSpPr/>
      </dsp:nvSpPr>
      <dsp:spPr>
        <a:xfrm rot="10800000">
          <a:off x="6845781" y="2561818"/>
          <a:ext cx="2973675" cy="3131111"/>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just" defTabSz="577850">
            <a:lnSpc>
              <a:spcPct val="90000"/>
            </a:lnSpc>
            <a:spcBef>
              <a:spcPct val="0"/>
            </a:spcBef>
            <a:spcAft>
              <a:spcPct val="35000"/>
            </a:spcAft>
            <a:buNone/>
          </a:pPr>
          <a:r>
            <a:rPr lang="en-US" sz="1300" b="1" kern="1200" noProof="0"/>
            <a:t>New 100 MHz 1 kW RF chopper</a:t>
          </a:r>
        </a:p>
        <a:p>
          <a:pPr marL="0" lvl="0" indent="0" algn="just" defTabSz="577850">
            <a:lnSpc>
              <a:spcPct val="90000"/>
            </a:lnSpc>
            <a:spcBef>
              <a:spcPct val="0"/>
            </a:spcBef>
            <a:spcAft>
              <a:spcPct val="35000"/>
            </a:spcAft>
            <a:buNone/>
          </a:pPr>
          <a:r>
            <a:rPr lang="en-US" sz="1300" b="1" kern="1200" noProof="0"/>
            <a:t> </a:t>
          </a:r>
          <a:r>
            <a:rPr lang="en-US" sz="1300" kern="1200" noProof="0"/>
            <a:t>Once chopper made by MAX IV need to be repaired, a decision was taken to build our own design. Main requirements:</a:t>
          </a:r>
        </a:p>
        <a:p>
          <a:pPr marL="114300" lvl="1" indent="-114300" algn="just" defTabSz="533400">
            <a:lnSpc>
              <a:spcPct val="90000"/>
            </a:lnSpc>
            <a:spcBef>
              <a:spcPct val="0"/>
            </a:spcBef>
            <a:spcAft>
              <a:spcPct val="15000"/>
            </a:spcAft>
            <a:buChar char="•"/>
          </a:pPr>
          <a:r>
            <a:rPr lang="en-US" sz="1200" kern="1200" noProof="0"/>
            <a:t>RF transistor in power stage same as used in Storage Ring power amplifiers</a:t>
          </a:r>
        </a:p>
        <a:p>
          <a:pPr marL="114300" lvl="1" indent="-114300" algn="just" defTabSz="533400">
            <a:lnSpc>
              <a:spcPct val="90000"/>
            </a:lnSpc>
            <a:spcBef>
              <a:spcPct val="0"/>
            </a:spcBef>
            <a:spcAft>
              <a:spcPct val="15000"/>
            </a:spcAft>
            <a:buChar char="•"/>
          </a:pPr>
          <a:r>
            <a:rPr lang="en-US" sz="1200" kern="1200" noProof="0"/>
            <a:t>one to one replacement of currently used</a:t>
          </a:r>
        </a:p>
        <a:p>
          <a:pPr marL="114300" lvl="1" indent="-114300" algn="just" defTabSz="533400">
            <a:lnSpc>
              <a:spcPct val="90000"/>
            </a:lnSpc>
            <a:spcBef>
              <a:spcPct val="0"/>
            </a:spcBef>
            <a:spcAft>
              <a:spcPct val="15000"/>
            </a:spcAft>
            <a:buChar char="•"/>
          </a:pPr>
          <a:r>
            <a:rPr lang="en-US" sz="1200" kern="1200" noProof="0"/>
            <a:t>pulse forward and reflected power stable readings</a:t>
          </a:r>
        </a:p>
        <a:p>
          <a:pPr marL="114300" lvl="1" indent="-114300" algn="just" defTabSz="533400">
            <a:lnSpc>
              <a:spcPct val="90000"/>
            </a:lnSpc>
            <a:spcBef>
              <a:spcPct val="0"/>
            </a:spcBef>
            <a:spcAft>
              <a:spcPct val="15000"/>
            </a:spcAft>
            <a:buChar char="•"/>
          </a:pPr>
          <a:r>
            <a:rPr lang="en-US" sz="1200" kern="1200" noProof="0"/>
            <a:t>current monitoring for driver and final stage transistors</a:t>
          </a:r>
        </a:p>
        <a:p>
          <a:pPr marL="114300" lvl="1" indent="-114300" algn="just" defTabSz="533400">
            <a:lnSpc>
              <a:spcPct val="90000"/>
            </a:lnSpc>
            <a:spcBef>
              <a:spcPct val="0"/>
            </a:spcBef>
            <a:spcAft>
              <a:spcPct val="15000"/>
            </a:spcAft>
            <a:buChar char="•"/>
          </a:pPr>
          <a:r>
            <a:rPr lang="en-US" sz="1200" kern="1200" noProof="0"/>
            <a:t>well documented whole design process (PCB Gerber files, mechanical drawings, firmware)</a:t>
          </a:r>
        </a:p>
      </dsp:txBody>
      <dsp:txXfrm rot="10800000">
        <a:off x="6937232" y="2561818"/>
        <a:ext cx="2790773" cy="30396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16EA6-80AB-454E-9174-AC825642F407}">
      <dsp:nvSpPr>
        <dsp:cNvPr id="0" name=""/>
        <dsp:cNvSpPr/>
      </dsp:nvSpPr>
      <dsp:spPr>
        <a:xfrm>
          <a:off x="48062" y="894511"/>
          <a:ext cx="689428" cy="227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noProof="0">
              <a:latin typeface="Poppins" panose="00000500000000000000" pitchFamily="2" charset="-18"/>
              <a:cs typeface="Poppins" panose="00000500000000000000" pitchFamily="2" charset="-18"/>
            </a:rPr>
            <a:t>2018 – CDR</a:t>
          </a:r>
          <a:endParaRPr lang="en-US" sz="800" kern="1200" noProof="0"/>
        </a:p>
      </dsp:txBody>
      <dsp:txXfrm>
        <a:off x="48062" y="894511"/>
        <a:ext cx="689428" cy="227198"/>
      </dsp:txXfrm>
    </dsp:sp>
    <dsp:sp modelId="{BFF210DE-3F70-4A19-9680-15205F0BE4C1}">
      <dsp:nvSpPr>
        <dsp:cNvPr id="0" name=""/>
        <dsp:cNvSpPr/>
      </dsp:nvSpPr>
      <dsp:spPr>
        <a:xfrm>
          <a:off x="47279" y="825411"/>
          <a:ext cx="54840" cy="5484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B09CF9-1D56-479C-927D-94B80928BC3E}">
      <dsp:nvSpPr>
        <dsp:cNvPr id="0" name=""/>
        <dsp:cNvSpPr/>
      </dsp:nvSpPr>
      <dsp:spPr>
        <a:xfrm>
          <a:off x="85667" y="748634"/>
          <a:ext cx="54840" cy="5484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FE6D02-B40B-4072-8AD1-B3681AD536CF}">
      <dsp:nvSpPr>
        <dsp:cNvPr id="0" name=""/>
        <dsp:cNvSpPr/>
      </dsp:nvSpPr>
      <dsp:spPr>
        <a:xfrm>
          <a:off x="177800" y="763989"/>
          <a:ext cx="86178" cy="8617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04C537-347B-42AA-9541-2053EEE1D7D3}">
      <dsp:nvSpPr>
        <dsp:cNvPr id="0" name=""/>
        <dsp:cNvSpPr/>
      </dsp:nvSpPr>
      <dsp:spPr>
        <a:xfrm>
          <a:off x="254577" y="679534"/>
          <a:ext cx="54840" cy="5484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EE81CD-02C1-4AF2-8EF0-658E76BD076F}">
      <dsp:nvSpPr>
        <dsp:cNvPr id="0" name=""/>
        <dsp:cNvSpPr/>
      </dsp:nvSpPr>
      <dsp:spPr>
        <a:xfrm>
          <a:off x="354388" y="648824"/>
          <a:ext cx="54840" cy="5484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D03280-8686-47D2-ABD5-D2E6D380B939}">
      <dsp:nvSpPr>
        <dsp:cNvPr id="0" name=""/>
        <dsp:cNvSpPr/>
      </dsp:nvSpPr>
      <dsp:spPr>
        <a:xfrm>
          <a:off x="477231" y="702568"/>
          <a:ext cx="54840" cy="5484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B570D7-390A-4E0C-8281-13724E009B48}">
      <dsp:nvSpPr>
        <dsp:cNvPr id="0" name=""/>
        <dsp:cNvSpPr/>
      </dsp:nvSpPr>
      <dsp:spPr>
        <a:xfrm>
          <a:off x="554009" y="740956"/>
          <a:ext cx="86178" cy="8617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2EC277-C77D-4333-8A8E-664270F21E80}">
      <dsp:nvSpPr>
        <dsp:cNvPr id="0" name=""/>
        <dsp:cNvSpPr/>
      </dsp:nvSpPr>
      <dsp:spPr>
        <a:xfrm>
          <a:off x="661497" y="825411"/>
          <a:ext cx="54840" cy="5484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B22B79-97C3-4DE4-9233-B50453D25474}">
      <dsp:nvSpPr>
        <dsp:cNvPr id="0" name=""/>
        <dsp:cNvSpPr/>
      </dsp:nvSpPr>
      <dsp:spPr>
        <a:xfrm>
          <a:off x="707563" y="909866"/>
          <a:ext cx="54840" cy="5484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B8CED8-126A-49F5-A192-82869484BFE7}">
      <dsp:nvSpPr>
        <dsp:cNvPr id="0" name=""/>
        <dsp:cNvSpPr/>
      </dsp:nvSpPr>
      <dsp:spPr>
        <a:xfrm>
          <a:off x="308321" y="748634"/>
          <a:ext cx="141019" cy="14101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DEF25E-4EA0-49D3-B6BD-76BB71873042}">
      <dsp:nvSpPr>
        <dsp:cNvPr id="0" name=""/>
        <dsp:cNvSpPr/>
      </dsp:nvSpPr>
      <dsp:spPr>
        <a:xfrm>
          <a:off x="8890" y="1040388"/>
          <a:ext cx="54840" cy="5484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4F78F7-A8E3-44F6-A81D-DDD26C139F13}">
      <dsp:nvSpPr>
        <dsp:cNvPr id="0" name=""/>
        <dsp:cNvSpPr/>
      </dsp:nvSpPr>
      <dsp:spPr>
        <a:xfrm>
          <a:off x="54956" y="1109487"/>
          <a:ext cx="86178" cy="8617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D5784A-78FC-4E58-9C65-0EAAD3739234}">
      <dsp:nvSpPr>
        <dsp:cNvPr id="0" name=""/>
        <dsp:cNvSpPr/>
      </dsp:nvSpPr>
      <dsp:spPr>
        <a:xfrm>
          <a:off x="170122" y="1170909"/>
          <a:ext cx="125350" cy="12535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8A6046-D0BE-44CA-B334-5AAB0FE73D18}">
      <dsp:nvSpPr>
        <dsp:cNvPr id="0" name=""/>
        <dsp:cNvSpPr/>
      </dsp:nvSpPr>
      <dsp:spPr>
        <a:xfrm>
          <a:off x="331355" y="1270720"/>
          <a:ext cx="54840" cy="5484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54E9DD-872B-4A10-BEC8-1CEBBAA204C2}">
      <dsp:nvSpPr>
        <dsp:cNvPr id="0" name=""/>
        <dsp:cNvSpPr/>
      </dsp:nvSpPr>
      <dsp:spPr>
        <a:xfrm>
          <a:off x="362065" y="1170909"/>
          <a:ext cx="86178" cy="86178"/>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D16B30-A74A-4263-90EC-CB18918A481E}">
      <dsp:nvSpPr>
        <dsp:cNvPr id="0" name=""/>
        <dsp:cNvSpPr/>
      </dsp:nvSpPr>
      <dsp:spPr>
        <a:xfrm>
          <a:off x="438843" y="1278397"/>
          <a:ext cx="54840" cy="5484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A34F59-6320-4439-8F0C-7F61C69F8DCA}">
      <dsp:nvSpPr>
        <dsp:cNvPr id="0" name=""/>
        <dsp:cNvSpPr/>
      </dsp:nvSpPr>
      <dsp:spPr>
        <a:xfrm>
          <a:off x="507942" y="1155554"/>
          <a:ext cx="125350" cy="12535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5E462E-8BDF-47D7-844C-8CF896914644}">
      <dsp:nvSpPr>
        <dsp:cNvPr id="0" name=""/>
        <dsp:cNvSpPr/>
      </dsp:nvSpPr>
      <dsp:spPr>
        <a:xfrm>
          <a:off x="676852" y="1124843"/>
          <a:ext cx="86178" cy="8617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C26C6E-6167-4ACD-A026-F7BAA9AEAE19}">
      <dsp:nvSpPr>
        <dsp:cNvPr id="0" name=""/>
        <dsp:cNvSpPr/>
      </dsp:nvSpPr>
      <dsp:spPr>
        <a:xfrm>
          <a:off x="763031" y="763862"/>
          <a:ext cx="253094" cy="483184"/>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6B83FA-918B-4C52-B9F8-706544D74AA3}">
      <dsp:nvSpPr>
        <dsp:cNvPr id="0" name=""/>
        <dsp:cNvSpPr/>
      </dsp:nvSpPr>
      <dsp:spPr>
        <a:xfrm>
          <a:off x="1016125" y="764096"/>
          <a:ext cx="690257" cy="483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noProof="0">
              <a:latin typeface="Poppins" panose="00000500000000000000" pitchFamily="2" charset="-18"/>
              <a:cs typeface="Poppins" panose="00000500000000000000" pitchFamily="2" charset="-18"/>
            </a:rPr>
            <a:t>2020 – TDR (FMB)</a:t>
          </a:r>
          <a:endParaRPr lang="en-US" sz="800" kern="1200" noProof="0"/>
        </a:p>
      </dsp:txBody>
      <dsp:txXfrm>
        <a:off x="1016125" y="764096"/>
        <a:ext cx="690257" cy="483179"/>
      </dsp:txXfrm>
    </dsp:sp>
    <dsp:sp modelId="{891C0460-0BEE-4C66-96AF-E1F54991884A}">
      <dsp:nvSpPr>
        <dsp:cNvPr id="0" name=""/>
        <dsp:cNvSpPr/>
      </dsp:nvSpPr>
      <dsp:spPr>
        <a:xfrm>
          <a:off x="1706382" y="763862"/>
          <a:ext cx="253094" cy="483184"/>
        </a:xfrm>
        <a:prstGeom prst="chevron">
          <a:avLst>
            <a:gd name="adj" fmla="val 6231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0F4E81-0B92-432F-B3E8-50128779076D}">
      <dsp:nvSpPr>
        <dsp:cNvPr id="0" name=""/>
        <dsp:cNvSpPr/>
      </dsp:nvSpPr>
      <dsp:spPr>
        <a:xfrm>
          <a:off x="1959477" y="764096"/>
          <a:ext cx="690257" cy="483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noProof="0">
              <a:latin typeface="Poppins" panose="00000500000000000000" pitchFamily="2" charset="-18"/>
              <a:cs typeface="Poppins" panose="00000500000000000000" pitchFamily="2" charset="-18"/>
            </a:rPr>
            <a:t>2021 –  Manufacture (FMB)</a:t>
          </a:r>
          <a:endParaRPr lang="en-US" sz="800" kern="1200" noProof="0"/>
        </a:p>
      </dsp:txBody>
      <dsp:txXfrm>
        <a:off x="1959477" y="764096"/>
        <a:ext cx="690257" cy="483179"/>
      </dsp:txXfrm>
    </dsp:sp>
    <dsp:sp modelId="{83F994AB-6E54-49C4-A26D-072907596C65}">
      <dsp:nvSpPr>
        <dsp:cNvPr id="0" name=""/>
        <dsp:cNvSpPr/>
      </dsp:nvSpPr>
      <dsp:spPr>
        <a:xfrm>
          <a:off x="2649734" y="763862"/>
          <a:ext cx="253094" cy="483184"/>
        </a:xfrm>
        <a:prstGeom prst="chevron">
          <a:avLst>
            <a:gd name="adj" fmla="val 6231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FDF4B0-0B2D-4C2B-9926-3A56C9658D77}">
      <dsp:nvSpPr>
        <dsp:cNvPr id="0" name=""/>
        <dsp:cNvSpPr/>
      </dsp:nvSpPr>
      <dsp:spPr>
        <a:xfrm>
          <a:off x="2902828" y="648824"/>
          <a:ext cx="1202773" cy="98980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kern="1200" noProof="0">
              <a:latin typeface="Poppins" panose="00000500000000000000" pitchFamily="2" charset="-18"/>
              <a:cs typeface="Poppins" panose="00000500000000000000" pitchFamily="2" charset="-18"/>
            </a:rPr>
            <a:t>2023 – Installation &amp; Commissioning</a:t>
          </a:r>
          <a:endParaRPr lang="en-US" sz="800" kern="1200" noProof="0"/>
        </a:p>
      </dsp:txBody>
      <dsp:txXfrm>
        <a:off x="3078970" y="793778"/>
        <a:ext cx="850489" cy="6998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4EFB1-7918-4AE9-95DF-E1325EA8E531}">
      <dsp:nvSpPr>
        <dsp:cNvPr id="0" name=""/>
        <dsp:cNvSpPr/>
      </dsp:nvSpPr>
      <dsp:spPr>
        <a:xfrm>
          <a:off x="60982" y="967642"/>
          <a:ext cx="911469" cy="300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noProof="0">
              <a:latin typeface="Poppins" panose="00000500000000000000" pitchFamily="2" charset="-18"/>
              <a:cs typeface="Poppins" panose="00000500000000000000" pitchFamily="2" charset="-18"/>
            </a:rPr>
            <a:t>2021 – CDR</a:t>
          </a:r>
          <a:endParaRPr lang="en-US" sz="800" kern="1200" noProof="0"/>
        </a:p>
      </dsp:txBody>
      <dsp:txXfrm>
        <a:off x="60982" y="967642"/>
        <a:ext cx="911469" cy="300370"/>
      </dsp:txXfrm>
    </dsp:sp>
    <dsp:sp modelId="{77CC08F9-9A57-4913-9069-96D8568CB2B3}">
      <dsp:nvSpPr>
        <dsp:cNvPr id="0" name=""/>
        <dsp:cNvSpPr/>
      </dsp:nvSpPr>
      <dsp:spPr>
        <a:xfrm>
          <a:off x="59947" y="876288"/>
          <a:ext cx="72503" cy="7250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64EF57-F644-426F-B0AA-A4808884EAAC}">
      <dsp:nvSpPr>
        <dsp:cNvPr id="0" name=""/>
        <dsp:cNvSpPr/>
      </dsp:nvSpPr>
      <dsp:spPr>
        <a:xfrm>
          <a:off x="110699" y="774784"/>
          <a:ext cx="72503" cy="72503"/>
        </a:xfrm>
        <a:prstGeom prst="ellipse">
          <a:avLst/>
        </a:prstGeom>
        <a:solidFill>
          <a:schemeClr val="accent5">
            <a:hueOff val="-375475"/>
            <a:satOff val="-968"/>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4F9C9C-5B65-4EA2-B6D4-2A423FCD98D8}">
      <dsp:nvSpPr>
        <dsp:cNvPr id="0" name=""/>
        <dsp:cNvSpPr/>
      </dsp:nvSpPr>
      <dsp:spPr>
        <a:xfrm>
          <a:off x="232504" y="795085"/>
          <a:ext cx="113933" cy="113933"/>
        </a:xfrm>
        <a:prstGeom prst="ellipse">
          <a:avLst/>
        </a:prstGeom>
        <a:solidFill>
          <a:schemeClr val="accent5">
            <a:hueOff val="-750949"/>
            <a:satOff val="-1935"/>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BB7E1D-8FE9-43A2-8885-6C03F00D7853}">
      <dsp:nvSpPr>
        <dsp:cNvPr id="0" name=""/>
        <dsp:cNvSpPr/>
      </dsp:nvSpPr>
      <dsp:spPr>
        <a:xfrm>
          <a:off x="334009" y="683430"/>
          <a:ext cx="72503" cy="72503"/>
        </a:xfrm>
        <a:prstGeom prst="ellipse">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08E2F9-CF7D-417F-93D1-B13CC3E974ED}">
      <dsp:nvSpPr>
        <dsp:cNvPr id="0" name=""/>
        <dsp:cNvSpPr/>
      </dsp:nvSpPr>
      <dsp:spPr>
        <a:xfrm>
          <a:off x="465965" y="642828"/>
          <a:ext cx="72503" cy="72503"/>
        </a:xfrm>
        <a:prstGeom prst="ellipse">
          <a:avLst/>
        </a:prstGeom>
        <a:solidFill>
          <a:schemeClr val="accent5">
            <a:hueOff val="-1501898"/>
            <a:satOff val="-3871"/>
            <a:lumOff val="-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9FABBE-DC73-4302-A7F7-9633129271A0}">
      <dsp:nvSpPr>
        <dsp:cNvPr id="0" name=""/>
        <dsp:cNvSpPr/>
      </dsp:nvSpPr>
      <dsp:spPr>
        <a:xfrm>
          <a:off x="628372" y="713881"/>
          <a:ext cx="72503" cy="72503"/>
        </a:xfrm>
        <a:prstGeom prst="ellipse">
          <a:avLst/>
        </a:prstGeom>
        <a:solidFill>
          <a:schemeClr val="accent5">
            <a:hueOff val="-1877373"/>
            <a:satOff val="-4839"/>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420648-5FD8-437B-9976-784402857DE4}">
      <dsp:nvSpPr>
        <dsp:cNvPr id="0" name=""/>
        <dsp:cNvSpPr/>
      </dsp:nvSpPr>
      <dsp:spPr>
        <a:xfrm>
          <a:off x="729877" y="764633"/>
          <a:ext cx="113933" cy="113933"/>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D82E4D-4405-4049-9F6D-CC626A77853A}">
      <dsp:nvSpPr>
        <dsp:cNvPr id="0" name=""/>
        <dsp:cNvSpPr/>
      </dsp:nvSpPr>
      <dsp:spPr>
        <a:xfrm>
          <a:off x="871983" y="876288"/>
          <a:ext cx="72503" cy="72503"/>
        </a:xfrm>
        <a:prstGeom prst="ellipse">
          <a:avLst/>
        </a:prstGeom>
        <a:solidFill>
          <a:schemeClr val="accent5">
            <a:hueOff val="-2628322"/>
            <a:satOff val="-6774"/>
            <a:lumOff val="-45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683987-9922-4A18-A551-CADF9F6C2B70}">
      <dsp:nvSpPr>
        <dsp:cNvPr id="0" name=""/>
        <dsp:cNvSpPr/>
      </dsp:nvSpPr>
      <dsp:spPr>
        <a:xfrm>
          <a:off x="932886" y="987943"/>
          <a:ext cx="72503" cy="72503"/>
        </a:xfrm>
        <a:prstGeom prst="ellipse">
          <a:avLst/>
        </a:prstGeom>
        <a:solidFill>
          <a:schemeClr val="accent5">
            <a:hueOff val="-3003797"/>
            <a:satOff val="-7742"/>
            <a:lumOff val="-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EA0A0B-D903-4086-8047-CCC295F0368C}">
      <dsp:nvSpPr>
        <dsp:cNvPr id="0" name=""/>
        <dsp:cNvSpPr/>
      </dsp:nvSpPr>
      <dsp:spPr>
        <a:xfrm>
          <a:off x="405062" y="774784"/>
          <a:ext cx="186436" cy="186436"/>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728B8E-BEDE-4824-9A16-47DE59172804}">
      <dsp:nvSpPr>
        <dsp:cNvPr id="0" name=""/>
        <dsp:cNvSpPr/>
      </dsp:nvSpPr>
      <dsp:spPr>
        <a:xfrm>
          <a:off x="9194" y="1160501"/>
          <a:ext cx="72503" cy="72503"/>
        </a:xfrm>
        <a:prstGeom prst="ellipse">
          <a:avLst/>
        </a:prstGeom>
        <a:solidFill>
          <a:schemeClr val="accent5">
            <a:hueOff val="-3754746"/>
            <a:satOff val="-9677"/>
            <a:lumOff val="-65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9FE4B1-A0EC-4E9E-9F46-3881DE8DE784}">
      <dsp:nvSpPr>
        <dsp:cNvPr id="0" name=""/>
        <dsp:cNvSpPr/>
      </dsp:nvSpPr>
      <dsp:spPr>
        <a:xfrm>
          <a:off x="70097" y="1251855"/>
          <a:ext cx="113933" cy="113933"/>
        </a:xfrm>
        <a:prstGeom prst="ellipse">
          <a:avLst/>
        </a:prstGeom>
        <a:solidFill>
          <a:schemeClr val="accent5">
            <a:hueOff val="-4130220"/>
            <a:satOff val="-10645"/>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143444-93E4-4EC0-94A2-F76FA16534ED}">
      <dsp:nvSpPr>
        <dsp:cNvPr id="0" name=""/>
        <dsp:cNvSpPr/>
      </dsp:nvSpPr>
      <dsp:spPr>
        <a:xfrm>
          <a:off x="222354" y="1333059"/>
          <a:ext cx="165721" cy="165721"/>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B5EC96-678D-489D-B022-468327C05223}">
      <dsp:nvSpPr>
        <dsp:cNvPr id="0" name=""/>
        <dsp:cNvSpPr/>
      </dsp:nvSpPr>
      <dsp:spPr>
        <a:xfrm>
          <a:off x="435513" y="1465015"/>
          <a:ext cx="72503" cy="72503"/>
        </a:xfrm>
        <a:prstGeom prst="ellipse">
          <a:avLst/>
        </a:prstGeom>
        <a:solidFill>
          <a:schemeClr val="accent5">
            <a:hueOff val="-4881170"/>
            <a:satOff val="-12580"/>
            <a:lumOff val="-84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AD76B6-BEA0-4B03-BB90-599D06F10802}">
      <dsp:nvSpPr>
        <dsp:cNvPr id="0" name=""/>
        <dsp:cNvSpPr/>
      </dsp:nvSpPr>
      <dsp:spPr>
        <a:xfrm>
          <a:off x="476115" y="1333059"/>
          <a:ext cx="113933" cy="113933"/>
        </a:xfrm>
        <a:prstGeom prst="ellipse">
          <a:avLst/>
        </a:prstGeom>
        <a:solidFill>
          <a:schemeClr val="accent5">
            <a:hueOff val="-5256644"/>
            <a:satOff val="-13548"/>
            <a:lumOff val="-9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021A1-2664-42F9-9501-AEF02431C9B3}">
      <dsp:nvSpPr>
        <dsp:cNvPr id="0" name=""/>
        <dsp:cNvSpPr/>
      </dsp:nvSpPr>
      <dsp:spPr>
        <a:xfrm>
          <a:off x="577620" y="1475165"/>
          <a:ext cx="72503" cy="72503"/>
        </a:xfrm>
        <a:prstGeom prst="ellipse">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4FC109-56F8-4E47-9CE9-8A9D8C449A11}">
      <dsp:nvSpPr>
        <dsp:cNvPr id="0" name=""/>
        <dsp:cNvSpPr/>
      </dsp:nvSpPr>
      <dsp:spPr>
        <a:xfrm>
          <a:off x="668974" y="1312758"/>
          <a:ext cx="165721" cy="165721"/>
        </a:xfrm>
        <a:prstGeom prst="ellipse">
          <a:avLst/>
        </a:prstGeom>
        <a:solidFill>
          <a:schemeClr val="accent5">
            <a:hueOff val="-6007594"/>
            <a:satOff val="-15484"/>
            <a:lumOff val="-10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457745-FA77-43B3-A292-24FA49C0DBC4}">
      <dsp:nvSpPr>
        <dsp:cNvPr id="0" name=""/>
        <dsp:cNvSpPr/>
      </dsp:nvSpPr>
      <dsp:spPr>
        <a:xfrm>
          <a:off x="892284" y="1272156"/>
          <a:ext cx="113933" cy="113933"/>
        </a:xfrm>
        <a:prstGeom prst="ellipse">
          <a:avLst/>
        </a:prstGeom>
        <a:solidFill>
          <a:schemeClr val="accent5">
            <a:hueOff val="-6383068"/>
            <a:satOff val="-16451"/>
            <a:lumOff val="-111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FDE70B-2182-400A-98A7-4D3A65BE90E7}">
      <dsp:nvSpPr>
        <dsp:cNvPr id="0" name=""/>
        <dsp:cNvSpPr/>
      </dsp:nvSpPr>
      <dsp:spPr>
        <a:xfrm>
          <a:off x="1006217" y="794916"/>
          <a:ext cx="334606" cy="638801"/>
        </a:xfrm>
        <a:prstGeom prst="chevron">
          <a:avLst>
            <a:gd name="adj" fmla="val 6231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AF14C4-57B3-4C4E-BB7C-463FDFF32CEA}">
      <dsp:nvSpPr>
        <dsp:cNvPr id="0" name=""/>
        <dsp:cNvSpPr/>
      </dsp:nvSpPr>
      <dsp:spPr>
        <a:xfrm>
          <a:off x="1340824" y="795226"/>
          <a:ext cx="912564" cy="638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noProof="0">
              <a:latin typeface="Poppins" panose="00000500000000000000" pitchFamily="2" charset="-18"/>
              <a:cs typeface="Poppins" panose="00000500000000000000" pitchFamily="2" charset="-18"/>
            </a:rPr>
            <a:t>2022 – TDR (SOLARIS)</a:t>
          </a:r>
          <a:endParaRPr lang="en-US" sz="800" kern="1200" noProof="0"/>
        </a:p>
      </dsp:txBody>
      <dsp:txXfrm>
        <a:off x="1340824" y="795226"/>
        <a:ext cx="912564" cy="638795"/>
      </dsp:txXfrm>
    </dsp:sp>
    <dsp:sp modelId="{B6781DC3-A506-48DE-AD8B-88BD6D1F411E}">
      <dsp:nvSpPr>
        <dsp:cNvPr id="0" name=""/>
        <dsp:cNvSpPr/>
      </dsp:nvSpPr>
      <dsp:spPr>
        <a:xfrm>
          <a:off x="2253389" y="794916"/>
          <a:ext cx="334606" cy="638801"/>
        </a:xfrm>
        <a:prstGeom prst="chevron">
          <a:avLst>
            <a:gd name="adj" fmla="val 6231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5FD581-7E7A-438A-A754-F897204F59F1}">
      <dsp:nvSpPr>
        <dsp:cNvPr id="0" name=""/>
        <dsp:cNvSpPr/>
      </dsp:nvSpPr>
      <dsp:spPr>
        <a:xfrm>
          <a:off x="2587996" y="795226"/>
          <a:ext cx="912564" cy="638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noProof="0">
              <a:latin typeface="Poppins" panose="00000500000000000000" pitchFamily="2" charset="-18"/>
              <a:cs typeface="Poppins" panose="00000500000000000000" pitchFamily="2" charset="-18"/>
            </a:rPr>
            <a:t>2023 – Manufacture</a:t>
          </a:r>
          <a:endParaRPr lang="en-US" sz="800" kern="1200" noProof="0"/>
        </a:p>
      </dsp:txBody>
      <dsp:txXfrm>
        <a:off x="2587996" y="795226"/>
        <a:ext cx="912564" cy="638795"/>
      </dsp:txXfrm>
    </dsp:sp>
    <dsp:sp modelId="{AAEC87F1-6151-44E5-AAF5-C78600EE0865}">
      <dsp:nvSpPr>
        <dsp:cNvPr id="0" name=""/>
        <dsp:cNvSpPr/>
      </dsp:nvSpPr>
      <dsp:spPr>
        <a:xfrm>
          <a:off x="3500560" y="794916"/>
          <a:ext cx="334606" cy="638801"/>
        </a:xfrm>
        <a:prstGeom prst="chevron">
          <a:avLst>
            <a:gd name="adj" fmla="val 6231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9788F7-192C-4D23-8F76-775E7DEF4937}">
      <dsp:nvSpPr>
        <dsp:cNvPr id="0" name=""/>
        <dsp:cNvSpPr/>
      </dsp:nvSpPr>
      <dsp:spPr>
        <a:xfrm>
          <a:off x="3835167" y="750761"/>
          <a:ext cx="867132" cy="758405"/>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kern="1200" noProof="0">
              <a:latin typeface="Poppins" panose="00000500000000000000" pitchFamily="2" charset="-18"/>
              <a:cs typeface="Poppins" panose="00000500000000000000" pitchFamily="2" charset="-18"/>
            </a:rPr>
            <a:t>2024 – Installation &amp; Commissioning</a:t>
          </a:r>
          <a:endParaRPr lang="en-US" sz="800" kern="1200" noProof="0"/>
        </a:p>
      </dsp:txBody>
      <dsp:txXfrm>
        <a:off x="3962156" y="861827"/>
        <a:ext cx="613154" cy="5362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3C800-0B31-4979-A90E-85FA29824BD6}">
      <dsp:nvSpPr>
        <dsp:cNvPr id="0" name=""/>
        <dsp:cNvSpPr/>
      </dsp:nvSpPr>
      <dsp:spPr>
        <a:xfrm>
          <a:off x="925582" y="626"/>
          <a:ext cx="1351687" cy="1351687"/>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noProof="0">
              <a:latin typeface="Poppins" panose="00000500000000000000" pitchFamily="2" charset="-18"/>
              <a:cs typeface="Poppins" panose="00000500000000000000" pitchFamily="2" charset="-18"/>
            </a:rPr>
            <a:t>2019 – Superconducting Wiggler SCW (</a:t>
          </a:r>
          <a:r>
            <a:rPr lang="en-US" sz="800" b="1" kern="1200" noProof="0" err="1">
              <a:latin typeface="Poppins" panose="00000500000000000000" pitchFamily="2" charset="-18"/>
              <a:cs typeface="Poppins" panose="00000500000000000000" pitchFamily="2" charset="-18"/>
            </a:rPr>
            <a:t>Budker</a:t>
          </a:r>
          <a:r>
            <a:rPr lang="en-US" sz="800" b="1" kern="1200" noProof="0">
              <a:latin typeface="Poppins" panose="00000500000000000000" pitchFamily="2" charset="-18"/>
              <a:cs typeface="Poppins" panose="00000500000000000000" pitchFamily="2" charset="-18"/>
            </a:rPr>
            <a:t> Institute of Nuclear Physics)</a:t>
          </a:r>
          <a:endParaRPr lang="en-US" sz="800" b="1" kern="1200" noProof="0"/>
        </a:p>
      </dsp:txBody>
      <dsp:txXfrm>
        <a:off x="1123532" y="198576"/>
        <a:ext cx="955787" cy="955787"/>
      </dsp:txXfrm>
    </dsp:sp>
    <dsp:sp modelId="{2E4926E3-A9F6-4164-9BC2-CCA0F7F2F4D3}">
      <dsp:nvSpPr>
        <dsp:cNvPr id="0" name=""/>
        <dsp:cNvSpPr/>
      </dsp:nvSpPr>
      <dsp:spPr>
        <a:xfrm rot="10800000">
          <a:off x="1364880" y="1482201"/>
          <a:ext cx="473090" cy="275360"/>
        </a:xfrm>
        <a:prstGeom prst="triangl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F9B5332-CCE2-4FD8-90B8-392BE5CF13A1}">
      <dsp:nvSpPr>
        <dsp:cNvPr id="0" name=""/>
        <dsp:cNvSpPr/>
      </dsp:nvSpPr>
      <dsp:spPr>
        <a:xfrm>
          <a:off x="957024" y="1871863"/>
          <a:ext cx="1288802" cy="1258770"/>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noProof="0">
              <a:latin typeface="Poppins" panose="00000500000000000000" pitchFamily="2" charset="-18"/>
              <a:cs typeface="Poppins" panose="00000500000000000000" pitchFamily="2" charset="-18"/>
            </a:rPr>
            <a:t>2021 – SCW - Design Study (FMB) modification of the storage ring</a:t>
          </a:r>
          <a:endParaRPr lang="en-US" sz="900" b="1" kern="1200" noProof="0"/>
        </a:p>
      </dsp:txBody>
      <dsp:txXfrm>
        <a:off x="1145765" y="2056206"/>
        <a:ext cx="911320" cy="890084"/>
      </dsp:txXfrm>
    </dsp:sp>
    <dsp:sp modelId="{52F73324-53ED-4CA3-AC1B-C120192A3DF2}">
      <dsp:nvSpPr>
        <dsp:cNvPr id="0" name=""/>
        <dsp:cNvSpPr/>
      </dsp:nvSpPr>
      <dsp:spPr>
        <a:xfrm rot="10800000">
          <a:off x="1364880" y="3298040"/>
          <a:ext cx="473090" cy="275360"/>
        </a:xfrm>
        <a:prstGeom prst="triangl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2857082E-AD75-4118-8F7F-9428B4BFF2D7}">
      <dsp:nvSpPr>
        <dsp:cNvPr id="0" name=""/>
        <dsp:cNvSpPr/>
      </dsp:nvSpPr>
      <dsp:spPr>
        <a:xfrm>
          <a:off x="973987" y="3725221"/>
          <a:ext cx="1254875" cy="1201610"/>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noProof="0">
              <a:latin typeface="Poppins" panose="00000500000000000000" pitchFamily="2" charset="-18"/>
              <a:cs typeface="Poppins" panose="00000500000000000000" pitchFamily="2" charset="-18"/>
            </a:rPr>
            <a:t>2022 – SCW – Final Design Report (</a:t>
          </a:r>
          <a:r>
            <a:rPr lang="en-US" sz="900" b="1" kern="1200" noProof="0" err="1">
              <a:latin typeface="Poppins" panose="00000500000000000000" pitchFamily="2" charset="-18"/>
              <a:cs typeface="Poppins" panose="00000500000000000000" pitchFamily="2" charset="-18"/>
            </a:rPr>
            <a:t>Budker</a:t>
          </a:r>
          <a:r>
            <a:rPr lang="en-US" sz="900" b="1" kern="1200" noProof="0">
              <a:latin typeface="Poppins" panose="00000500000000000000" pitchFamily="2" charset="-18"/>
              <a:cs typeface="Poppins" panose="00000500000000000000" pitchFamily="2" charset="-18"/>
            </a:rPr>
            <a:t> Institute of Nuclear Physics)</a:t>
          </a:r>
          <a:endParaRPr lang="en-US" sz="900" b="1" kern="1200" noProof="0"/>
        </a:p>
      </dsp:txBody>
      <dsp:txXfrm>
        <a:off x="1157759" y="3901193"/>
        <a:ext cx="887331" cy="849666"/>
      </dsp:txXfrm>
    </dsp:sp>
    <dsp:sp modelId="{E62E17C0-81C9-4F49-8B35-9FB2049C9C51}">
      <dsp:nvSpPr>
        <dsp:cNvPr id="0" name=""/>
        <dsp:cNvSpPr/>
      </dsp:nvSpPr>
      <dsp:spPr>
        <a:xfrm rot="5400000">
          <a:off x="2385229" y="4188346"/>
          <a:ext cx="473090" cy="275360"/>
        </a:xfrm>
        <a:prstGeom prst="triangl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8BF3C484-FF92-4967-87C2-C70D48A9732A}">
      <dsp:nvSpPr>
        <dsp:cNvPr id="0" name=""/>
        <dsp:cNvSpPr/>
      </dsp:nvSpPr>
      <dsp:spPr>
        <a:xfrm>
          <a:off x="2999098" y="3695370"/>
          <a:ext cx="1259717" cy="1261313"/>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noProof="0">
              <a:latin typeface="Poppins" panose="00000500000000000000" pitchFamily="2" charset="-18"/>
              <a:cs typeface="Poppins" panose="00000500000000000000" pitchFamily="2" charset="-18"/>
            </a:rPr>
            <a:t>2023 – New source 3 Pole Wiggler (3PW) from KYMA ordered</a:t>
          </a:r>
          <a:endParaRPr lang="en-US" sz="900" b="1" kern="1200" noProof="0"/>
        </a:p>
      </dsp:txBody>
      <dsp:txXfrm>
        <a:off x="3183579" y="3880085"/>
        <a:ext cx="890755" cy="891883"/>
      </dsp:txXfrm>
    </dsp:sp>
    <dsp:sp modelId="{D3A255D7-C045-4550-80EC-0C18B47991E1}">
      <dsp:nvSpPr>
        <dsp:cNvPr id="0" name=""/>
        <dsp:cNvSpPr/>
      </dsp:nvSpPr>
      <dsp:spPr>
        <a:xfrm>
          <a:off x="3392411" y="3260248"/>
          <a:ext cx="473090" cy="275360"/>
        </a:xfrm>
        <a:prstGeom prst="triangl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72756B97-8527-4A0E-A4E1-1A04B7D143CD}">
      <dsp:nvSpPr>
        <dsp:cNvPr id="0" name=""/>
        <dsp:cNvSpPr/>
      </dsp:nvSpPr>
      <dsp:spPr>
        <a:xfrm>
          <a:off x="3015678" y="1886423"/>
          <a:ext cx="1226557" cy="1229649"/>
        </a:xfrm>
        <a:prstGeom prst="ellips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noProof="0">
              <a:latin typeface="Poppins" panose="00000500000000000000" pitchFamily="2" charset="-18"/>
              <a:cs typeface="Poppins" panose="00000500000000000000" pitchFamily="2" charset="-18"/>
            </a:rPr>
            <a:t>2023 – 3PW  - Design Study (FMB) modification of the storage ring straight section</a:t>
          </a:r>
          <a:endParaRPr lang="en-US" sz="900" b="1" kern="1200" noProof="0"/>
        </a:p>
      </dsp:txBody>
      <dsp:txXfrm>
        <a:off x="3195303" y="2066501"/>
        <a:ext cx="867307" cy="869493"/>
      </dsp:txXfrm>
    </dsp:sp>
    <dsp:sp modelId="{DDBE3132-B167-4157-949C-49EE9E5CB049}">
      <dsp:nvSpPr>
        <dsp:cNvPr id="0" name=""/>
        <dsp:cNvSpPr/>
      </dsp:nvSpPr>
      <dsp:spPr>
        <a:xfrm>
          <a:off x="3392411" y="1422717"/>
          <a:ext cx="473090" cy="275360"/>
        </a:xfrm>
        <a:prstGeom prst="triangl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CFA5347-8A39-4A29-B021-7AC8C7FEB179}">
      <dsp:nvSpPr>
        <dsp:cNvPr id="0" name=""/>
        <dsp:cNvSpPr/>
      </dsp:nvSpPr>
      <dsp:spPr>
        <a:xfrm>
          <a:off x="3052981" y="102982"/>
          <a:ext cx="1151952" cy="1146975"/>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noProof="0">
              <a:latin typeface="Poppins" panose="00000500000000000000" pitchFamily="2" charset="-18"/>
              <a:cs typeface="Poppins" panose="00000500000000000000" pitchFamily="2" charset="-18"/>
            </a:rPr>
            <a:t>2024 – Straight section Conceptual Design Report (CDR)</a:t>
          </a:r>
          <a:endParaRPr lang="en-US" sz="900" b="1" kern="1200" noProof="0"/>
        </a:p>
      </dsp:txBody>
      <dsp:txXfrm>
        <a:off x="3221680" y="270953"/>
        <a:ext cx="814554" cy="811033"/>
      </dsp:txXfrm>
    </dsp:sp>
    <dsp:sp modelId="{E404B184-1BEC-48FB-91F1-C5DE5A7786F3}">
      <dsp:nvSpPr>
        <dsp:cNvPr id="0" name=""/>
        <dsp:cNvSpPr/>
      </dsp:nvSpPr>
      <dsp:spPr>
        <a:xfrm rot="5449804">
          <a:off x="4364047" y="552867"/>
          <a:ext cx="473090" cy="275360"/>
        </a:xfrm>
        <a:prstGeom prst="triangl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16A07BBA-BCBD-4973-816E-3366C3ED3C04}">
      <dsp:nvSpPr>
        <dsp:cNvPr id="0" name=""/>
        <dsp:cNvSpPr/>
      </dsp:nvSpPr>
      <dsp:spPr>
        <a:xfrm>
          <a:off x="4980644" y="626"/>
          <a:ext cx="1475789" cy="1412236"/>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noProof="0">
              <a:latin typeface="Poppins" panose="00000500000000000000" pitchFamily="2" charset="-18"/>
              <a:cs typeface="Poppins" panose="00000500000000000000" pitchFamily="2" charset="-18"/>
            </a:rPr>
            <a:t>2025 –Delivery of the 3PW(KYMA) Straight Section Preliminary Design Review (PDR)</a:t>
          </a:r>
          <a:endParaRPr lang="en-US" sz="900" b="1" kern="1200" noProof="0"/>
        </a:p>
      </dsp:txBody>
      <dsp:txXfrm>
        <a:off x="5196768" y="207443"/>
        <a:ext cx="1043541" cy="998602"/>
      </dsp:txXfrm>
    </dsp:sp>
    <dsp:sp modelId="{DD7DF4FF-403C-4463-A48E-B5960411EE9B}">
      <dsp:nvSpPr>
        <dsp:cNvPr id="0" name=""/>
        <dsp:cNvSpPr/>
      </dsp:nvSpPr>
      <dsp:spPr>
        <a:xfrm rot="10800000">
          <a:off x="5481993" y="1547860"/>
          <a:ext cx="473090" cy="275360"/>
        </a:xfrm>
        <a:prstGeom prst="triangl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696729B6-9BF2-4920-AB10-381ECBA96D91}">
      <dsp:nvSpPr>
        <dsp:cNvPr id="0" name=""/>
        <dsp:cNvSpPr/>
      </dsp:nvSpPr>
      <dsp:spPr>
        <a:xfrm>
          <a:off x="5071812" y="1942632"/>
          <a:ext cx="1293454" cy="1238332"/>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noProof="0">
              <a:latin typeface="Poppins" panose="00000500000000000000" pitchFamily="2" charset="-18"/>
              <a:cs typeface="Poppins" panose="00000500000000000000" pitchFamily="2" charset="-18"/>
            </a:rPr>
            <a:t>2025 – Straight section (FMB) Final Design Review (FDR)</a:t>
          </a:r>
          <a:endParaRPr lang="en-US" sz="800" b="1" kern="1200" noProof="0"/>
        </a:p>
      </dsp:txBody>
      <dsp:txXfrm>
        <a:off x="5261234" y="2123982"/>
        <a:ext cx="914610" cy="875632"/>
      </dsp:txXfrm>
    </dsp:sp>
    <dsp:sp modelId="{2AD51E52-A851-4279-AD26-C403818BF2B3}">
      <dsp:nvSpPr>
        <dsp:cNvPr id="0" name=""/>
        <dsp:cNvSpPr/>
      </dsp:nvSpPr>
      <dsp:spPr>
        <a:xfrm rot="10800000">
          <a:off x="5481993" y="3316274"/>
          <a:ext cx="473090" cy="275360"/>
        </a:xfrm>
        <a:prstGeom prst="triangl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1EBE0585-B807-4A72-BFFC-19A3B75948EE}">
      <dsp:nvSpPr>
        <dsp:cNvPr id="0" name=""/>
        <dsp:cNvSpPr/>
      </dsp:nvSpPr>
      <dsp:spPr>
        <a:xfrm>
          <a:off x="5042695" y="3711359"/>
          <a:ext cx="1351687" cy="1351687"/>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noProof="0">
              <a:latin typeface="Poppins" panose="00000500000000000000" pitchFamily="2" charset="-18"/>
              <a:cs typeface="Poppins" panose="00000500000000000000" pitchFamily="2" charset="-18"/>
            </a:rPr>
            <a:t>2026 – FAT, SAT, Delivery of straight section components</a:t>
          </a:r>
          <a:endParaRPr lang="en-US" sz="900" b="1" kern="1200" noProof="0"/>
        </a:p>
      </dsp:txBody>
      <dsp:txXfrm>
        <a:off x="5240645" y="3909309"/>
        <a:ext cx="955787" cy="9557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600D1-8659-44AC-87B9-7CB70BFC36E3}">
      <dsp:nvSpPr>
        <dsp:cNvPr id="0" name=""/>
        <dsp:cNvSpPr/>
      </dsp:nvSpPr>
      <dsp:spPr>
        <a:xfrm>
          <a:off x="273805" y="285674"/>
          <a:ext cx="1044280" cy="1044280"/>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1C48A99-D99B-4671-B86F-F973D3834CED}">
      <dsp:nvSpPr>
        <dsp:cNvPr id="0" name=""/>
        <dsp:cNvSpPr/>
      </dsp:nvSpPr>
      <dsp:spPr>
        <a:xfrm>
          <a:off x="795945" y="285674"/>
          <a:ext cx="5571620" cy="104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marL="0" lvl="0" indent="0" algn="l" defTabSz="622300">
            <a:lnSpc>
              <a:spcPct val="90000"/>
            </a:lnSpc>
            <a:spcBef>
              <a:spcPct val="0"/>
            </a:spcBef>
            <a:spcAft>
              <a:spcPct val="35000"/>
            </a:spcAft>
            <a:buFontTx/>
            <a:buNone/>
          </a:pPr>
          <a:r>
            <a:rPr lang="en-US" sz="1400" kern="1200" noProof="0">
              <a:latin typeface="Poppins" panose="00000500000000000000" pitchFamily="2" charset="-18"/>
              <a:cs typeface="Poppins" panose="00000500000000000000" pitchFamily="2" charset="-18"/>
            </a:rPr>
            <a:t>ARYA – F</a:t>
          </a:r>
          <a:r>
            <a:rPr lang="pl-PL" sz="1400" kern="1200" noProof="0">
              <a:latin typeface="Poppins" panose="00000500000000000000" pitchFamily="2" charset="-18"/>
              <a:cs typeface="Poppins" panose="00000500000000000000" pitchFamily="2" charset="-18"/>
            </a:rPr>
            <a:t>ront </a:t>
          </a:r>
          <a:r>
            <a:rPr lang="en-US" sz="1400" kern="1200" noProof="0">
              <a:latin typeface="Poppins" panose="00000500000000000000" pitchFamily="2" charset="-18"/>
              <a:cs typeface="Poppins" panose="00000500000000000000" pitchFamily="2" charset="-18"/>
            </a:rPr>
            <a:t>E</a:t>
          </a:r>
          <a:r>
            <a:rPr lang="pl-PL" sz="1400" kern="1200" noProof="0" err="1">
              <a:latin typeface="Poppins" panose="00000500000000000000" pitchFamily="2" charset="-18"/>
              <a:cs typeface="Poppins" panose="00000500000000000000" pitchFamily="2" charset="-18"/>
            </a:rPr>
            <a:t>nd</a:t>
          </a:r>
          <a:r>
            <a:rPr lang="en-US" sz="1400" kern="1200" noProof="0">
              <a:latin typeface="Poppins" panose="00000500000000000000" pitchFamily="2" charset="-18"/>
              <a:cs typeface="Poppins" panose="00000500000000000000" pitchFamily="2" charset="-18"/>
            </a:rPr>
            <a:t> </a:t>
          </a:r>
          <a:r>
            <a:rPr lang="pl-PL" sz="1400" kern="1200" noProof="0">
              <a:latin typeface="Poppins" panose="00000500000000000000" pitchFamily="2" charset="-18"/>
              <a:cs typeface="Poppins" panose="00000500000000000000" pitchFamily="2" charset="-18"/>
            </a:rPr>
            <a:t>&amp; </a:t>
          </a:r>
          <a:r>
            <a:rPr lang="pl-PL" sz="1400" kern="1200" noProof="0" err="1">
              <a:latin typeface="Poppins" panose="00000500000000000000" pitchFamily="2" charset="-18"/>
              <a:cs typeface="Poppins" panose="00000500000000000000" pitchFamily="2" charset="-18"/>
            </a:rPr>
            <a:t>Beamline</a:t>
          </a:r>
          <a:r>
            <a:rPr lang="pl-PL" sz="1400" kern="1200" noProof="0">
              <a:latin typeface="Poppins" panose="00000500000000000000" pitchFamily="2" charset="-18"/>
              <a:cs typeface="Poppins" panose="00000500000000000000" pitchFamily="2" charset="-18"/>
            </a:rPr>
            <a:t> design</a:t>
          </a:r>
          <a:endParaRPr lang="en-GB" sz="1400" kern="1200"/>
        </a:p>
      </dsp:txBody>
      <dsp:txXfrm>
        <a:off x="795945" y="285674"/>
        <a:ext cx="5571620" cy="1044280"/>
      </dsp:txXfrm>
    </dsp:sp>
    <dsp:sp modelId="{27BC0D80-8002-44B5-BA87-F2ADFBCD9202}">
      <dsp:nvSpPr>
        <dsp:cNvPr id="0" name=""/>
        <dsp:cNvSpPr/>
      </dsp:nvSpPr>
      <dsp:spPr>
        <a:xfrm>
          <a:off x="273805" y="1329955"/>
          <a:ext cx="1044280" cy="1044280"/>
        </a:xfrm>
        <a:prstGeom prst="ellipse">
          <a:avLst/>
        </a:prstGeom>
        <a:solidFill>
          <a:schemeClr val="accent2">
            <a:alpha val="50000"/>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1D8DC64-0A6D-4EFE-93D1-ABCDCBD2BA34}">
      <dsp:nvSpPr>
        <dsp:cNvPr id="0" name=""/>
        <dsp:cNvSpPr/>
      </dsp:nvSpPr>
      <dsp:spPr>
        <a:xfrm>
          <a:off x="795945" y="1329955"/>
          <a:ext cx="5571620" cy="104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marL="0" lvl="0" indent="0" algn="l" defTabSz="622300">
            <a:lnSpc>
              <a:spcPct val="90000"/>
            </a:lnSpc>
            <a:spcBef>
              <a:spcPct val="0"/>
            </a:spcBef>
            <a:spcAft>
              <a:spcPct val="35000"/>
            </a:spcAft>
            <a:buNone/>
          </a:pPr>
          <a:r>
            <a:rPr lang="en-US" sz="1400" kern="1200" noProof="0">
              <a:latin typeface="Poppins" panose="00000500000000000000" pitchFamily="2" charset="-18"/>
              <a:cs typeface="Poppins" panose="00000500000000000000" pitchFamily="2" charset="-18"/>
            </a:rPr>
            <a:t>SMAUG – </a:t>
          </a:r>
          <a:r>
            <a:rPr lang="pl-PL" sz="1400" kern="1200" noProof="0">
              <a:latin typeface="Poppins" panose="00000500000000000000" pitchFamily="2" charset="-18"/>
              <a:cs typeface="Poppins" panose="00000500000000000000" pitchFamily="2" charset="-18"/>
            </a:rPr>
            <a:t>Front end &amp; </a:t>
          </a:r>
          <a:r>
            <a:rPr lang="pl-PL" sz="1400" kern="1200" noProof="0" err="1">
              <a:latin typeface="Poppins" panose="00000500000000000000" pitchFamily="2" charset="-18"/>
              <a:cs typeface="Poppins" panose="00000500000000000000" pitchFamily="2" charset="-18"/>
            </a:rPr>
            <a:t>Beamline</a:t>
          </a:r>
          <a:r>
            <a:rPr lang="pl-PL" sz="1400" kern="1200" noProof="0">
              <a:latin typeface="Poppins" panose="00000500000000000000" pitchFamily="2" charset="-18"/>
              <a:cs typeface="Poppins" panose="00000500000000000000" pitchFamily="2" charset="-18"/>
            </a:rPr>
            <a:t> design</a:t>
          </a:r>
          <a:endParaRPr lang="en-GB" sz="1400" kern="1200"/>
        </a:p>
      </dsp:txBody>
      <dsp:txXfrm>
        <a:off x="795945" y="1329955"/>
        <a:ext cx="5571620" cy="1044280"/>
      </dsp:txXfrm>
    </dsp:sp>
    <dsp:sp modelId="{9613B0C6-EBE7-4084-83CD-204020C31851}">
      <dsp:nvSpPr>
        <dsp:cNvPr id="0" name=""/>
        <dsp:cNvSpPr/>
      </dsp:nvSpPr>
      <dsp:spPr>
        <a:xfrm>
          <a:off x="273805" y="2374235"/>
          <a:ext cx="1044280" cy="1044280"/>
        </a:xfrm>
        <a:prstGeom prst="ellipse">
          <a:avLst/>
        </a:prstGeom>
        <a:solidFill>
          <a:schemeClr val="accent2">
            <a:alpha val="50000"/>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264D999-2E20-449F-945B-AB753BB75323}">
      <dsp:nvSpPr>
        <dsp:cNvPr id="0" name=""/>
        <dsp:cNvSpPr/>
      </dsp:nvSpPr>
      <dsp:spPr>
        <a:xfrm>
          <a:off x="795945" y="2374235"/>
          <a:ext cx="5571620" cy="104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marL="0" lvl="0" indent="0" algn="l" defTabSz="622300">
            <a:lnSpc>
              <a:spcPct val="90000"/>
            </a:lnSpc>
            <a:spcBef>
              <a:spcPct val="0"/>
            </a:spcBef>
            <a:spcAft>
              <a:spcPct val="35000"/>
            </a:spcAft>
            <a:buNone/>
          </a:pPr>
          <a:r>
            <a:rPr lang="en-US" sz="1400" kern="1200" noProof="0">
              <a:latin typeface="Poppins" panose="00000500000000000000" pitchFamily="2" charset="-18"/>
              <a:cs typeface="Poppins" panose="00000500000000000000" pitchFamily="2" charset="-18"/>
            </a:rPr>
            <a:t>PHELIX – 2</a:t>
          </a:r>
          <a:r>
            <a:rPr lang="en-US" sz="1400" kern="1200" baseline="30000" noProof="0">
              <a:latin typeface="Poppins" panose="00000500000000000000" pitchFamily="2" charset="-18"/>
              <a:cs typeface="Poppins" panose="00000500000000000000" pitchFamily="2" charset="-18"/>
            </a:rPr>
            <a:t>nd</a:t>
          </a:r>
          <a:r>
            <a:rPr lang="en-US" sz="1400" kern="1200" noProof="0">
              <a:latin typeface="Poppins" panose="00000500000000000000" pitchFamily="2" charset="-18"/>
              <a:cs typeface="Poppins" panose="00000500000000000000" pitchFamily="2" charset="-18"/>
            </a:rPr>
            <a:t> Branch </a:t>
          </a:r>
          <a:r>
            <a:rPr lang="pl-PL" sz="1400" kern="1200" noProof="0">
              <a:latin typeface="Poppins" panose="00000500000000000000" pitchFamily="2" charset="-18"/>
              <a:cs typeface="Poppins" panose="00000500000000000000" pitchFamily="2" charset="-18"/>
            </a:rPr>
            <a:t>design</a:t>
          </a:r>
          <a:endParaRPr lang="en-GB" sz="1400" kern="1200"/>
        </a:p>
      </dsp:txBody>
      <dsp:txXfrm>
        <a:off x="795945" y="2374235"/>
        <a:ext cx="5571620" cy="1044280"/>
      </dsp:txXfrm>
    </dsp:sp>
    <dsp:sp modelId="{B466FD51-2C48-4D2A-928F-9D0165D8D7D5}">
      <dsp:nvSpPr>
        <dsp:cNvPr id="0" name=""/>
        <dsp:cNvSpPr/>
      </dsp:nvSpPr>
      <dsp:spPr>
        <a:xfrm>
          <a:off x="273805" y="3418516"/>
          <a:ext cx="1044280" cy="1044280"/>
        </a:xfrm>
        <a:prstGeom prst="ellipse">
          <a:avLst/>
        </a:prstGeom>
        <a:solidFill>
          <a:schemeClr val="accent2">
            <a:alpha val="50000"/>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41D5313-D004-4C20-98BD-3050CA539422}">
      <dsp:nvSpPr>
        <dsp:cNvPr id="0" name=""/>
        <dsp:cNvSpPr/>
      </dsp:nvSpPr>
      <dsp:spPr>
        <a:xfrm>
          <a:off x="795945" y="3418516"/>
          <a:ext cx="5571620" cy="104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marL="0" lvl="0" indent="0" algn="l" defTabSz="622300">
            <a:lnSpc>
              <a:spcPct val="90000"/>
            </a:lnSpc>
            <a:spcBef>
              <a:spcPct val="0"/>
            </a:spcBef>
            <a:spcAft>
              <a:spcPct val="35000"/>
            </a:spcAft>
            <a:buNone/>
          </a:pPr>
          <a:r>
            <a:rPr lang="en-US" sz="1400" kern="1200" noProof="0">
              <a:latin typeface="Poppins" panose="00000500000000000000" pitchFamily="2" charset="-18"/>
              <a:cs typeface="Poppins" panose="00000500000000000000" pitchFamily="2" charset="-18"/>
            </a:rPr>
            <a:t>MAVKA – </a:t>
          </a:r>
          <a:r>
            <a:rPr lang="pl-PL" sz="1400" kern="1200" noProof="0" err="1">
              <a:latin typeface="Poppins" panose="00000500000000000000" pitchFamily="2" charset="-18"/>
              <a:cs typeface="Poppins" panose="00000500000000000000" pitchFamily="2" charset="-18"/>
            </a:rPr>
            <a:t>Insertion</a:t>
          </a:r>
          <a:r>
            <a:rPr lang="pl-PL" sz="1400" kern="1200" noProof="0">
              <a:latin typeface="Poppins" panose="00000500000000000000" pitchFamily="2" charset="-18"/>
              <a:cs typeface="Poppins" panose="00000500000000000000" pitchFamily="2" charset="-18"/>
            </a:rPr>
            <a:t> </a:t>
          </a:r>
          <a:r>
            <a:rPr lang="pl-PL" sz="1400" kern="1200" noProof="0" err="1">
              <a:latin typeface="Poppins" panose="00000500000000000000" pitchFamily="2" charset="-18"/>
              <a:cs typeface="Poppins" panose="00000500000000000000" pitchFamily="2" charset="-18"/>
            </a:rPr>
            <a:t>device</a:t>
          </a:r>
          <a:r>
            <a:rPr lang="pl-PL" sz="1400" kern="1200" noProof="0">
              <a:latin typeface="Poppins" panose="00000500000000000000" pitchFamily="2" charset="-18"/>
              <a:cs typeface="Poppins" panose="00000500000000000000" pitchFamily="2" charset="-18"/>
            </a:rPr>
            <a:t> (IVU), </a:t>
          </a:r>
          <a:r>
            <a:rPr lang="pl-PL" sz="1400" kern="1200" noProof="0" err="1">
              <a:latin typeface="Poppins" panose="00000500000000000000" pitchFamily="2" charset="-18"/>
              <a:cs typeface="Poppins" panose="00000500000000000000" pitchFamily="2" charset="-18"/>
            </a:rPr>
            <a:t>straight</a:t>
          </a:r>
          <a:r>
            <a:rPr lang="pl-PL" sz="1400" kern="1200" noProof="0">
              <a:latin typeface="Poppins" panose="00000500000000000000" pitchFamily="2" charset="-18"/>
              <a:cs typeface="Poppins" panose="00000500000000000000" pitchFamily="2" charset="-18"/>
            </a:rPr>
            <a:t> </a:t>
          </a:r>
          <a:r>
            <a:rPr lang="pl-PL" sz="1400" kern="1200" noProof="0" err="1">
              <a:latin typeface="Poppins" panose="00000500000000000000" pitchFamily="2" charset="-18"/>
              <a:cs typeface="Poppins" panose="00000500000000000000" pitchFamily="2" charset="-18"/>
            </a:rPr>
            <a:t>section</a:t>
          </a:r>
          <a:r>
            <a:rPr lang="pl-PL" sz="1400" kern="1200" noProof="0">
              <a:latin typeface="Poppins" panose="00000500000000000000" pitchFamily="2" charset="-18"/>
              <a:cs typeface="Poppins" panose="00000500000000000000" pitchFamily="2" charset="-18"/>
            </a:rPr>
            <a:t>, front end design</a:t>
          </a:r>
          <a:endParaRPr lang="en-GB" sz="1400" kern="1200"/>
        </a:p>
      </dsp:txBody>
      <dsp:txXfrm>
        <a:off x="795945" y="3418516"/>
        <a:ext cx="5571620" cy="10442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EE6B26D2-D4EB-4F2A-AF86-86DAAAF2B3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95803901-4EB8-4B7D-A8A7-B3E5A803DA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BBF74E-F782-4A87-9517-D0F05EC80680}" type="datetimeFigureOut">
              <a:rPr lang="pl-PL" smtClean="0"/>
              <a:t>30.10.2025</a:t>
            </a:fld>
            <a:endParaRPr lang="pl-PL"/>
          </a:p>
        </p:txBody>
      </p:sp>
      <p:sp>
        <p:nvSpPr>
          <p:cNvPr id="4" name="Symbol zastępczy stopki 3">
            <a:extLst>
              <a:ext uri="{FF2B5EF4-FFF2-40B4-BE49-F238E27FC236}">
                <a16:creationId xmlns:a16="http://schemas.microsoft.com/office/drawing/2014/main" id="{0195C808-05E6-4FE6-9072-A13A981A02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8ED2DE4E-04FD-4AD7-B0C7-245CFD5C7E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49F2B0-91E5-409C-82F6-5FDA81DA052C}" type="slidenum">
              <a:rPr lang="pl-PL" smtClean="0"/>
              <a:t>‹#›</a:t>
            </a:fld>
            <a:endParaRPr lang="pl-PL"/>
          </a:p>
        </p:txBody>
      </p:sp>
    </p:spTree>
    <p:extLst>
      <p:ext uri="{BB962C8B-B14F-4D97-AF65-F5344CB8AC3E}">
        <p14:creationId xmlns:p14="http://schemas.microsoft.com/office/powerpoint/2010/main" val="100992448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B8CFA-D2E1-421C-9FF1-72A3BDF2EFF6}" type="datetimeFigureOut">
              <a:rPr lang="pl-PL" smtClean="0"/>
              <a:t>30.10.2025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A927C9-E85E-485B-B23B-28B37B751B45}" type="slidenum">
              <a:rPr lang="pl-PL" smtClean="0"/>
              <a:t>‹#›</a:t>
            </a:fld>
            <a:endParaRPr lang="pl-PL"/>
          </a:p>
        </p:txBody>
      </p:sp>
    </p:spTree>
    <p:extLst>
      <p:ext uri="{BB962C8B-B14F-4D97-AF65-F5344CB8AC3E}">
        <p14:creationId xmlns:p14="http://schemas.microsoft.com/office/powerpoint/2010/main" val="305403763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Tree>
    <p:extLst>
      <p:ext uri="{BB962C8B-B14F-4D97-AF65-F5344CB8AC3E}">
        <p14:creationId xmlns:p14="http://schemas.microsoft.com/office/powerpoint/2010/main" val="2183622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Tree>
    <p:extLst>
      <p:ext uri="{BB962C8B-B14F-4D97-AF65-F5344CB8AC3E}">
        <p14:creationId xmlns:p14="http://schemas.microsoft.com/office/powerpoint/2010/main" val="57926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Tree>
    <p:extLst>
      <p:ext uri="{BB962C8B-B14F-4D97-AF65-F5344CB8AC3E}">
        <p14:creationId xmlns:p14="http://schemas.microsoft.com/office/powerpoint/2010/main" val="3876931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FE726-DCA7-D294-5B88-6E8951978B44}"/>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71F2702C-2F17-1FE4-F508-35E9F33B3ACF}"/>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0F1BE9C3-CEC8-843B-8C16-D0B9ECAE7AEF}"/>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44741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527D3-C6DA-5D3E-8285-9869A6E4616C}"/>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AA02D31F-BD58-B103-AF45-3D78A302458D}"/>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180388D5-E93A-EED8-F88B-D417F072E6E6}"/>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341223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a:p>
        </p:txBody>
      </p:sp>
    </p:spTree>
    <p:extLst>
      <p:ext uri="{BB962C8B-B14F-4D97-AF65-F5344CB8AC3E}">
        <p14:creationId xmlns:p14="http://schemas.microsoft.com/office/powerpoint/2010/main" val="2524523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a:p>
        </p:txBody>
      </p:sp>
      <p:sp>
        <p:nvSpPr>
          <p:cNvPr id="4" name="Date Placeholder 3"/>
          <p:cNvSpPr>
            <a:spLocks noGrp="1"/>
          </p:cNvSpPr>
          <p:nvPr>
            <p:ph type="dt" sz="half" idx="10"/>
          </p:nvPr>
        </p:nvSpPr>
        <p:spPr/>
        <p:txBody>
          <a:bodyPr/>
          <a:lstStyle/>
          <a:p>
            <a:fld id="{965FC184-D1D5-4C5E-8E53-B68C3BD311FB}" type="datetimeFigureOut">
              <a:rPr lang="pl-PL" smtClean="0"/>
              <a:t>30.10.2025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208164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965FC184-D1D5-4C5E-8E53-B68C3BD311FB}" type="datetimeFigureOut">
              <a:rPr lang="pl-PL" smtClean="0"/>
              <a:t>30.10.2025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2601934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a:t>Kliknij, aby edytować styl</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965FC184-D1D5-4C5E-8E53-B68C3BD311FB}" type="datetimeFigureOut">
              <a:rPr lang="pl-PL" smtClean="0"/>
              <a:t>30.10.2025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2802401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965FC184-D1D5-4C5E-8E53-B68C3BD311FB}" type="datetimeFigureOut">
              <a:rPr lang="pl-PL" smtClean="0"/>
              <a:t>30.10.2025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1808354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965FC184-D1D5-4C5E-8E53-B68C3BD311FB}" type="datetimeFigureOut">
              <a:rPr lang="pl-PL" smtClean="0"/>
              <a:t>30.10.2025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747988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Date Placeholder 4"/>
          <p:cNvSpPr>
            <a:spLocks noGrp="1"/>
          </p:cNvSpPr>
          <p:nvPr>
            <p:ph type="dt" sz="half" idx="10"/>
          </p:nvPr>
        </p:nvSpPr>
        <p:spPr/>
        <p:txBody>
          <a:bodyPr/>
          <a:lstStyle/>
          <a:p>
            <a:fld id="{965FC184-D1D5-4C5E-8E53-B68C3BD311FB}" type="datetimeFigureOut">
              <a:rPr lang="pl-PL" smtClean="0"/>
              <a:t>30.10.2025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2425590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a:t>Kliknij, aby edytować styl</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Date Placeholder 6"/>
          <p:cNvSpPr>
            <a:spLocks noGrp="1"/>
          </p:cNvSpPr>
          <p:nvPr>
            <p:ph type="dt" sz="half" idx="10"/>
          </p:nvPr>
        </p:nvSpPr>
        <p:spPr/>
        <p:txBody>
          <a:bodyPr/>
          <a:lstStyle/>
          <a:p>
            <a:fld id="{965FC184-D1D5-4C5E-8E53-B68C3BD311FB}" type="datetimeFigureOut">
              <a:rPr lang="pl-PL" smtClean="0"/>
              <a:t>30.10.2025</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3581872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Date Placeholder 2"/>
          <p:cNvSpPr>
            <a:spLocks noGrp="1"/>
          </p:cNvSpPr>
          <p:nvPr>
            <p:ph type="dt" sz="half" idx="10"/>
          </p:nvPr>
        </p:nvSpPr>
        <p:spPr/>
        <p:txBody>
          <a:bodyPr/>
          <a:lstStyle/>
          <a:p>
            <a:fld id="{965FC184-D1D5-4C5E-8E53-B68C3BD311FB}" type="datetimeFigureOut">
              <a:rPr lang="pl-PL" smtClean="0"/>
              <a:t>30.10.2025</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3102112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5FC184-D1D5-4C5E-8E53-B68C3BD311FB}" type="datetimeFigureOut">
              <a:rPr lang="pl-PL" smtClean="0"/>
              <a:t>30.10.2025</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178950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65FC184-D1D5-4C5E-8E53-B68C3BD311FB}" type="datetimeFigureOut">
              <a:rPr lang="pl-PL" smtClean="0"/>
              <a:t>30.10.2025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2350198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65FC184-D1D5-4C5E-8E53-B68C3BD311FB}" type="datetimeFigureOut">
              <a:rPr lang="pl-PL" smtClean="0"/>
              <a:t>30.10.2025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4247682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5FC184-D1D5-4C5E-8E53-B68C3BD311FB}" type="datetimeFigureOut">
              <a:rPr lang="pl-PL" smtClean="0"/>
              <a:t>30.10.2025</a:t>
            </a:fld>
            <a:endParaRPr lang="pl-P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31529-6EE4-4949-88D4-688B43586314}" type="slidenum">
              <a:rPr lang="pl-PL" smtClean="0"/>
              <a:t>‹#›</a:t>
            </a:fld>
            <a:endParaRPr lang="pl-PL"/>
          </a:p>
        </p:txBody>
      </p:sp>
    </p:spTree>
    <p:extLst>
      <p:ext uri="{BB962C8B-B14F-4D97-AF65-F5344CB8AC3E}">
        <p14:creationId xmlns:p14="http://schemas.microsoft.com/office/powerpoint/2010/main" val="22637703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70.jpe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3" Type="http://schemas.openxmlformats.org/officeDocument/2006/relationships/image" Target="../media/image71.png"/><Relationship Id="rId7" Type="http://schemas.openxmlformats.org/officeDocument/2006/relationships/image" Target="../media/image75.jpeg"/><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image" Target="../media/image34.png"/><Relationship Id="rId16" Type="http://schemas.openxmlformats.org/officeDocument/2006/relationships/diagramColors" Target="../diagrams/colors7.xml"/><Relationship Id="rId1" Type="http://schemas.openxmlformats.org/officeDocument/2006/relationships/slideLayout" Target="../slideLayouts/slideLayout1.xml"/><Relationship Id="rId6" Type="http://schemas.openxmlformats.org/officeDocument/2006/relationships/image" Target="../media/image74.jpeg"/><Relationship Id="rId11" Type="http://schemas.openxmlformats.org/officeDocument/2006/relationships/diagramColors" Target="../diagrams/colors6.xml"/><Relationship Id="rId5" Type="http://schemas.openxmlformats.org/officeDocument/2006/relationships/image" Target="../media/image73.png"/><Relationship Id="rId15" Type="http://schemas.openxmlformats.org/officeDocument/2006/relationships/diagramQuickStyle" Target="../diagrams/quickStyle7.xml"/><Relationship Id="rId10" Type="http://schemas.openxmlformats.org/officeDocument/2006/relationships/diagramQuickStyle" Target="../diagrams/quickStyle6.xml"/><Relationship Id="rId4" Type="http://schemas.openxmlformats.org/officeDocument/2006/relationships/image" Target="../media/image72.png"/><Relationship Id="rId9" Type="http://schemas.openxmlformats.org/officeDocument/2006/relationships/diagramLayout" Target="../diagrams/layout6.xml"/><Relationship Id="rId1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76.png"/><Relationship Id="rId7" Type="http://schemas.openxmlformats.org/officeDocument/2006/relationships/diagramQuickStyle" Target="../diagrams/quickStyle8.xml"/><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77.png"/><Relationship Id="rId9" Type="http://schemas.microsoft.com/office/2007/relationships/diagramDrawing" Target="../diagrams/drawing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8.png"/><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82.png"/><Relationship Id="rId7" Type="http://schemas.openxmlformats.org/officeDocument/2006/relationships/diagramColors" Target="../diagrams/colors9.xml"/><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91.png"/><Relationship Id="rId7" Type="http://schemas.openxmlformats.org/officeDocument/2006/relationships/diagramLayout" Target="../diagrams/layout10.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Data" Target="../diagrams/data10.xml"/><Relationship Id="rId5" Type="http://schemas.openxmlformats.org/officeDocument/2006/relationships/image" Target="../media/image37.svg"/><Relationship Id="rId10" Type="http://schemas.microsoft.com/office/2007/relationships/diagramDrawing" Target="../diagrams/drawing10.xml"/><Relationship Id="rId4" Type="http://schemas.openxmlformats.org/officeDocument/2006/relationships/image" Target="../media/image8.png"/><Relationship Id="rId9" Type="http://schemas.openxmlformats.org/officeDocument/2006/relationships/diagramColors" Target="../diagrams/colors10.xml"/></Relationships>
</file>

<file path=ppt/slides/_rels/slide22.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png"/><Relationship Id="rId7" Type="http://schemas.openxmlformats.org/officeDocument/2006/relationships/image" Target="../media/image96.jpe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eg"/><Relationship Id="rId9" Type="http://schemas.openxmlformats.org/officeDocument/2006/relationships/image" Target="../media/image98.jpeg"/></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8.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5.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9.svg"/><Relationship Id="rId9" Type="http://schemas.openxmlformats.org/officeDocument/2006/relationships/image" Target="../media/image20.jpeg"/><Relationship Id="rId14" Type="http://schemas.openxmlformats.org/officeDocument/2006/relationships/image" Target="../media/image25.png"/><Relationship Id="rId22"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5.png"/><Relationship Id="rId7" Type="http://schemas.openxmlformats.org/officeDocument/2006/relationships/diagramQuickStyle" Target="../diagrams/quickStyle1.xml"/><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chart" Target="../charts/chart1.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chart" Target="../charts/chart3.xml"/><Relationship Id="rId3" Type="http://schemas.openxmlformats.org/officeDocument/2006/relationships/image" Target="../media/image36.png"/><Relationship Id="rId7" Type="http://schemas.openxmlformats.org/officeDocument/2006/relationships/diagramLayout" Target="../diagrams/layout2.xml"/><Relationship Id="rId12"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Data" Target="../diagrams/data2.xml"/><Relationship Id="rId11" Type="http://schemas.openxmlformats.org/officeDocument/2006/relationships/image" Target="../media/image38.png"/><Relationship Id="rId5" Type="http://schemas.openxmlformats.org/officeDocument/2006/relationships/image" Target="../media/image37.svg"/><Relationship Id="rId10" Type="http://schemas.microsoft.com/office/2007/relationships/diagramDrawing" Target="../diagrams/drawing2.xml"/><Relationship Id="rId4" Type="http://schemas.openxmlformats.org/officeDocument/2006/relationships/image" Target="../media/image8.png"/><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41.jpeg"/><Relationship Id="rId4" Type="http://schemas.openxmlformats.org/officeDocument/2006/relationships/diagramLayout" Target="../diagrams/layout3.xml"/><Relationship Id="rId9" Type="http://schemas.openxmlformats.org/officeDocument/2006/relationships/image" Target="../media/image40.jpeg"/></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oleObject" Target="../embeddings/oleObject3.bin"/><Relationship Id="rId3" Type="http://schemas.openxmlformats.org/officeDocument/2006/relationships/image" Target="../media/image43.png"/><Relationship Id="rId7" Type="http://schemas.openxmlformats.org/officeDocument/2006/relationships/image" Target="../media/image8.png"/><Relationship Id="rId12" Type="http://schemas.openxmlformats.org/officeDocument/2006/relationships/image" Target="../media/image48.emf"/><Relationship Id="rId2" Type="http://schemas.openxmlformats.org/officeDocument/2006/relationships/image" Target="../media/image42.png"/><Relationship Id="rId16" Type="http://schemas.openxmlformats.org/officeDocument/2006/relationships/image" Target="../media/image50.emf"/><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oleObject" Target="../embeddings/oleObject2.bin"/><Relationship Id="rId5" Type="http://schemas.openxmlformats.org/officeDocument/2006/relationships/image" Target="../media/image45.png"/><Relationship Id="rId15" Type="http://schemas.openxmlformats.org/officeDocument/2006/relationships/oleObject" Target="../embeddings/oleObject4.bin"/><Relationship Id="rId10" Type="http://schemas.openxmlformats.org/officeDocument/2006/relationships/image" Target="../media/image47.emf"/><Relationship Id="rId4" Type="http://schemas.openxmlformats.org/officeDocument/2006/relationships/image" Target="../media/image44.png"/><Relationship Id="rId9" Type="http://schemas.openxmlformats.org/officeDocument/2006/relationships/oleObject" Target="../embeddings/oleObject1.bin"/><Relationship Id="rId14" Type="http://schemas.openxmlformats.org/officeDocument/2006/relationships/image" Target="../media/image49.emf"/></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4.png"/><Relationship Id="rId7" Type="http://schemas.openxmlformats.org/officeDocument/2006/relationships/diagramColors" Target="../diagrams/colors4.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4.xml"/><Relationship Id="rId11" Type="http://schemas.openxmlformats.org/officeDocument/2006/relationships/image" Target="../media/image60.png"/><Relationship Id="rId5" Type="http://schemas.openxmlformats.org/officeDocument/2006/relationships/diagramLayout" Target="../diagrams/layout4.xml"/><Relationship Id="rId10" Type="http://schemas.openxmlformats.org/officeDocument/2006/relationships/image" Target="../media/image59.png"/><Relationship Id="rId4" Type="http://schemas.openxmlformats.org/officeDocument/2006/relationships/diagramData" Target="../diagrams/data4.xml"/><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ymbol zastępczy zawartości 9" descr="Obraz zawierający maszyna, w pomieszczeniu, inżynieria, przemysł&#10;&#10;Zawartość wygenerowana przez AI może być niepoprawna.">
            <a:extLst>
              <a:ext uri="{FF2B5EF4-FFF2-40B4-BE49-F238E27FC236}">
                <a16:creationId xmlns:a16="http://schemas.microsoft.com/office/drawing/2014/main" id="{A2F527D3-DCE2-2100-0234-1A60590C489E}"/>
              </a:ext>
            </a:extLst>
          </p:cNvPr>
          <p:cNvPicPr>
            <a:picLocks noGrp="1" noChangeAspect="1"/>
          </p:cNvPicPr>
          <p:nvPr>
            <p:ph idx="1"/>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colorTemperature colorTemp="6225"/>
                    </a14:imgEffect>
                    <a14:imgEffect>
                      <a14:saturation sat="33000"/>
                    </a14:imgEffect>
                  </a14:imgLayer>
                </a14:imgProps>
              </a:ext>
              <a:ext uri="{28A0092B-C50C-407E-A947-70E740481C1C}">
                <a14:useLocalDpi xmlns:a14="http://schemas.microsoft.com/office/drawing/2010/main" val="0"/>
              </a:ext>
            </a:extLst>
          </a:blip>
          <a:srcRect t="25054" b="-1"/>
          <a:stretch>
            <a:fillRect/>
          </a:stretch>
        </p:blipFill>
        <p:spPr>
          <a:xfrm>
            <a:off x="0" y="0"/>
            <a:ext cx="12192000" cy="6853101"/>
          </a:xfrm>
        </p:spPr>
      </p:pic>
      <p:pic>
        <p:nvPicPr>
          <p:cNvPr id="7" name="Symbol zastępczy zawartości 4" descr="Obraz zawierający metal, maszyna, stal, silnik&#10;&#10;Opis wygenerowany automatycznie">
            <a:extLst>
              <a:ext uri="{FF2B5EF4-FFF2-40B4-BE49-F238E27FC236}">
                <a16:creationId xmlns:a16="http://schemas.microsoft.com/office/drawing/2014/main" id="{5AA1BFE4-28BF-F332-8009-06F2354506CB}"/>
              </a:ext>
            </a:extLst>
          </p:cNvPr>
          <p:cNvPicPr>
            <a:picLocks noChangeAspect="1"/>
          </p:cNvPicPr>
          <p:nvPr/>
        </p:nvPicPr>
        <p:blipFill>
          <a:blip r:embed="rId5">
            <a:extLst>
              <a:ext uri="{BEBA8EAE-BF5A-486C-A8C5-ECC9F3942E4B}">
                <a14:imgProps xmlns:a14="http://schemas.microsoft.com/office/drawing/2010/main">
                  <a14:imgLayer r:embed="rId6">
                    <a14:imgEffect>
                      <a14:artisticBlur radius="14"/>
                    </a14:imgEffect>
                    <a14:imgEffect>
                      <a14:saturation sat="0"/>
                    </a14:imgEffect>
                  </a14:imgLayer>
                </a14:imgProps>
              </a:ext>
            </a:extLst>
          </a:blip>
          <a:srcRect t="51716" r="49356" b="15072"/>
          <a:stretch/>
        </p:blipFill>
        <p:spPr>
          <a:xfrm>
            <a:off x="0" y="4176074"/>
            <a:ext cx="6174557" cy="2681925"/>
          </a:xfrm>
          <a:prstGeom prst="rect">
            <a:avLst/>
          </a:prstGeom>
        </p:spPr>
      </p:pic>
      <p:sp>
        <p:nvSpPr>
          <p:cNvPr id="9" name="Prostokąt 8">
            <a:extLst>
              <a:ext uri="{FF2B5EF4-FFF2-40B4-BE49-F238E27FC236}">
                <a16:creationId xmlns:a16="http://schemas.microsoft.com/office/drawing/2014/main" id="{70FFA39F-EFBA-A8FA-5B8E-BFC1124963A2}"/>
              </a:ext>
            </a:extLst>
          </p:cNvPr>
          <p:cNvSpPr/>
          <p:nvPr/>
        </p:nvSpPr>
        <p:spPr>
          <a:xfrm>
            <a:off x="0" y="4176074"/>
            <a:ext cx="8328212" cy="2681926"/>
          </a:xfrm>
          <a:prstGeom prst="rect">
            <a:avLst/>
          </a:prstGeom>
          <a:solidFill>
            <a:schemeClr val="accent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1" name="Łącznik prosty 10">
            <a:extLst>
              <a:ext uri="{FF2B5EF4-FFF2-40B4-BE49-F238E27FC236}">
                <a16:creationId xmlns:a16="http://schemas.microsoft.com/office/drawing/2014/main" id="{8311E465-2C4C-F80F-3D74-72B20AF62448}"/>
              </a:ext>
            </a:extLst>
          </p:cNvPr>
          <p:cNvCxnSpPr>
            <a:cxnSpLocks/>
          </p:cNvCxnSpPr>
          <p:nvPr/>
        </p:nvCxnSpPr>
        <p:spPr>
          <a:xfrm>
            <a:off x="2599765" y="6664954"/>
            <a:ext cx="9592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ytuł 4">
            <a:extLst>
              <a:ext uri="{FF2B5EF4-FFF2-40B4-BE49-F238E27FC236}">
                <a16:creationId xmlns:a16="http://schemas.microsoft.com/office/drawing/2014/main" id="{E4FAB816-899C-3BF9-9AA2-D6023CD7381B}"/>
              </a:ext>
            </a:extLst>
          </p:cNvPr>
          <p:cNvSpPr txBox="1">
            <a:spLocks/>
          </p:cNvSpPr>
          <p:nvPr/>
        </p:nvSpPr>
        <p:spPr>
          <a:xfrm>
            <a:off x="675329" y="4367870"/>
            <a:ext cx="10841342" cy="1724435"/>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400" b="1" noProof="0">
                <a:solidFill>
                  <a:schemeClr val="bg1"/>
                </a:solidFill>
                <a:latin typeface="Poppins"/>
                <a:cs typeface="Poppins"/>
              </a:rPr>
              <a:t>Status of Accelerators</a:t>
            </a:r>
          </a:p>
          <a:p>
            <a:pPr algn="l"/>
            <a:endParaRPr lang="en-US" sz="3200" i="1" noProof="0">
              <a:solidFill>
                <a:schemeClr val="bg1"/>
              </a:solidFill>
              <a:latin typeface="Poppins Light" panose="00000400000000000000" pitchFamily="2" charset="-18"/>
              <a:cs typeface="Poppins Light" panose="00000400000000000000" pitchFamily="2" charset="-18"/>
            </a:endParaRPr>
          </a:p>
          <a:p>
            <a:pPr algn="l"/>
            <a:r>
              <a:rPr lang="en-US" sz="3200" i="1">
                <a:solidFill>
                  <a:schemeClr val="bg1"/>
                </a:solidFill>
                <a:latin typeface="Poppins Light"/>
                <a:cs typeface="Poppins Light"/>
              </a:rPr>
              <a:t>Adriana Wawrzyniak, </a:t>
            </a:r>
            <a:r>
              <a:rPr lang="en-US" sz="3200" i="1" u="sng">
                <a:solidFill>
                  <a:schemeClr val="bg1"/>
                </a:solidFill>
                <a:latin typeface="Poppins Light"/>
                <a:cs typeface="Poppins Light"/>
              </a:rPr>
              <a:t>Roman </a:t>
            </a:r>
            <a:r>
              <a:rPr lang="en-US" sz="3200" i="1" u="sng" err="1">
                <a:solidFill>
                  <a:schemeClr val="bg1"/>
                </a:solidFill>
                <a:latin typeface="Poppins Light"/>
                <a:cs typeface="Poppins Light"/>
              </a:rPr>
              <a:t>Panaś</a:t>
            </a:r>
            <a:endParaRPr lang="en-US" u="sng" err="1">
              <a:solidFill>
                <a:schemeClr val="bg1"/>
              </a:solidFill>
            </a:endParaRPr>
          </a:p>
          <a:p>
            <a:pPr algn="l">
              <a:lnSpc>
                <a:spcPct val="150000"/>
              </a:lnSpc>
            </a:pPr>
            <a:r>
              <a:rPr lang="en-US" sz="2000" i="1" noProof="0">
                <a:solidFill>
                  <a:schemeClr val="bg1"/>
                </a:solidFill>
                <a:latin typeface="Poppins Light"/>
                <a:cs typeface="Poppins Light"/>
              </a:rPr>
              <a:t>On behalf of Accelerators Department</a:t>
            </a:r>
            <a:endParaRPr lang="en-US" sz="2000" i="1" noProof="0">
              <a:solidFill>
                <a:schemeClr val="bg1"/>
              </a:solidFill>
              <a:latin typeface="Poppins Light" panose="00000400000000000000" pitchFamily="2" charset="-18"/>
              <a:cs typeface="Poppins Light" panose="00000400000000000000" pitchFamily="2" charset="-18"/>
            </a:endParaRPr>
          </a:p>
        </p:txBody>
      </p:sp>
      <p:sp>
        <p:nvSpPr>
          <p:cNvPr id="14" name="Prostokąt 13">
            <a:extLst>
              <a:ext uri="{FF2B5EF4-FFF2-40B4-BE49-F238E27FC236}">
                <a16:creationId xmlns:a16="http://schemas.microsoft.com/office/drawing/2014/main" id="{75CABCA5-71B7-F2E0-B91E-76750DD5415B}"/>
              </a:ext>
            </a:extLst>
          </p:cNvPr>
          <p:cNvSpPr/>
          <p:nvPr/>
        </p:nvSpPr>
        <p:spPr>
          <a:xfrm>
            <a:off x="463651" y="4534293"/>
            <a:ext cx="45719" cy="1319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6" name="Obraz 5" descr="Obraz zawierający tekst, Czcionka, Grafika, zrzut ekranu&#10;&#10;Opis wygenerowany automatycznie">
            <a:extLst>
              <a:ext uri="{FF2B5EF4-FFF2-40B4-BE49-F238E27FC236}">
                <a16:creationId xmlns:a16="http://schemas.microsoft.com/office/drawing/2014/main" id="{09F1D2EB-E445-A289-9386-EEA57E47B6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740" y="6362856"/>
            <a:ext cx="1815528" cy="330096"/>
          </a:xfrm>
          <a:prstGeom prst="rect">
            <a:avLst/>
          </a:prstGeom>
        </p:spPr>
      </p:pic>
      <p:sp>
        <p:nvSpPr>
          <p:cNvPr id="3" name="pole tekstowe 2">
            <a:extLst>
              <a:ext uri="{FF2B5EF4-FFF2-40B4-BE49-F238E27FC236}">
                <a16:creationId xmlns:a16="http://schemas.microsoft.com/office/drawing/2014/main" id="{C9741C16-AAF0-13DD-990F-A20C5407C746}"/>
              </a:ext>
            </a:extLst>
          </p:cNvPr>
          <p:cNvSpPr txBox="1"/>
          <p:nvPr/>
        </p:nvSpPr>
        <p:spPr>
          <a:xfrm>
            <a:off x="4136918" y="6284101"/>
            <a:ext cx="4087097" cy="369332"/>
          </a:xfrm>
          <a:prstGeom prst="rect">
            <a:avLst/>
          </a:prstGeom>
          <a:noFill/>
        </p:spPr>
        <p:txBody>
          <a:bodyPr wrap="square" lIns="91440" tIns="45720" rIns="91440" bIns="45720" anchor="t">
            <a:spAutoFit/>
          </a:bodyPr>
          <a:lstStyle/>
          <a:p>
            <a:r>
              <a:rPr lang="en-US">
                <a:solidFill>
                  <a:schemeClr val="bg1"/>
                </a:solidFill>
                <a:latin typeface="Poppins"/>
                <a:cs typeface="Poppins"/>
              </a:rPr>
              <a:t>ESLS</a:t>
            </a:r>
            <a:r>
              <a:rPr lang="en-US" sz="1800" b="0" i="0" noProof="0">
                <a:solidFill>
                  <a:schemeClr val="bg1"/>
                </a:solidFill>
                <a:effectLst/>
                <a:latin typeface="Poppins"/>
                <a:cs typeface="Poppins"/>
              </a:rPr>
              <a:t>, </a:t>
            </a:r>
            <a:r>
              <a:rPr lang="en-US">
                <a:solidFill>
                  <a:schemeClr val="bg1"/>
                </a:solidFill>
                <a:latin typeface="Poppins"/>
                <a:cs typeface="Poppins"/>
              </a:rPr>
              <a:t>29-31/10/2025</a:t>
            </a:r>
            <a:endParaRPr lang="en-US" noProof="0">
              <a:solidFill>
                <a:schemeClr val="bg1"/>
              </a:solidFill>
              <a:latin typeface="Poppins"/>
              <a:cs typeface="Poppins"/>
            </a:endParaRPr>
          </a:p>
        </p:txBody>
      </p:sp>
    </p:spTree>
    <p:extLst>
      <p:ext uri="{BB962C8B-B14F-4D97-AF65-F5344CB8AC3E}">
        <p14:creationId xmlns:p14="http://schemas.microsoft.com/office/powerpoint/2010/main" val="3404455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9655B-9B7E-C6BA-62BB-0E1CF174A7E6}"/>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E9F73EDB-6708-1F13-B720-E50860AC2FBE}"/>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ymbol zastępczy numeru slajdu 10">
            <a:extLst>
              <a:ext uri="{FF2B5EF4-FFF2-40B4-BE49-F238E27FC236}">
                <a16:creationId xmlns:a16="http://schemas.microsoft.com/office/drawing/2014/main" id="{FAEE3579-45D1-99B0-445A-07ACDD31CA2D}"/>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noProof="0" smtClean="0">
                <a:solidFill>
                  <a:schemeClr val="bg1"/>
                </a:solidFill>
                <a:latin typeface="Poppins Medium" panose="00000600000000000000" pitchFamily="2" charset="-18"/>
                <a:cs typeface="Poppins Medium" panose="00000600000000000000" pitchFamily="2" charset="-18"/>
              </a:rPr>
              <a:pPr algn="ctr"/>
              <a:t>10</a:t>
            </a:fld>
            <a:endParaRPr lang="en-US" sz="1000" noProof="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E7D0ED78-36B7-ED5D-0160-F5F48352E8F0}"/>
              </a:ext>
            </a:extLst>
          </p:cNvPr>
          <p:cNvSpPr txBox="1">
            <a:spLocks/>
          </p:cNvSpPr>
          <p:nvPr/>
        </p:nvSpPr>
        <p:spPr>
          <a:xfrm>
            <a:off x="333269" y="305472"/>
            <a:ext cx="8074642" cy="657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noProof="0">
                <a:solidFill>
                  <a:srgbClr val="2C2B2B"/>
                </a:solidFill>
                <a:latin typeface="Poppins"/>
                <a:cs typeface="Poppins"/>
              </a:rPr>
              <a:t>Beam Diagnostics </a:t>
            </a:r>
            <a:r>
              <a:rPr lang="en-US" sz="2200" b="1">
                <a:solidFill>
                  <a:srgbClr val="2C2B2B"/>
                </a:solidFill>
                <a:latin typeface="Poppins"/>
                <a:cs typeface="Poppins"/>
              </a:rPr>
              <a:t>– machine state study</a:t>
            </a:r>
            <a:endParaRPr lang="en-US" sz="2200" b="1" noProof="0">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4369D41D-2397-EF55-CCF1-FAA1D92201B2}"/>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Łącznik prosty 15">
            <a:extLst>
              <a:ext uri="{FF2B5EF4-FFF2-40B4-BE49-F238E27FC236}">
                <a16:creationId xmlns:a16="http://schemas.microsoft.com/office/drawing/2014/main" id="{D8CCA4CB-9913-CCB5-9211-51A27C796C15}"/>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Obraz 12" descr="Obraz zawierający tekst, Czcionka, Grafika, projekt graficzny&#10;&#10;Opis wygenerowany automatycznie">
            <a:extLst>
              <a:ext uri="{FF2B5EF4-FFF2-40B4-BE49-F238E27FC236}">
                <a16:creationId xmlns:a16="http://schemas.microsoft.com/office/drawing/2014/main" id="{E720C374-9105-B17F-3DFA-EB0F8D9C7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40" y="6437280"/>
            <a:ext cx="1815528" cy="328610"/>
          </a:xfrm>
          <a:prstGeom prst="rect">
            <a:avLst/>
          </a:prstGeom>
        </p:spPr>
      </p:pic>
      <p:sp>
        <p:nvSpPr>
          <p:cNvPr id="2" name="TextBox 1">
            <a:extLst>
              <a:ext uri="{FF2B5EF4-FFF2-40B4-BE49-F238E27FC236}">
                <a16:creationId xmlns:a16="http://schemas.microsoft.com/office/drawing/2014/main" id="{90EC03F8-4B13-4556-E164-92DC57172DF9}"/>
              </a:ext>
            </a:extLst>
          </p:cNvPr>
          <p:cNvSpPr txBox="1"/>
          <p:nvPr/>
        </p:nvSpPr>
        <p:spPr>
          <a:xfrm>
            <a:off x="507999" y="963248"/>
            <a:ext cx="8346780"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dirty="0">
                <a:latin typeface="Poppins"/>
                <a:ea typeface="Calibri"/>
                <a:cs typeface="Calibri"/>
              </a:rPr>
              <a:t>Periodic LOCO (</a:t>
            </a:r>
            <a:r>
              <a:rPr lang="en-US" sz="1300" b="1" dirty="0">
                <a:latin typeface="Poppins"/>
                <a:ea typeface="Calibri"/>
                <a:cs typeface="Calibri"/>
              </a:rPr>
              <a:t>L</a:t>
            </a:r>
            <a:r>
              <a:rPr lang="en-US" sz="1300" dirty="0">
                <a:latin typeface="Poppins"/>
                <a:ea typeface="Calibri"/>
                <a:cs typeface="Calibri"/>
              </a:rPr>
              <a:t>inear </a:t>
            </a:r>
            <a:r>
              <a:rPr lang="en-US" sz="1300" b="1" dirty="0">
                <a:latin typeface="Poppins"/>
                <a:ea typeface="Calibri"/>
                <a:cs typeface="Calibri"/>
              </a:rPr>
              <a:t>O</a:t>
            </a:r>
            <a:r>
              <a:rPr lang="en-US" sz="1300" dirty="0">
                <a:latin typeface="Poppins"/>
                <a:ea typeface="Calibri"/>
                <a:cs typeface="Calibri"/>
              </a:rPr>
              <a:t>ptics for </a:t>
            </a:r>
            <a:r>
              <a:rPr lang="en-US" sz="1300" b="1" dirty="0">
                <a:latin typeface="Poppins"/>
                <a:ea typeface="Calibri"/>
                <a:cs typeface="Calibri"/>
              </a:rPr>
              <a:t>C</a:t>
            </a:r>
            <a:r>
              <a:rPr lang="en-US" sz="1300" dirty="0">
                <a:latin typeface="Poppins"/>
                <a:ea typeface="Calibri"/>
                <a:cs typeface="Calibri"/>
              </a:rPr>
              <a:t>losed </a:t>
            </a:r>
            <a:r>
              <a:rPr lang="en-US" sz="1300" b="1" dirty="0">
                <a:latin typeface="Poppins"/>
                <a:ea typeface="Calibri"/>
                <a:cs typeface="Calibri"/>
              </a:rPr>
              <a:t>O</a:t>
            </a:r>
            <a:r>
              <a:rPr lang="en-US" sz="1300" dirty="0">
                <a:latin typeface="Poppins"/>
                <a:ea typeface="Calibri"/>
                <a:cs typeface="Calibri"/>
              </a:rPr>
              <a:t>rbits) measurements after machine shutdown:</a:t>
            </a:r>
          </a:p>
          <a:p>
            <a:pPr marL="285750" indent="-285750">
              <a:buFont typeface="Calibri"/>
              <a:buChar char="-"/>
            </a:pPr>
            <a:r>
              <a:rPr lang="en-US" sz="1300" dirty="0">
                <a:latin typeface="Poppins"/>
                <a:ea typeface="Calibri"/>
                <a:cs typeface="Calibri"/>
              </a:rPr>
              <a:t>Response matrix measurements</a:t>
            </a:r>
          </a:p>
          <a:p>
            <a:pPr marL="285750" indent="-285750">
              <a:buFont typeface="Calibri"/>
              <a:buChar char="-"/>
            </a:pPr>
            <a:r>
              <a:rPr lang="en-US" sz="1300" dirty="0">
                <a:latin typeface="Poppins"/>
                <a:ea typeface="Calibri"/>
                <a:cs typeface="Calibri"/>
              </a:rPr>
              <a:t>Dispersion measurements</a:t>
            </a:r>
          </a:p>
          <a:p>
            <a:pPr marL="285750" indent="-285750">
              <a:buFont typeface="Calibri"/>
              <a:buChar char="-"/>
            </a:pPr>
            <a:r>
              <a:rPr lang="en-US" sz="1300" dirty="0">
                <a:latin typeface="Poppins"/>
                <a:ea typeface="Calibri"/>
                <a:cs typeface="Calibri"/>
              </a:rPr>
              <a:t>Tune measurements</a:t>
            </a:r>
          </a:p>
          <a:p>
            <a:pPr marL="285750" indent="-285750">
              <a:buFont typeface="Calibri"/>
              <a:buChar char="-"/>
            </a:pPr>
            <a:r>
              <a:rPr lang="en-US" sz="1300" dirty="0">
                <a:latin typeface="Poppins"/>
                <a:ea typeface="Calibri"/>
                <a:cs typeface="Calibri"/>
              </a:rPr>
              <a:t>Quadrupole field gradient measurements</a:t>
            </a:r>
          </a:p>
        </p:txBody>
      </p:sp>
      <p:pic>
        <p:nvPicPr>
          <p:cNvPr id="5" name="Picture 4">
            <a:extLst>
              <a:ext uri="{FF2B5EF4-FFF2-40B4-BE49-F238E27FC236}">
                <a16:creationId xmlns:a16="http://schemas.microsoft.com/office/drawing/2014/main" id="{AAEBCFF1-6416-B354-0F01-204555D40509}"/>
              </a:ext>
            </a:extLst>
          </p:cNvPr>
          <p:cNvPicPr>
            <a:picLocks noChangeAspect="1"/>
          </p:cNvPicPr>
          <p:nvPr/>
        </p:nvPicPr>
        <p:blipFill>
          <a:blip r:embed="rId4"/>
          <a:stretch>
            <a:fillRect/>
          </a:stretch>
        </p:blipFill>
        <p:spPr>
          <a:xfrm>
            <a:off x="218978" y="2296011"/>
            <a:ext cx="5168188" cy="1947183"/>
          </a:xfrm>
          <a:prstGeom prst="rect">
            <a:avLst/>
          </a:prstGeom>
        </p:spPr>
      </p:pic>
      <p:pic>
        <p:nvPicPr>
          <p:cNvPr id="6" name="Picture 5">
            <a:extLst>
              <a:ext uri="{FF2B5EF4-FFF2-40B4-BE49-F238E27FC236}">
                <a16:creationId xmlns:a16="http://schemas.microsoft.com/office/drawing/2014/main" id="{7A9AA911-CECF-565B-8238-275BF89BBD95}"/>
              </a:ext>
            </a:extLst>
          </p:cNvPr>
          <p:cNvPicPr>
            <a:picLocks noChangeAspect="1"/>
          </p:cNvPicPr>
          <p:nvPr/>
        </p:nvPicPr>
        <p:blipFill>
          <a:blip r:embed="rId5"/>
          <a:stretch>
            <a:fillRect/>
          </a:stretch>
        </p:blipFill>
        <p:spPr>
          <a:xfrm>
            <a:off x="222865" y="4251551"/>
            <a:ext cx="5176159" cy="1947184"/>
          </a:xfrm>
          <a:prstGeom prst="rect">
            <a:avLst/>
          </a:prstGeom>
        </p:spPr>
      </p:pic>
      <p:sp>
        <p:nvSpPr>
          <p:cNvPr id="8" name="TextBox 7">
            <a:extLst>
              <a:ext uri="{FF2B5EF4-FFF2-40B4-BE49-F238E27FC236}">
                <a16:creationId xmlns:a16="http://schemas.microsoft.com/office/drawing/2014/main" id="{2EC7FD23-D341-7A3A-2B76-579DFE625823}"/>
              </a:ext>
            </a:extLst>
          </p:cNvPr>
          <p:cNvSpPr txBox="1"/>
          <p:nvPr/>
        </p:nvSpPr>
        <p:spPr>
          <a:xfrm>
            <a:off x="4441340" y="2846140"/>
            <a:ext cx="2690328"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dirty="0">
                <a:latin typeface="Poppins"/>
                <a:ea typeface="Calibri"/>
                <a:cs typeface="Calibri"/>
              </a:rPr>
              <a:t>Beta beat measurements. </a:t>
            </a:r>
          </a:p>
          <a:p>
            <a:r>
              <a:rPr lang="en-US" sz="1300" dirty="0">
                <a:latin typeface="Poppins"/>
                <a:ea typeface="Calibri"/>
                <a:cs typeface="Calibri"/>
              </a:rPr>
              <a:t>Ring magnetic lattice warm up visible. Operational conditions achieved after 10 days. (Beating after warm up is ~ 4% in horizontal and vertical plane)</a:t>
            </a:r>
          </a:p>
        </p:txBody>
      </p:sp>
      <p:pic>
        <p:nvPicPr>
          <p:cNvPr id="10" name="Picture 9" descr="A diagram of a graph&#10;&#10;AI-generated content may be incorrect.">
            <a:extLst>
              <a:ext uri="{FF2B5EF4-FFF2-40B4-BE49-F238E27FC236}">
                <a16:creationId xmlns:a16="http://schemas.microsoft.com/office/drawing/2014/main" id="{8A27D726-2459-F689-A649-9BA93FBA3B64}"/>
              </a:ext>
            </a:extLst>
          </p:cNvPr>
          <p:cNvPicPr>
            <a:picLocks noChangeAspect="1"/>
          </p:cNvPicPr>
          <p:nvPr/>
        </p:nvPicPr>
        <p:blipFill>
          <a:blip r:embed="rId6"/>
          <a:stretch>
            <a:fillRect/>
          </a:stretch>
        </p:blipFill>
        <p:spPr>
          <a:xfrm>
            <a:off x="7110815" y="1920549"/>
            <a:ext cx="4494022" cy="4564226"/>
          </a:xfrm>
          <a:prstGeom prst="rect">
            <a:avLst/>
          </a:prstGeom>
        </p:spPr>
      </p:pic>
      <p:sp>
        <p:nvSpPr>
          <p:cNvPr id="12" name="TextBox 11">
            <a:extLst>
              <a:ext uri="{FF2B5EF4-FFF2-40B4-BE49-F238E27FC236}">
                <a16:creationId xmlns:a16="http://schemas.microsoft.com/office/drawing/2014/main" id="{CBF56B40-9C7F-4536-141E-7E020FADE08F}"/>
              </a:ext>
            </a:extLst>
          </p:cNvPr>
          <p:cNvSpPr txBox="1"/>
          <p:nvPr/>
        </p:nvSpPr>
        <p:spPr>
          <a:xfrm>
            <a:off x="7812252" y="3719742"/>
            <a:ext cx="265952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Poppins"/>
                <a:ea typeface="Calibri"/>
                <a:cs typeface="Calibri"/>
              </a:rPr>
              <a:t>Tune measurements for different energy points. Visible progression of tune in ramping phase.</a:t>
            </a:r>
            <a:endParaRPr lang="en-US" sz="1400">
              <a:latin typeface="Poppins"/>
            </a:endParaRPr>
          </a:p>
        </p:txBody>
      </p:sp>
    </p:spTree>
    <p:extLst>
      <p:ext uri="{BB962C8B-B14F-4D97-AF65-F5344CB8AC3E}">
        <p14:creationId xmlns:p14="http://schemas.microsoft.com/office/powerpoint/2010/main" val="3088240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6F38D-5F84-06FD-D91B-3DD9BA6BBF24}"/>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A7E3E721-6178-6FB4-3A83-458606372B90}"/>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ymbol zastępczy numeru slajdu 10">
            <a:extLst>
              <a:ext uri="{FF2B5EF4-FFF2-40B4-BE49-F238E27FC236}">
                <a16:creationId xmlns:a16="http://schemas.microsoft.com/office/drawing/2014/main" id="{B9B415C2-1884-19D8-01EA-B84EA52A32F5}"/>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noProof="0" smtClean="0">
                <a:solidFill>
                  <a:schemeClr val="bg1"/>
                </a:solidFill>
                <a:latin typeface="Poppins Medium" panose="00000600000000000000" pitchFamily="2" charset="-18"/>
                <a:cs typeface="Poppins Medium" panose="00000600000000000000" pitchFamily="2" charset="-18"/>
              </a:rPr>
              <a:pPr algn="ctr"/>
              <a:t>11</a:t>
            </a:fld>
            <a:endParaRPr lang="en-US" sz="1000" noProof="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A5FC00E5-A80F-A56C-BB46-2CC9969E20B0}"/>
              </a:ext>
            </a:extLst>
          </p:cNvPr>
          <p:cNvSpPr txBox="1">
            <a:spLocks/>
          </p:cNvSpPr>
          <p:nvPr/>
        </p:nvSpPr>
        <p:spPr>
          <a:xfrm>
            <a:off x="333269" y="305472"/>
            <a:ext cx="8074642" cy="657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a:cs typeface="Poppins"/>
              </a:rPr>
              <a:t>New CR scripts</a:t>
            </a:r>
          </a:p>
        </p:txBody>
      </p:sp>
      <p:sp>
        <p:nvSpPr>
          <p:cNvPr id="3" name="Prostokąt 2">
            <a:extLst>
              <a:ext uri="{FF2B5EF4-FFF2-40B4-BE49-F238E27FC236}">
                <a16:creationId xmlns:a16="http://schemas.microsoft.com/office/drawing/2014/main" id="{208A6472-8E08-83B0-04A5-A2AAB5C42173}"/>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Łącznik prosty 15">
            <a:extLst>
              <a:ext uri="{FF2B5EF4-FFF2-40B4-BE49-F238E27FC236}">
                <a16:creationId xmlns:a16="http://schemas.microsoft.com/office/drawing/2014/main" id="{36BA3155-4284-FA25-70D1-E7D1FA08EE84}"/>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Obraz 12" descr="Obraz zawierający tekst, Czcionka, Grafika, projekt graficzny&#10;&#10;Opis wygenerowany automatycznie">
            <a:extLst>
              <a:ext uri="{FF2B5EF4-FFF2-40B4-BE49-F238E27FC236}">
                <a16:creationId xmlns:a16="http://schemas.microsoft.com/office/drawing/2014/main" id="{AEA19308-E469-615C-16CD-12D01CA32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40" y="6437280"/>
            <a:ext cx="1815528" cy="328610"/>
          </a:xfrm>
          <a:prstGeom prst="rect">
            <a:avLst/>
          </a:prstGeom>
        </p:spPr>
      </p:pic>
      <p:pic>
        <p:nvPicPr>
          <p:cNvPr id="23" name="Picture 22" descr="A screenshot of a computer&#10;&#10;AI-generated content may be incorrect.">
            <a:extLst>
              <a:ext uri="{FF2B5EF4-FFF2-40B4-BE49-F238E27FC236}">
                <a16:creationId xmlns:a16="http://schemas.microsoft.com/office/drawing/2014/main" id="{0C5498D0-795C-7935-ACEA-A7BEF7238F9F}"/>
              </a:ext>
            </a:extLst>
          </p:cNvPr>
          <p:cNvPicPr>
            <a:picLocks noChangeAspect="1"/>
          </p:cNvPicPr>
          <p:nvPr/>
        </p:nvPicPr>
        <p:blipFill>
          <a:blip r:embed="rId4"/>
          <a:stretch>
            <a:fillRect/>
          </a:stretch>
        </p:blipFill>
        <p:spPr>
          <a:xfrm>
            <a:off x="511462" y="1372720"/>
            <a:ext cx="4064548" cy="3035373"/>
          </a:xfrm>
          <a:prstGeom prst="rect">
            <a:avLst/>
          </a:prstGeom>
        </p:spPr>
      </p:pic>
      <p:sp>
        <p:nvSpPr>
          <p:cNvPr id="24" name="TextBox 23">
            <a:extLst>
              <a:ext uri="{FF2B5EF4-FFF2-40B4-BE49-F238E27FC236}">
                <a16:creationId xmlns:a16="http://schemas.microsoft.com/office/drawing/2014/main" id="{24B45792-A277-9977-C092-0FCFA86E3A57}"/>
              </a:ext>
            </a:extLst>
          </p:cNvPr>
          <p:cNvSpPr txBox="1"/>
          <p:nvPr/>
        </p:nvSpPr>
        <p:spPr>
          <a:xfrm rot="10800000" flipV="1">
            <a:off x="327028" y="4614585"/>
            <a:ext cx="42354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Watchdog for fast corrector magnet de-ramping in case of current saturation.</a:t>
            </a:r>
          </a:p>
        </p:txBody>
      </p:sp>
      <p:pic>
        <p:nvPicPr>
          <p:cNvPr id="4" name="Picture 3" descr="A screenshot of a computer&#10;&#10;AI-generated content may be incorrect.">
            <a:extLst>
              <a:ext uri="{FF2B5EF4-FFF2-40B4-BE49-F238E27FC236}">
                <a16:creationId xmlns:a16="http://schemas.microsoft.com/office/drawing/2014/main" id="{722D27D0-83E1-E9AA-08FC-E796DFB57511}"/>
              </a:ext>
            </a:extLst>
          </p:cNvPr>
          <p:cNvPicPr>
            <a:picLocks noChangeAspect="1"/>
          </p:cNvPicPr>
          <p:nvPr/>
        </p:nvPicPr>
        <p:blipFill>
          <a:blip r:embed="rId5"/>
          <a:stretch>
            <a:fillRect/>
          </a:stretch>
        </p:blipFill>
        <p:spPr>
          <a:xfrm>
            <a:off x="6004422" y="1363591"/>
            <a:ext cx="5466184" cy="3036632"/>
          </a:xfrm>
          <a:prstGeom prst="rect">
            <a:avLst/>
          </a:prstGeom>
        </p:spPr>
      </p:pic>
      <p:sp>
        <p:nvSpPr>
          <p:cNvPr id="5" name="TextBox 4">
            <a:extLst>
              <a:ext uri="{FF2B5EF4-FFF2-40B4-BE49-F238E27FC236}">
                <a16:creationId xmlns:a16="http://schemas.microsoft.com/office/drawing/2014/main" id="{0A528F08-65C8-495C-7428-A6407F44CF87}"/>
              </a:ext>
            </a:extLst>
          </p:cNvPr>
          <p:cNvSpPr txBox="1"/>
          <p:nvPr/>
        </p:nvSpPr>
        <p:spPr>
          <a:xfrm>
            <a:off x="6021471" y="4545014"/>
            <a:ext cx="54263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All in one, streamlined operator GUI for faster problem diagnostic and simpler injection/dump procedure.</a:t>
            </a:r>
            <a:endParaRPr lang="en-US" err="1"/>
          </a:p>
        </p:txBody>
      </p:sp>
    </p:spTree>
    <p:extLst>
      <p:ext uri="{BB962C8B-B14F-4D97-AF65-F5344CB8AC3E}">
        <p14:creationId xmlns:p14="http://schemas.microsoft.com/office/powerpoint/2010/main" val="1543996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3E9AD-10F5-58E8-0842-1794E24E4837}"/>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1AC42B83-0337-0EEB-6FE4-64AE674DD477}"/>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ymbol zastępczy numeru slajdu 10">
            <a:extLst>
              <a:ext uri="{FF2B5EF4-FFF2-40B4-BE49-F238E27FC236}">
                <a16:creationId xmlns:a16="http://schemas.microsoft.com/office/drawing/2014/main" id="{A343E402-ECAB-FB84-B6D1-520080C00C86}"/>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noProof="0" smtClean="0">
                <a:solidFill>
                  <a:schemeClr val="bg1"/>
                </a:solidFill>
                <a:latin typeface="Poppins Medium" panose="00000600000000000000" pitchFamily="2" charset="-18"/>
                <a:cs typeface="Poppins Medium" panose="00000600000000000000" pitchFamily="2" charset="-18"/>
              </a:rPr>
              <a:pPr algn="ctr"/>
              <a:t>12</a:t>
            </a:fld>
            <a:endParaRPr lang="en-US" sz="1000" noProof="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ACE35349-BA03-E853-E372-BF31C6183166}"/>
              </a:ext>
            </a:extLst>
          </p:cNvPr>
          <p:cNvSpPr txBox="1">
            <a:spLocks/>
          </p:cNvSpPr>
          <p:nvPr/>
        </p:nvSpPr>
        <p:spPr>
          <a:xfrm>
            <a:off x="333269" y="305472"/>
            <a:ext cx="8074642" cy="657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noProof="0">
                <a:solidFill>
                  <a:srgbClr val="2C2B2B"/>
                </a:solidFill>
                <a:latin typeface="Poppins"/>
                <a:cs typeface="Poppins"/>
              </a:rPr>
              <a:t>Electronics Development</a:t>
            </a:r>
            <a:endParaRPr lang="en-US" sz="2200" b="1" noProof="0">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E4236272-6FA7-C97C-D546-4DC753165D11}"/>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Łącznik prosty 15">
            <a:extLst>
              <a:ext uri="{FF2B5EF4-FFF2-40B4-BE49-F238E27FC236}">
                <a16:creationId xmlns:a16="http://schemas.microsoft.com/office/drawing/2014/main" id="{8A95B5E7-CEB7-5DB7-B755-002E7FAE72CC}"/>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Obraz 12" descr="Obraz zawierający tekst, Czcionka, Grafika, projekt graficzny&#10;&#10;Opis wygenerowany automatycznie">
            <a:extLst>
              <a:ext uri="{FF2B5EF4-FFF2-40B4-BE49-F238E27FC236}">
                <a16:creationId xmlns:a16="http://schemas.microsoft.com/office/drawing/2014/main" id="{499C1296-DEB0-9838-91A3-0CE7CAC96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740" y="6437280"/>
            <a:ext cx="1815528" cy="328610"/>
          </a:xfrm>
          <a:prstGeom prst="rect">
            <a:avLst/>
          </a:prstGeom>
        </p:spPr>
      </p:pic>
      <p:graphicFrame>
        <p:nvGraphicFramePr>
          <p:cNvPr id="24" name="pole tekstowe 1">
            <a:extLst>
              <a:ext uri="{FF2B5EF4-FFF2-40B4-BE49-F238E27FC236}">
                <a16:creationId xmlns:a16="http://schemas.microsoft.com/office/drawing/2014/main" id="{3EF75903-93B1-7191-B5CA-C79D0B7036F7}"/>
              </a:ext>
            </a:extLst>
          </p:cNvPr>
          <p:cNvGraphicFramePr/>
          <p:nvPr>
            <p:extLst>
              <p:ext uri="{D42A27DB-BD31-4B8C-83A1-F6EECF244321}">
                <p14:modId xmlns:p14="http://schemas.microsoft.com/office/powerpoint/2010/main" val="4220329384"/>
              </p:ext>
            </p:extLst>
          </p:nvPr>
        </p:nvGraphicFramePr>
        <p:xfrm>
          <a:off x="944574" y="908655"/>
          <a:ext cx="10123152" cy="5692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Obraz 11" descr="Obraz zawierający tekst, zrzut ekranu, Wykres, linia&#10;&#10;Zawartość wygenerowana przez AI może być niepoprawna.">
            <a:extLst>
              <a:ext uri="{FF2B5EF4-FFF2-40B4-BE49-F238E27FC236}">
                <a16:creationId xmlns:a16="http://schemas.microsoft.com/office/drawing/2014/main" id="{56D4ABBE-8A41-CB72-98A5-4B224B715AAA}"/>
              </a:ext>
            </a:extLst>
          </p:cNvPr>
          <p:cNvPicPr>
            <a:picLocks noChangeAspect="1"/>
          </p:cNvPicPr>
          <p:nvPr/>
        </p:nvPicPr>
        <p:blipFill>
          <a:blip r:embed="rId8"/>
          <a:stretch>
            <a:fillRect/>
          </a:stretch>
        </p:blipFill>
        <p:spPr>
          <a:xfrm>
            <a:off x="7905744" y="1303968"/>
            <a:ext cx="1228830" cy="935126"/>
          </a:xfrm>
          <a:prstGeom prst="rect">
            <a:avLst/>
          </a:prstGeom>
        </p:spPr>
      </p:pic>
      <p:pic>
        <p:nvPicPr>
          <p:cNvPr id="14" name="Obraz 13" descr="Obraz zawierający maszyna, elektronika, Inżynieria elektroniczna, inżynieria&#10;&#10;Zawartość wygenerowana przez AI może być niepoprawna.">
            <a:extLst>
              <a:ext uri="{FF2B5EF4-FFF2-40B4-BE49-F238E27FC236}">
                <a16:creationId xmlns:a16="http://schemas.microsoft.com/office/drawing/2014/main" id="{BBA36771-D429-8EB3-76DD-7E5A387C7195}"/>
              </a:ext>
            </a:extLst>
          </p:cNvPr>
          <p:cNvPicPr>
            <a:picLocks noChangeAspect="1"/>
          </p:cNvPicPr>
          <p:nvPr/>
        </p:nvPicPr>
        <p:blipFill>
          <a:blip r:embed="rId9"/>
          <a:srcRect l="102" t="5699" r="-102" b="17639"/>
          <a:stretch>
            <a:fillRect/>
          </a:stretch>
        </p:blipFill>
        <p:spPr>
          <a:xfrm>
            <a:off x="9134574" y="1303968"/>
            <a:ext cx="1585676" cy="904224"/>
          </a:xfrm>
          <a:prstGeom prst="rect">
            <a:avLst/>
          </a:prstGeom>
        </p:spPr>
      </p:pic>
    </p:spTree>
    <p:extLst>
      <p:ext uri="{BB962C8B-B14F-4D97-AF65-F5344CB8AC3E}">
        <p14:creationId xmlns:p14="http://schemas.microsoft.com/office/powerpoint/2010/main" val="213707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4">
                                            <p:graphicEl>
                                              <a:dgm id="{7ACD20FC-193E-4944-829D-7064FDD458C8}"/>
                                            </p:graphicEl>
                                          </p:spTgt>
                                        </p:tgtEl>
                                        <p:attrNameLst>
                                          <p:attrName>style.visibility</p:attrName>
                                        </p:attrNameLst>
                                      </p:cBhvr>
                                      <p:to>
                                        <p:strVal val="visible"/>
                                      </p:to>
                                    </p:set>
                                    <p:animEffect transition="in" filter="circle(out)">
                                      <p:cBhvr>
                                        <p:cTn id="7" dur="2000"/>
                                        <p:tgtEl>
                                          <p:spTgt spid="24">
                                            <p:graphicEl>
                                              <a:dgm id="{7ACD20FC-193E-4944-829D-7064FDD458C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4">
                                            <p:graphicEl>
                                              <a:dgm id="{54CE8AF4-4D34-45E2-934B-07C051025CE7}"/>
                                            </p:graphicEl>
                                          </p:spTgt>
                                        </p:tgtEl>
                                        <p:attrNameLst>
                                          <p:attrName>style.visibility</p:attrName>
                                        </p:attrNameLst>
                                      </p:cBhvr>
                                      <p:to>
                                        <p:strVal val="visible"/>
                                      </p:to>
                                    </p:set>
                                    <p:animEffect transition="in" filter="circle(out)">
                                      <p:cBhvr>
                                        <p:cTn id="12" dur="2000"/>
                                        <p:tgtEl>
                                          <p:spTgt spid="24">
                                            <p:graphicEl>
                                              <a:dgm id="{54CE8AF4-4D34-45E2-934B-07C051025CE7}"/>
                                            </p:graphicEl>
                                          </p:spTgt>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24">
                                            <p:graphicEl>
                                              <a:dgm id="{5823A139-998A-4A89-B403-8BCDBCC86BC5}"/>
                                            </p:graphicEl>
                                          </p:spTgt>
                                        </p:tgtEl>
                                        <p:attrNameLst>
                                          <p:attrName>style.visibility</p:attrName>
                                        </p:attrNameLst>
                                      </p:cBhvr>
                                      <p:to>
                                        <p:strVal val="visible"/>
                                      </p:to>
                                    </p:set>
                                    <p:animEffect transition="in" filter="circle(out)">
                                      <p:cBhvr>
                                        <p:cTn id="15" dur="2000"/>
                                        <p:tgtEl>
                                          <p:spTgt spid="24">
                                            <p:graphicEl>
                                              <a:dgm id="{5823A139-998A-4A89-B403-8BCDBCC86BC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24">
                                            <p:graphicEl>
                                              <a:dgm id="{65C2694E-258F-4BFB-BF92-556FB63D5D0B}"/>
                                            </p:graphicEl>
                                          </p:spTgt>
                                        </p:tgtEl>
                                        <p:attrNameLst>
                                          <p:attrName>style.visibility</p:attrName>
                                        </p:attrNameLst>
                                      </p:cBhvr>
                                      <p:to>
                                        <p:strVal val="visible"/>
                                      </p:to>
                                    </p:set>
                                    <p:animEffect transition="in" filter="circle(out)">
                                      <p:cBhvr>
                                        <p:cTn id="20" dur="2000"/>
                                        <p:tgtEl>
                                          <p:spTgt spid="24">
                                            <p:graphicEl>
                                              <a:dgm id="{65C2694E-258F-4BFB-BF92-556FB63D5D0B}"/>
                                            </p:graphicEl>
                                          </p:spTgt>
                                        </p:tgtEl>
                                      </p:cBhvr>
                                    </p:animEffect>
                                  </p:childTnLst>
                                </p:cTn>
                              </p:par>
                              <p:par>
                                <p:cTn id="21" presetID="6" presetClass="entr" presetSubtype="32" fill="hold" grpId="0" nodeType="withEffect">
                                  <p:stCondLst>
                                    <p:cond delay="0"/>
                                  </p:stCondLst>
                                  <p:childTnLst>
                                    <p:set>
                                      <p:cBhvr>
                                        <p:cTn id="22" dur="1" fill="hold">
                                          <p:stCondLst>
                                            <p:cond delay="0"/>
                                          </p:stCondLst>
                                        </p:cTn>
                                        <p:tgtEl>
                                          <p:spTgt spid="24">
                                            <p:graphicEl>
                                              <a:dgm id="{A214FC61-2148-40EF-869F-E2261B6BDBD0}"/>
                                            </p:graphicEl>
                                          </p:spTgt>
                                        </p:tgtEl>
                                        <p:attrNameLst>
                                          <p:attrName>style.visibility</p:attrName>
                                        </p:attrNameLst>
                                      </p:cBhvr>
                                      <p:to>
                                        <p:strVal val="visible"/>
                                      </p:to>
                                    </p:set>
                                    <p:animEffect transition="in" filter="circle(out)">
                                      <p:cBhvr>
                                        <p:cTn id="23" dur="2000"/>
                                        <p:tgtEl>
                                          <p:spTgt spid="24">
                                            <p:graphicEl>
                                              <a:dgm id="{A214FC61-2148-40EF-869F-E2261B6BDBD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grpId="0" nodeType="clickEffect">
                                  <p:stCondLst>
                                    <p:cond delay="0"/>
                                  </p:stCondLst>
                                  <p:childTnLst>
                                    <p:set>
                                      <p:cBhvr>
                                        <p:cTn id="27" dur="1" fill="hold">
                                          <p:stCondLst>
                                            <p:cond delay="0"/>
                                          </p:stCondLst>
                                        </p:cTn>
                                        <p:tgtEl>
                                          <p:spTgt spid="24">
                                            <p:graphicEl>
                                              <a:dgm id="{234241CC-10D0-4AFE-BCBE-E810282788A3}"/>
                                            </p:graphicEl>
                                          </p:spTgt>
                                        </p:tgtEl>
                                        <p:attrNameLst>
                                          <p:attrName>style.visibility</p:attrName>
                                        </p:attrNameLst>
                                      </p:cBhvr>
                                      <p:to>
                                        <p:strVal val="visible"/>
                                      </p:to>
                                    </p:set>
                                    <p:animEffect transition="in" filter="circle(out)">
                                      <p:cBhvr>
                                        <p:cTn id="28" dur="2000"/>
                                        <p:tgtEl>
                                          <p:spTgt spid="24">
                                            <p:graphicEl>
                                              <a:dgm id="{234241CC-10D0-4AFE-BCBE-E810282788A3}"/>
                                            </p:graphicEl>
                                          </p:spTgt>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24">
                                            <p:graphicEl>
                                              <a:dgm id="{A974FD39-C8EE-4BD7-80A5-20F2E2EA9E9D}"/>
                                            </p:graphicEl>
                                          </p:spTgt>
                                        </p:tgtEl>
                                        <p:attrNameLst>
                                          <p:attrName>style.visibility</p:attrName>
                                        </p:attrNameLst>
                                      </p:cBhvr>
                                      <p:to>
                                        <p:strVal val="visible"/>
                                      </p:to>
                                    </p:set>
                                    <p:animEffect transition="in" filter="circle(out)">
                                      <p:cBhvr>
                                        <p:cTn id="31" dur="2000"/>
                                        <p:tgtEl>
                                          <p:spTgt spid="24">
                                            <p:graphicEl>
                                              <a:dgm id="{A974FD39-C8EE-4BD7-80A5-20F2E2EA9E9D}"/>
                                            </p:graphic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41254-A44E-9531-B757-6C87FD52C313}"/>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737D2DBF-5DBA-29BE-AD9B-4666DDC225BA}"/>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ymbol zastępczy numeru slajdu 10">
            <a:extLst>
              <a:ext uri="{FF2B5EF4-FFF2-40B4-BE49-F238E27FC236}">
                <a16:creationId xmlns:a16="http://schemas.microsoft.com/office/drawing/2014/main" id="{0B0D0DF3-4A7B-ECC7-3E78-AEE069FEB127}"/>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noProof="0" smtClean="0">
                <a:solidFill>
                  <a:schemeClr val="bg1"/>
                </a:solidFill>
                <a:latin typeface="Poppins Medium" panose="00000600000000000000" pitchFamily="2" charset="-18"/>
                <a:cs typeface="Poppins Medium" panose="00000600000000000000" pitchFamily="2" charset="-18"/>
              </a:rPr>
              <a:pPr algn="ctr"/>
              <a:t>13</a:t>
            </a:fld>
            <a:endParaRPr lang="en-US" sz="1000" noProof="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63178999-C671-92D8-C466-DBC0192C6B4B}"/>
              </a:ext>
            </a:extLst>
          </p:cNvPr>
          <p:cNvSpPr txBox="1">
            <a:spLocks/>
          </p:cNvSpPr>
          <p:nvPr/>
        </p:nvSpPr>
        <p:spPr>
          <a:xfrm>
            <a:off x="333269" y="305472"/>
            <a:ext cx="6545608"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noProof="0">
                <a:solidFill>
                  <a:srgbClr val="2C2B2B"/>
                </a:solidFill>
                <a:latin typeface="Poppins" panose="00000500000000000000" pitchFamily="2" charset="-18"/>
                <a:cs typeface="Poppins" panose="00000500000000000000" pitchFamily="2" charset="-18"/>
              </a:rPr>
              <a:t>New Beamlines Development: CIRI</a:t>
            </a:r>
          </a:p>
        </p:txBody>
      </p:sp>
      <p:sp>
        <p:nvSpPr>
          <p:cNvPr id="3" name="Prostokąt 2">
            <a:extLst>
              <a:ext uri="{FF2B5EF4-FFF2-40B4-BE49-F238E27FC236}">
                <a16:creationId xmlns:a16="http://schemas.microsoft.com/office/drawing/2014/main" id="{5EE183B9-0BFD-9417-B4FE-1B55C0271F98}"/>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Łącznik prosty 15">
            <a:extLst>
              <a:ext uri="{FF2B5EF4-FFF2-40B4-BE49-F238E27FC236}">
                <a16:creationId xmlns:a16="http://schemas.microsoft.com/office/drawing/2014/main" id="{C3AE4360-86D7-4553-BADB-A98378BCD424}"/>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Obraz 12" descr="Obraz zawierający tekst, Czcionka, Grafika, projekt graficzny&#10;&#10;Opis wygenerowany automatycznie">
            <a:extLst>
              <a:ext uri="{FF2B5EF4-FFF2-40B4-BE49-F238E27FC236}">
                <a16:creationId xmlns:a16="http://schemas.microsoft.com/office/drawing/2014/main" id="{1041AFB3-2EC9-83B5-ADED-94CE7757E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740" y="6437280"/>
            <a:ext cx="1815528" cy="328610"/>
          </a:xfrm>
          <a:prstGeom prst="rect">
            <a:avLst/>
          </a:prstGeom>
        </p:spPr>
      </p:pic>
      <p:pic>
        <p:nvPicPr>
          <p:cNvPr id="5" name="Picture 6">
            <a:extLst>
              <a:ext uri="{FF2B5EF4-FFF2-40B4-BE49-F238E27FC236}">
                <a16:creationId xmlns:a16="http://schemas.microsoft.com/office/drawing/2014/main" id="{A7159C10-BB6E-D795-0066-CE5057C1D062}"/>
              </a:ext>
            </a:extLst>
          </p:cNvPr>
          <p:cNvPicPr>
            <a:picLocks noChangeAspect="1"/>
          </p:cNvPicPr>
          <p:nvPr/>
        </p:nvPicPr>
        <p:blipFill>
          <a:blip r:embed="rId3"/>
          <a:stretch>
            <a:fillRect/>
          </a:stretch>
        </p:blipFill>
        <p:spPr>
          <a:xfrm>
            <a:off x="214009" y="1479006"/>
            <a:ext cx="3818546" cy="4811115"/>
          </a:xfrm>
          <a:prstGeom prst="rect">
            <a:avLst/>
          </a:prstGeom>
        </p:spPr>
      </p:pic>
      <p:sp>
        <p:nvSpPr>
          <p:cNvPr id="10" name="TextBox 9">
            <a:extLst>
              <a:ext uri="{FF2B5EF4-FFF2-40B4-BE49-F238E27FC236}">
                <a16:creationId xmlns:a16="http://schemas.microsoft.com/office/drawing/2014/main" id="{5255DAED-F46F-3913-8610-296678478028}"/>
              </a:ext>
            </a:extLst>
          </p:cNvPr>
          <p:cNvSpPr txBox="1"/>
          <p:nvPr/>
        </p:nvSpPr>
        <p:spPr>
          <a:xfrm>
            <a:off x="93713" y="2901979"/>
            <a:ext cx="737702" cy="369332"/>
          </a:xfrm>
          <a:prstGeom prst="rect">
            <a:avLst/>
          </a:prstGeom>
          <a:noFill/>
        </p:spPr>
        <p:txBody>
          <a:bodyPr wrap="none" rtlCol="0">
            <a:spAutoFit/>
          </a:bodyPr>
          <a:lstStyle/>
          <a:p>
            <a:r>
              <a:rPr lang="en-US" noProof="0"/>
              <a:t>VK1m</a:t>
            </a:r>
          </a:p>
        </p:txBody>
      </p:sp>
      <p:sp>
        <p:nvSpPr>
          <p:cNvPr id="12" name="TextBox 11">
            <a:extLst>
              <a:ext uri="{FF2B5EF4-FFF2-40B4-BE49-F238E27FC236}">
                <a16:creationId xmlns:a16="http://schemas.microsoft.com/office/drawing/2014/main" id="{884D07D7-C3FE-E3F4-E7EB-108BCD3D6C35}"/>
              </a:ext>
            </a:extLst>
          </p:cNvPr>
          <p:cNvSpPr txBox="1"/>
          <p:nvPr/>
        </p:nvSpPr>
        <p:spPr>
          <a:xfrm>
            <a:off x="214009" y="3822930"/>
            <a:ext cx="498855" cy="369332"/>
          </a:xfrm>
          <a:prstGeom prst="rect">
            <a:avLst/>
          </a:prstGeom>
          <a:noFill/>
        </p:spPr>
        <p:txBody>
          <a:bodyPr wrap="none" rtlCol="0">
            <a:spAutoFit/>
          </a:bodyPr>
          <a:lstStyle/>
          <a:p>
            <a:r>
              <a:rPr lang="en-US" noProof="0"/>
              <a:t>M1</a:t>
            </a:r>
          </a:p>
        </p:txBody>
      </p:sp>
      <p:cxnSp>
        <p:nvCxnSpPr>
          <p:cNvPr id="15" name="Straight Arrow Connector 14">
            <a:extLst>
              <a:ext uri="{FF2B5EF4-FFF2-40B4-BE49-F238E27FC236}">
                <a16:creationId xmlns:a16="http://schemas.microsoft.com/office/drawing/2014/main" id="{4492DC50-371E-AA42-C3EB-DB9AE2155023}"/>
              </a:ext>
            </a:extLst>
          </p:cNvPr>
          <p:cNvCxnSpPr>
            <a:stCxn id="10" idx="3"/>
          </p:cNvCxnSpPr>
          <p:nvPr/>
        </p:nvCxnSpPr>
        <p:spPr>
          <a:xfrm flipV="1">
            <a:off x="831415" y="2978870"/>
            <a:ext cx="1148214" cy="1077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0789F59-6CD2-A489-6B71-06C29BD98E7B}"/>
              </a:ext>
            </a:extLst>
          </p:cNvPr>
          <p:cNvCxnSpPr>
            <a:cxnSpLocks/>
          </p:cNvCxnSpPr>
          <p:nvPr/>
        </p:nvCxnSpPr>
        <p:spPr>
          <a:xfrm>
            <a:off x="650388" y="4045021"/>
            <a:ext cx="520091" cy="4517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B28FEB8-DEA9-5EB5-18BA-ACEAA294FB8A}"/>
              </a:ext>
            </a:extLst>
          </p:cNvPr>
          <p:cNvPicPr>
            <a:picLocks noChangeAspect="1"/>
          </p:cNvPicPr>
          <p:nvPr/>
        </p:nvPicPr>
        <p:blipFill>
          <a:blip r:embed="rId4"/>
          <a:stretch>
            <a:fillRect/>
          </a:stretch>
        </p:blipFill>
        <p:spPr>
          <a:xfrm>
            <a:off x="3825843" y="3220858"/>
            <a:ext cx="1866557" cy="2220173"/>
          </a:xfrm>
          <a:prstGeom prst="rect">
            <a:avLst/>
          </a:prstGeom>
          <a:solidFill>
            <a:schemeClr val="bg1"/>
          </a:solidFill>
          <a:ln w="3175">
            <a:solidFill>
              <a:schemeClr val="bg1">
                <a:lumMod val="65000"/>
              </a:schemeClr>
            </a:solidFill>
          </a:ln>
        </p:spPr>
      </p:pic>
      <p:grpSp>
        <p:nvGrpSpPr>
          <p:cNvPr id="42" name="Grupa 41">
            <a:extLst>
              <a:ext uri="{FF2B5EF4-FFF2-40B4-BE49-F238E27FC236}">
                <a16:creationId xmlns:a16="http://schemas.microsoft.com/office/drawing/2014/main" id="{ABDFB1B0-D028-A94E-1A82-18D2E04A3ED1}"/>
              </a:ext>
            </a:extLst>
          </p:cNvPr>
          <p:cNvGrpSpPr/>
          <p:nvPr/>
        </p:nvGrpSpPr>
        <p:grpSpPr>
          <a:xfrm>
            <a:off x="6096000" y="1035716"/>
            <a:ext cx="5750052" cy="5401564"/>
            <a:chOff x="6096000" y="1035716"/>
            <a:chExt cx="5750052" cy="5401564"/>
          </a:xfrm>
        </p:grpSpPr>
        <p:pic>
          <p:nvPicPr>
            <p:cNvPr id="6" name="Picture 20">
              <a:extLst>
                <a:ext uri="{FF2B5EF4-FFF2-40B4-BE49-F238E27FC236}">
                  <a16:creationId xmlns:a16="http://schemas.microsoft.com/office/drawing/2014/main" id="{6176A002-097C-3113-2993-15B249EA511C}"/>
                </a:ext>
              </a:extLst>
            </p:cNvPr>
            <p:cNvPicPr>
              <a:picLocks noChangeAspect="1"/>
            </p:cNvPicPr>
            <p:nvPr/>
          </p:nvPicPr>
          <p:blipFill>
            <a:blip r:embed="rId5"/>
            <a:stretch>
              <a:fillRect/>
            </a:stretch>
          </p:blipFill>
          <p:spPr>
            <a:xfrm>
              <a:off x="6096000" y="1035716"/>
              <a:ext cx="5750052" cy="5401564"/>
            </a:xfrm>
            <a:prstGeom prst="rect">
              <a:avLst/>
            </a:prstGeom>
          </p:spPr>
        </p:pic>
        <p:sp>
          <p:nvSpPr>
            <p:cNvPr id="21" name="TextBox 20">
              <a:extLst>
                <a:ext uri="{FF2B5EF4-FFF2-40B4-BE49-F238E27FC236}">
                  <a16:creationId xmlns:a16="http://schemas.microsoft.com/office/drawing/2014/main" id="{C5B14C92-9E28-41A9-F81A-4ED65206C853}"/>
                </a:ext>
              </a:extLst>
            </p:cNvPr>
            <p:cNvSpPr txBox="1"/>
            <p:nvPr/>
          </p:nvSpPr>
          <p:spPr>
            <a:xfrm>
              <a:off x="7802287" y="4783467"/>
              <a:ext cx="498855" cy="369332"/>
            </a:xfrm>
            <a:prstGeom prst="rect">
              <a:avLst/>
            </a:prstGeom>
            <a:noFill/>
          </p:spPr>
          <p:txBody>
            <a:bodyPr wrap="none" rtlCol="0">
              <a:spAutoFit/>
            </a:bodyPr>
            <a:lstStyle/>
            <a:p>
              <a:r>
                <a:rPr lang="en-US" noProof="0"/>
                <a:t>M2</a:t>
              </a:r>
            </a:p>
          </p:txBody>
        </p:sp>
        <p:sp>
          <p:nvSpPr>
            <p:cNvPr id="22" name="TextBox 21">
              <a:extLst>
                <a:ext uri="{FF2B5EF4-FFF2-40B4-BE49-F238E27FC236}">
                  <a16:creationId xmlns:a16="http://schemas.microsoft.com/office/drawing/2014/main" id="{0F19BB44-4420-237F-35BB-C4883352A66F}"/>
                </a:ext>
              </a:extLst>
            </p:cNvPr>
            <p:cNvSpPr txBox="1"/>
            <p:nvPr/>
          </p:nvSpPr>
          <p:spPr>
            <a:xfrm>
              <a:off x="6334007" y="4598801"/>
              <a:ext cx="498855" cy="369332"/>
            </a:xfrm>
            <a:prstGeom prst="rect">
              <a:avLst/>
            </a:prstGeom>
            <a:noFill/>
          </p:spPr>
          <p:txBody>
            <a:bodyPr wrap="none" rtlCol="0">
              <a:spAutoFit/>
            </a:bodyPr>
            <a:lstStyle/>
            <a:p>
              <a:r>
                <a:rPr lang="en-US" noProof="0"/>
                <a:t>M3</a:t>
              </a:r>
            </a:p>
          </p:txBody>
        </p:sp>
        <p:sp>
          <p:nvSpPr>
            <p:cNvPr id="23" name="TextBox 22">
              <a:extLst>
                <a:ext uri="{FF2B5EF4-FFF2-40B4-BE49-F238E27FC236}">
                  <a16:creationId xmlns:a16="http://schemas.microsoft.com/office/drawing/2014/main" id="{38C819F4-27BA-A9BB-119C-8D9EB5BE3B9F}"/>
                </a:ext>
              </a:extLst>
            </p:cNvPr>
            <p:cNvSpPr txBox="1"/>
            <p:nvPr/>
          </p:nvSpPr>
          <p:spPr>
            <a:xfrm>
              <a:off x="6334007" y="3927462"/>
              <a:ext cx="498855" cy="369332"/>
            </a:xfrm>
            <a:prstGeom prst="rect">
              <a:avLst/>
            </a:prstGeom>
            <a:noFill/>
          </p:spPr>
          <p:txBody>
            <a:bodyPr wrap="none" rtlCol="0">
              <a:spAutoFit/>
            </a:bodyPr>
            <a:lstStyle/>
            <a:p>
              <a:r>
                <a:rPr lang="en-US" noProof="0"/>
                <a:t>M4</a:t>
              </a:r>
            </a:p>
          </p:txBody>
        </p:sp>
        <p:sp>
          <p:nvSpPr>
            <p:cNvPr id="24" name="TextBox 23">
              <a:extLst>
                <a:ext uri="{FF2B5EF4-FFF2-40B4-BE49-F238E27FC236}">
                  <a16:creationId xmlns:a16="http://schemas.microsoft.com/office/drawing/2014/main" id="{FEA4CCA2-EEE1-F062-B341-DEEF50C0FC75}"/>
                </a:ext>
              </a:extLst>
            </p:cNvPr>
            <p:cNvSpPr txBox="1"/>
            <p:nvPr/>
          </p:nvSpPr>
          <p:spPr>
            <a:xfrm>
              <a:off x="7232359" y="2817152"/>
              <a:ext cx="498855" cy="369332"/>
            </a:xfrm>
            <a:prstGeom prst="rect">
              <a:avLst/>
            </a:prstGeom>
            <a:noFill/>
          </p:spPr>
          <p:txBody>
            <a:bodyPr wrap="none" rtlCol="0">
              <a:spAutoFit/>
            </a:bodyPr>
            <a:lstStyle/>
            <a:p>
              <a:r>
                <a:rPr lang="en-US" noProof="0"/>
                <a:t>M5</a:t>
              </a:r>
            </a:p>
          </p:txBody>
        </p:sp>
        <p:sp>
          <p:nvSpPr>
            <p:cNvPr id="25" name="TextBox 24">
              <a:extLst>
                <a:ext uri="{FF2B5EF4-FFF2-40B4-BE49-F238E27FC236}">
                  <a16:creationId xmlns:a16="http://schemas.microsoft.com/office/drawing/2014/main" id="{E747789C-23E3-9665-F2E4-E269507D66BC}"/>
                </a:ext>
              </a:extLst>
            </p:cNvPr>
            <p:cNvSpPr txBox="1"/>
            <p:nvPr/>
          </p:nvSpPr>
          <p:spPr>
            <a:xfrm>
              <a:off x="8963277" y="4234219"/>
              <a:ext cx="498855" cy="369332"/>
            </a:xfrm>
            <a:prstGeom prst="rect">
              <a:avLst/>
            </a:prstGeom>
            <a:noFill/>
          </p:spPr>
          <p:txBody>
            <a:bodyPr wrap="none" rtlCol="0">
              <a:spAutoFit/>
            </a:bodyPr>
            <a:lstStyle/>
            <a:p>
              <a:r>
                <a:rPr lang="en-US" noProof="0"/>
                <a:t>M6</a:t>
              </a:r>
            </a:p>
          </p:txBody>
        </p:sp>
        <p:cxnSp>
          <p:nvCxnSpPr>
            <p:cNvPr id="26" name="Straight Arrow Connector 25">
              <a:extLst>
                <a:ext uri="{FF2B5EF4-FFF2-40B4-BE49-F238E27FC236}">
                  <a16:creationId xmlns:a16="http://schemas.microsoft.com/office/drawing/2014/main" id="{BC0C875B-0017-F107-93F4-1935DE61AB7F}"/>
                </a:ext>
              </a:extLst>
            </p:cNvPr>
            <p:cNvCxnSpPr>
              <a:cxnSpLocks/>
            </p:cNvCxnSpPr>
            <p:nvPr/>
          </p:nvCxnSpPr>
          <p:spPr>
            <a:xfrm flipH="1" flipV="1">
              <a:off x="7569724" y="4598801"/>
              <a:ext cx="211327" cy="3467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BB2358B-A815-6606-0B4F-019DA5F77354}"/>
                </a:ext>
              </a:extLst>
            </p:cNvPr>
            <p:cNvCxnSpPr>
              <a:cxnSpLocks/>
            </p:cNvCxnSpPr>
            <p:nvPr/>
          </p:nvCxnSpPr>
          <p:spPr>
            <a:xfrm flipV="1">
              <a:off x="6794824" y="4595297"/>
              <a:ext cx="321653" cy="1768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DDFF017-7C84-FEED-7A20-206FAEDC2B88}"/>
                </a:ext>
              </a:extLst>
            </p:cNvPr>
            <p:cNvCxnSpPr>
              <a:cxnSpLocks/>
              <a:stCxn id="23" idx="3"/>
            </p:cNvCxnSpPr>
            <p:nvPr/>
          </p:nvCxnSpPr>
          <p:spPr>
            <a:xfrm flipV="1">
              <a:off x="6832862" y="3983111"/>
              <a:ext cx="321653" cy="1290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9ADDF4B-DB59-44A6-8246-B43406FDAEAA}"/>
                </a:ext>
              </a:extLst>
            </p:cNvPr>
            <p:cNvCxnSpPr>
              <a:cxnSpLocks/>
            </p:cNvCxnSpPr>
            <p:nvPr/>
          </p:nvCxnSpPr>
          <p:spPr>
            <a:xfrm>
              <a:off x="7665549" y="3083536"/>
              <a:ext cx="310519" cy="1373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532D174-1BBC-16BB-315D-10C5919AF543}"/>
                </a:ext>
              </a:extLst>
            </p:cNvPr>
            <p:cNvCxnSpPr>
              <a:cxnSpLocks/>
              <a:stCxn id="25" idx="1"/>
            </p:cNvCxnSpPr>
            <p:nvPr/>
          </p:nvCxnSpPr>
          <p:spPr>
            <a:xfrm flipH="1">
              <a:off x="8347764" y="4418885"/>
              <a:ext cx="615513" cy="36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AAEB372-BFA5-2285-85FA-82EE09D1A892}"/>
                </a:ext>
              </a:extLst>
            </p:cNvPr>
            <p:cNvCxnSpPr/>
            <p:nvPr/>
          </p:nvCxnSpPr>
          <p:spPr>
            <a:xfrm flipV="1">
              <a:off x="8431172" y="2701905"/>
              <a:ext cx="904974" cy="7632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4E10F76-8ACB-BDF5-27A9-741EC1397FFB}"/>
                </a:ext>
              </a:extLst>
            </p:cNvPr>
            <p:cNvCxnSpPr>
              <a:cxnSpLocks/>
            </p:cNvCxnSpPr>
            <p:nvPr/>
          </p:nvCxnSpPr>
          <p:spPr>
            <a:xfrm flipH="1">
              <a:off x="7116477" y="3220858"/>
              <a:ext cx="614737" cy="47363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AFAA656-0667-454B-7D30-E06169C4ADBC}"/>
                </a:ext>
              </a:extLst>
            </p:cNvPr>
            <p:cNvCxnSpPr>
              <a:cxnSpLocks/>
            </p:cNvCxnSpPr>
            <p:nvPr/>
          </p:nvCxnSpPr>
          <p:spPr>
            <a:xfrm flipV="1">
              <a:off x="7955973" y="1853729"/>
              <a:ext cx="1256731" cy="117902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27612BB-8C8D-CA39-0E92-EE7F2368C666}"/>
                </a:ext>
              </a:extLst>
            </p:cNvPr>
            <p:cNvSpPr txBox="1"/>
            <p:nvPr/>
          </p:nvSpPr>
          <p:spPr>
            <a:xfrm>
              <a:off x="6878877" y="3165865"/>
              <a:ext cx="607859" cy="369332"/>
            </a:xfrm>
            <a:prstGeom prst="rect">
              <a:avLst/>
            </a:prstGeom>
            <a:noFill/>
          </p:spPr>
          <p:txBody>
            <a:bodyPr wrap="none" rtlCol="0">
              <a:spAutoFit/>
            </a:bodyPr>
            <a:lstStyle/>
            <a:p>
              <a:r>
                <a:rPr lang="en-US" noProof="0">
                  <a:solidFill>
                    <a:srgbClr val="00B050"/>
                  </a:solidFill>
                </a:rPr>
                <a:t>UHV</a:t>
              </a:r>
            </a:p>
          </p:txBody>
        </p:sp>
        <p:sp>
          <p:nvSpPr>
            <p:cNvPr id="32" name="TextBox 31">
              <a:extLst>
                <a:ext uri="{FF2B5EF4-FFF2-40B4-BE49-F238E27FC236}">
                  <a16:creationId xmlns:a16="http://schemas.microsoft.com/office/drawing/2014/main" id="{A1DFCCC0-1166-9A77-8CA6-88F3758D51D0}"/>
                </a:ext>
              </a:extLst>
            </p:cNvPr>
            <p:cNvSpPr txBox="1"/>
            <p:nvPr/>
          </p:nvSpPr>
          <p:spPr>
            <a:xfrm>
              <a:off x="8043834" y="2120619"/>
              <a:ext cx="397353" cy="369332"/>
            </a:xfrm>
            <a:prstGeom prst="rect">
              <a:avLst/>
            </a:prstGeom>
            <a:noFill/>
          </p:spPr>
          <p:txBody>
            <a:bodyPr wrap="none" rtlCol="0">
              <a:spAutoFit/>
            </a:bodyPr>
            <a:lstStyle/>
            <a:p>
              <a:r>
                <a:rPr lang="en-US" noProof="0">
                  <a:solidFill>
                    <a:srgbClr val="00B050"/>
                  </a:solidFill>
                </a:rPr>
                <a:t>LV</a:t>
              </a:r>
            </a:p>
          </p:txBody>
        </p:sp>
        <p:sp>
          <p:nvSpPr>
            <p:cNvPr id="34" name="TextBox 33">
              <a:extLst>
                <a:ext uri="{FF2B5EF4-FFF2-40B4-BE49-F238E27FC236}">
                  <a16:creationId xmlns:a16="http://schemas.microsoft.com/office/drawing/2014/main" id="{DDF7744B-2801-3FD2-ABA4-5736ABB55F61}"/>
                </a:ext>
              </a:extLst>
            </p:cNvPr>
            <p:cNvSpPr txBox="1"/>
            <p:nvPr/>
          </p:nvSpPr>
          <p:spPr>
            <a:xfrm>
              <a:off x="9846301" y="1186618"/>
              <a:ext cx="1931222" cy="523220"/>
            </a:xfrm>
            <a:prstGeom prst="rect">
              <a:avLst/>
            </a:prstGeom>
            <a:noFill/>
          </p:spPr>
          <p:txBody>
            <a:bodyPr wrap="square">
              <a:spAutoFit/>
            </a:bodyPr>
            <a:lstStyle/>
            <a:p>
              <a:pPr algn="r"/>
              <a:r>
                <a:rPr lang="en-US" sz="1400" b="1" i="0" noProof="0">
                  <a:solidFill>
                    <a:srgbClr val="424242"/>
                  </a:solidFill>
                  <a:effectLst/>
                  <a:latin typeface="Poppins" panose="00000500000000000000" pitchFamily="2" charset="-18"/>
                  <a:cs typeface="Poppins" panose="00000500000000000000" pitchFamily="2" charset="-18"/>
                </a:rPr>
                <a:t>experimental hutch</a:t>
              </a:r>
              <a:endParaRPr lang="en-US" sz="1400" b="1" noProof="0">
                <a:latin typeface="Poppins" panose="00000500000000000000" pitchFamily="2" charset="-18"/>
                <a:cs typeface="Poppins" panose="00000500000000000000" pitchFamily="2" charset="-18"/>
              </a:endParaRPr>
            </a:p>
          </p:txBody>
        </p:sp>
      </p:grpSp>
      <p:cxnSp>
        <p:nvCxnSpPr>
          <p:cNvPr id="37" name="Straight Connector 36">
            <a:extLst>
              <a:ext uri="{FF2B5EF4-FFF2-40B4-BE49-F238E27FC236}">
                <a16:creationId xmlns:a16="http://schemas.microsoft.com/office/drawing/2014/main" id="{4D83E9B0-4E5C-C7C4-B334-56E17EC5B458}"/>
              </a:ext>
            </a:extLst>
          </p:cNvPr>
          <p:cNvCxnSpPr>
            <a:cxnSpLocks/>
          </p:cNvCxnSpPr>
          <p:nvPr/>
        </p:nvCxnSpPr>
        <p:spPr>
          <a:xfrm flipV="1">
            <a:off x="11733533" y="527901"/>
            <a:ext cx="0" cy="199033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24C922A-C95D-2D43-D0FD-3DF323FD8AF1}"/>
              </a:ext>
            </a:extLst>
          </p:cNvPr>
          <p:cNvCxnSpPr>
            <a:cxnSpLocks/>
          </p:cNvCxnSpPr>
          <p:nvPr/>
        </p:nvCxnSpPr>
        <p:spPr>
          <a:xfrm>
            <a:off x="9965554" y="636309"/>
            <a:ext cx="2039632"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Title 2">
            <a:extLst>
              <a:ext uri="{FF2B5EF4-FFF2-40B4-BE49-F238E27FC236}">
                <a16:creationId xmlns:a16="http://schemas.microsoft.com/office/drawing/2014/main" id="{B3E625C9-8188-1C24-470D-554DC24E4F46}"/>
              </a:ext>
            </a:extLst>
          </p:cNvPr>
          <p:cNvSpPr txBox="1">
            <a:spLocks/>
          </p:cNvSpPr>
          <p:nvPr/>
        </p:nvSpPr>
        <p:spPr>
          <a:xfrm>
            <a:off x="373104" y="953311"/>
            <a:ext cx="8415127" cy="3651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noProof="0">
                <a:latin typeface="Poppins" panose="00000500000000000000" pitchFamily="2" charset="-18"/>
                <a:ea typeface="Cambria" panose="02040503050406030204" pitchFamily="18" charset="0"/>
                <a:cs typeface="Poppins" panose="00000500000000000000" pitchFamily="2" charset="-18"/>
              </a:rPr>
              <a:t>Installation and Commissioning of the CIRI Beamline</a:t>
            </a:r>
          </a:p>
        </p:txBody>
      </p:sp>
      <p:pic>
        <p:nvPicPr>
          <p:cNvPr id="2" name="Picture 18" descr="A large machine in a factory&#10;&#10;AI-generated content may be incorrect.">
            <a:extLst>
              <a:ext uri="{FF2B5EF4-FFF2-40B4-BE49-F238E27FC236}">
                <a16:creationId xmlns:a16="http://schemas.microsoft.com/office/drawing/2014/main" id="{691D8056-AEB5-0F1A-A405-971CBE7CCE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6376" y="2756841"/>
            <a:ext cx="5149299" cy="2896481"/>
          </a:xfrm>
          <a:prstGeom prst="rect">
            <a:avLst/>
          </a:prstGeom>
          <a:ln>
            <a:solidFill>
              <a:schemeClr val="bg1">
                <a:lumMod val="65000"/>
              </a:schemeClr>
            </a:solidFill>
          </a:ln>
        </p:spPr>
      </p:pic>
      <p:pic>
        <p:nvPicPr>
          <p:cNvPr id="18" name="Picture 2">
            <a:extLst>
              <a:ext uri="{FF2B5EF4-FFF2-40B4-BE49-F238E27FC236}">
                <a16:creationId xmlns:a16="http://schemas.microsoft.com/office/drawing/2014/main" id="{8D8E9D0C-0A8D-7BBE-82B9-FB028333E0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3108" y="4452534"/>
            <a:ext cx="1573937" cy="2098583"/>
          </a:xfrm>
          <a:prstGeom prst="rect">
            <a:avLst/>
          </a:prstGeom>
          <a:noFill/>
          <a:ln w="6350">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27" name="TextBox 31">
            <a:extLst>
              <a:ext uri="{FF2B5EF4-FFF2-40B4-BE49-F238E27FC236}">
                <a16:creationId xmlns:a16="http://schemas.microsoft.com/office/drawing/2014/main" id="{9A1BC424-E0AD-09A4-F154-A6870931D331}"/>
              </a:ext>
            </a:extLst>
          </p:cNvPr>
          <p:cNvSpPr txBox="1"/>
          <p:nvPr/>
        </p:nvSpPr>
        <p:spPr>
          <a:xfrm>
            <a:off x="7934283" y="5679472"/>
            <a:ext cx="2073484" cy="523220"/>
          </a:xfrm>
          <a:prstGeom prst="rect">
            <a:avLst/>
          </a:prstGeom>
          <a:noFill/>
        </p:spPr>
        <p:txBody>
          <a:bodyPr wrap="square">
            <a:spAutoFit/>
          </a:bodyPr>
          <a:lstStyle/>
          <a:p>
            <a:pPr algn="r"/>
            <a:r>
              <a:rPr lang="pl-PL" sz="1400" b="1" i="0" noProof="0" err="1">
                <a:solidFill>
                  <a:schemeClr val="bg1">
                    <a:lumMod val="50000"/>
                  </a:schemeClr>
                </a:solidFill>
                <a:effectLst/>
                <a:latin typeface="Poppins" panose="00000500000000000000" pitchFamily="2" charset="-18"/>
                <a:cs typeface="Poppins" panose="00000500000000000000" pitchFamily="2" charset="-18"/>
              </a:rPr>
              <a:t>Photon</a:t>
            </a:r>
            <a:r>
              <a:rPr lang="en-US" sz="1400" b="1" i="0" noProof="0">
                <a:solidFill>
                  <a:schemeClr val="bg1">
                    <a:lumMod val="50000"/>
                  </a:schemeClr>
                </a:solidFill>
                <a:effectLst/>
                <a:latin typeface="Poppins" panose="00000500000000000000" pitchFamily="2" charset="-18"/>
                <a:cs typeface="Poppins" panose="00000500000000000000" pitchFamily="2" charset="-18"/>
              </a:rPr>
              <a:t> beam inside experimental hutch</a:t>
            </a:r>
            <a:endParaRPr lang="en-US" sz="1400" b="1" noProof="0">
              <a:solidFill>
                <a:schemeClr val="bg1">
                  <a:lumMod val="50000"/>
                </a:schemeClr>
              </a:solidFill>
              <a:latin typeface="Poppins" panose="00000500000000000000" pitchFamily="2" charset="-18"/>
              <a:cs typeface="Poppins" panose="00000500000000000000" pitchFamily="2" charset="-18"/>
            </a:endParaRPr>
          </a:p>
        </p:txBody>
      </p:sp>
      <p:graphicFrame>
        <p:nvGraphicFramePr>
          <p:cNvPr id="29" name="Diagram 28">
            <a:extLst>
              <a:ext uri="{FF2B5EF4-FFF2-40B4-BE49-F238E27FC236}">
                <a16:creationId xmlns:a16="http://schemas.microsoft.com/office/drawing/2014/main" id="{08DF26B6-A1E4-BF3E-2F15-B0D559ECDE78}"/>
              </a:ext>
            </a:extLst>
          </p:cNvPr>
          <p:cNvGraphicFramePr/>
          <p:nvPr>
            <p:extLst>
              <p:ext uri="{D42A27DB-BD31-4B8C-83A1-F6EECF244321}">
                <p14:modId xmlns:p14="http://schemas.microsoft.com/office/powerpoint/2010/main" val="176998518"/>
              </p:ext>
            </p:extLst>
          </p:nvPr>
        </p:nvGraphicFramePr>
        <p:xfrm>
          <a:off x="2158442" y="1247743"/>
          <a:ext cx="4114492" cy="22874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5" name="Diagram 34">
            <a:extLst>
              <a:ext uri="{FF2B5EF4-FFF2-40B4-BE49-F238E27FC236}">
                <a16:creationId xmlns:a16="http://schemas.microsoft.com/office/drawing/2014/main" id="{CEDEF8C2-EBD3-1D32-8560-E9B3B7CFC76F}"/>
              </a:ext>
            </a:extLst>
          </p:cNvPr>
          <p:cNvGraphicFramePr/>
          <p:nvPr>
            <p:extLst>
              <p:ext uri="{D42A27DB-BD31-4B8C-83A1-F6EECF244321}">
                <p14:modId xmlns:p14="http://schemas.microsoft.com/office/powerpoint/2010/main" val="2975700185"/>
              </p:ext>
            </p:extLst>
          </p:nvPr>
        </p:nvGraphicFramePr>
        <p:xfrm>
          <a:off x="5892265" y="-91014"/>
          <a:ext cx="4711495" cy="219049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76775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graphicEl>
                                              <a:dgm id="{DD54E9DD-872B-4A10-BEC8-1CEBBAA204C2}"/>
                                            </p:graphicEl>
                                          </p:spTgt>
                                        </p:tgtEl>
                                        <p:attrNameLst>
                                          <p:attrName>style.visibility</p:attrName>
                                        </p:attrNameLst>
                                      </p:cBhvr>
                                      <p:to>
                                        <p:strVal val="visible"/>
                                      </p:to>
                                    </p:set>
                                    <p:animEffect transition="in" filter="wipe(down)">
                                      <p:cBhvr>
                                        <p:cTn id="7" dur="500"/>
                                        <p:tgtEl>
                                          <p:spTgt spid="29">
                                            <p:graphicEl>
                                              <a:dgm id="{DD54E9DD-872B-4A10-BEC8-1CEBBAA204C2}"/>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graphicEl>
                                              <a:dgm id="{BC8A6046-D0BE-44CA-B334-5AAB0FE73D18}"/>
                                            </p:graphicEl>
                                          </p:spTgt>
                                        </p:tgtEl>
                                        <p:attrNameLst>
                                          <p:attrName>style.visibility</p:attrName>
                                        </p:attrNameLst>
                                      </p:cBhvr>
                                      <p:to>
                                        <p:strVal val="visible"/>
                                      </p:to>
                                    </p:set>
                                    <p:animEffect transition="in" filter="wipe(down)">
                                      <p:cBhvr>
                                        <p:cTn id="10" dur="500"/>
                                        <p:tgtEl>
                                          <p:spTgt spid="29">
                                            <p:graphicEl>
                                              <a:dgm id="{BC8A6046-D0BE-44CA-B334-5AAB0FE73D18}"/>
                                            </p:graphic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graphicEl>
                                              <a:dgm id="{6E4F78F7-A8E3-44F6-A81D-DDD26C139F13}"/>
                                            </p:graphicEl>
                                          </p:spTgt>
                                        </p:tgtEl>
                                        <p:attrNameLst>
                                          <p:attrName>style.visibility</p:attrName>
                                        </p:attrNameLst>
                                      </p:cBhvr>
                                      <p:to>
                                        <p:strVal val="visible"/>
                                      </p:to>
                                    </p:set>
                                    <p:animEffect transition="in" filter="wipe(down)">
                                      <p:cBhvr>
                                        <p:cTn id="13" dur="500"/>
                                        <p:tgtEl>
                                          <p:spTgt spid="29">
                                            <p:graphicEl>
                                              <a:dgm id="{6E4F78F7-A8E3-44F6-A81D-DDD26C139F13}"/>
                                            </p:graphic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graphicEl>
                                              <a:dgm id="{2CB22B79-97C3-4DE4-9233-B50453D25474}"/>
                                            </p:graphicEl>
                                          </p:spTgt>
                                        </p:tgtEl>
                                        <p:attrNameLst>
                                          <p:attrName>style.visibility</p:attrName>
                                        </p:attrNameLst>
                                      </p:cBhvr>
                                      <p:to>
                                        <p:strVal val="visible"/>
                                      </p:to>
                                    </p:set>
                                    <p:animEffect transition="in" filter="wipe(down)">
                                      <p:cBhvr>
                                        <p:cTn id="16" dur="500"/>
                                        <p:tgtEl>
                                          <p:spTgt spid="29">
                                            <p:graphicEl>
                                              <a:dgm id="{2CB22B79-97C3-4DE4-9233-B50453D25474}"/>
                                            </p:graphic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graphicEl>
                                              <a:dgm id="{AEB8CED8-126A-49F5-A192-82869484BFE7}"/>
                                            </p:graphicEl>
                                          </p:spTgt>
                                        </p:tgtEl>
                                        <p:attrNameLst>
                                          <p:attrName>style.visibility</p:attrName>
                                        </p:attrNameLst>
                                      </p:cBhvr>
                                      <p:to>
                                        <p:strVal val="visible"/>
                                      </p:to>
                                    </p:set>
                                    <p:animEffect transition="in" filter="wipe(down)">
                                      <p:cBhvr>
                                        <p:cTn id="19" dur="500"/>
                                        <p:tgtEl>
                                          <p:spTgt spid="29">
                                            <p:graphicEl>
                                              <a:dgm id="{AEB8CED8-126A-49F5-A192-82869484BFE7}"/>
                                            </p:graphic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graphicEl>
                                              <a:dgm id="{17D16B30-A74A-4263-90EC-CB18918A481E}"/>
                                            </p:graphicEl>
                                          </p:spTgt>
                                        </p:tgtEl>
                                        <p:attrNameLst>
                                          <p:attrName>style.visibility</p:attrName>
                                        </p:attrNameLst>
                                      </p:cBhvr>
                                      <p:to>
                                        <p:strVal val="visible"/>
                                      </p:to>
                                    </p:set>
                                    <p:animEffect transition="in" filter="wipe(down)">
                                      <p:cBhvr>
                                        <p:cTn id="22" dur="500"/>
                                        <p:tgtEl>
                                          <p:spTgt spid="29">
                                            <p:graphicEl>
                                              <a:dgm id="{17D16B30-A74A-4263-90EC-CB18918A481E}"/>
                                            </p:graphic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9">
                                            <p:graphicEl>
                                              <a:dgm id="{98B570D7-390A-4E0C-8281-13724E009B48}"/>
                                            </p:graphicEl>
                                          </p:spTgt>
                                        </p:tgtEl>
                                        <p:attrNameLst>
                                          <p:attrName>style.visibility</p:attrName>
                                        </p:attrNameLst>
                                      </p:cBhvr>
                                      <p:to>
                                        <p:strVal val="visible"/>
                                      </p:to>
                                    </p:set>
                                    <p:animEffect transition="in" filter="wipe(down)">
                                      <p:cBhvr>
                                        <p:cTn id="25" dur="500"/>
                                        <p:tgtEl>
                                          <p:spTgt spid="29">
                                            <p:graphicEl>
                                              <a:dgm id="{98B570D7-390A-4E0C-8281-13724E009B48}"/>
                                            </p:graphic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9">
                                            <p:graphicEl>
                                              <a:dgm id="{94B09CF9-1D56-479C-927D-94B80928BC3E}"/>
                                            </p:graphicEl>
                                          </p:spTgt>
                                        </p:tgtEl>
                                        <p:attrNameLst>
                                          <p:attrName>style.visibility</p:attrName>
                                        </p:attrNameLst>
                                      </p:cBhvr>
                                      <p:to>
                                        <p:strVal val="visible"/>
                                      </p:to>
                                    </p:set>
                                    <p:animEffect transition="in" filter="wipe(down)">
                                      <p:cBhvr>
                                        <p:cTn id="28" dur="500"/>
                                        <p:tgtEl>
                                          <p:spTgt spid="29">
                                            <p:graphicEl>
                                              <a:dgm id="{94B09CF9-1D56-479C-927D-94B80928BC3E}"/>
                                            </p:graphic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
                                            <p:graphicEl>
                                              <a:dgm id="{D85E462E-8BDF-47D7-844C-8CF896914644}"/>
                                            </p:graphicEl>
                                          </p:spTgt>
                                        </p:tgtEl>
                                        <p:attrNameLst>
                                          <p:attrName>style.visibility</p:attrName>
                                        </p:attrNameLst>
                                      </p:cBhvr>
                                      <p:to>
                                        <p:strVal val="visible"/>
                                      </p:to>
                                    </p:set>
                                    <p:animEffect transition="in" filter="wipe(down)">
                                      <p:cBhvr>
                                        <p:cTn id="31" dur="500"/>
                                        <p:tgtEl>
                                          <p:spTgt spid="29">
                                            <p:graphicEl>
                                              <a:dgm id="{D85E462E-8BDF-47D7-844C-8CF896914644}"/>
                                            </p:graphic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9">
                                            <p:graphicEl>
                                              <a:dgm id="{BFF210DE-3F70-4A19-9680-15205F0BE4C1}"/>
                                            </p:graphicEl>
                                          </p:spTgt>
                                        </p:tgtEl>
                                        <p:attrNameLst>
                                          <p:attrName>style.visibility</p:attrName>
                                        </p:attrNameLst>
                                      </p:cBhvr>
                                      <p:to>
                                        <p:strVal val="visible"/>
                                      </p:to>
                                    </p:set>
                                    <p:animEffect transition="in" filter="wipe(down)">
                                      <p:cBhvr>
                                        <p:cTn id="34" dur="500"/>
                                        <p:tgtEl>
                                          <p:spTgt spid="29">
                                            <p:graphicEl>
                                              <a:dgm id="{BFF210DE-3F70-4A19-9680-15205F0BE4C1}"/>
                                            </p:graphic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graphicEl>
                                              <a:dgm id="{9C04C537-347B-42AA-9541-2053EEE1D7D3}"/>
                                            </p:graphicEl>
                                          </p:spTgt>
                                        </p:tgtEl>
                                        <p:attrNameLst>
                                          <p:attrName>style.visibility</p:attrName>
                                        </p:attrNameLst>
                                      </p:cBhvr>
                                      <p:to>
                                        <p:strVal val="visible"/>
                                      </p:to>
                                    </p:set>
                                    <p:animEffect transition="in" filter="wipe(down)">
                                      <p:cBhvr>
                                        <p:cTn id="37" dur="500"/>
                                        <p:tgtEl>
                                          <p:spTgt spid="29">
                                            <p:graphicEl>
                                              <a:dgm id="{9C04C537-347B-42AA-9541-2053EEE1D7D3}"/>
                                            </p:graphic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graphicEl>
                                              <a:dgm id="{3BFE6D02-B40B-4072-8AD1-B3681AD536CF}"/>
                                            </p:graphicEl>
                                          </p:spTgt>
                                        </p:tgtEl>
                                        <p:attrNameLst>
                                          <p:attrName>style.visibility</p:attrName>
                                        </p:attrNameLst>
                                      </p:cBhvr>
                                      <p:to>
                                        <p:strVal val="visible"/>
                                      </p:to>
                                    </p:set>
                                    <p:animEffect transition="in" filter="wipe(down)">
                                      <p:cBhvr>
                                        <p:cTn id="40" dur="500"/>
                                        <p:tgtEl>
                                          <p:spTgt spid="29">
                                            <p:graphicEl>
                                              <a:dgm id="{3BFE6D02-B40B-4072-8AD1-B3681AD536CF}"/>
                                            </p:graphic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9">
                                            <p:graphicEl>
                                              <a:dgm id="{7DEE81CD-02C1-4AF2-8EF0-658E76BD076F}"/>
                                            </p:graphicEl>
                                          </p:spTgt>
                                        </p:tgtEl>
                                        <p:attrNameLst>
                                          <p:attrName>style.visibility</p:attrName>
                                        </p:attrNameLst>
                                      </p:cBhvr>
                                      <p:to>
                                        <p:strVal val="visible"/>
                                      </p:to>
                                    </p:set>
                                    <p:animEffect transition="in" filter="wipe(down)">
                                      <p:cBhvr>
                                        <p:cTn id="43" dur="500"/>
                                        <p:tgtEl>
                                          <p:spTgt spid="29">
                                            <p:graphicEl>
                                              <a:dgm id="{7DEE81CD-02C1-4AF2-8EF0-658E76BD076F}"/>
                                            </p:graphic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9">
                                            <p:graphicEl>
                                              <a:dgm id="{832EC277-C77D-4333-8A8E-664270F21E80}"/>
                                            </p:graphicEl>
                                          </p:spTgt>
                                        </p:tgtEl>
                                        <p:attrNameLst>
                                          <p:attrName>style.visibility</p:attrName>
                                        </p:attrNameLst>
                                      </p:cBhvr>
                                      <p:to>
                                        <p:strVal val="visible"/>
                                      </p:to>
                                    </p:set>
                                    <p:animEffect transition="in" filter="wipe(down)">
                                      <p:cBhvr>
                                        <p:cTn id="46" dur="500"/>
                                        <p:tgtEl>
                                          <p:spTgt spid="29">
                                            <p:graphicEl>
                                              <a:dgm id="{832EC277-C77D-4333-8A8E-664270F21E80}"/>
                                            </p:graphic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9">
                                            <p:graphicEl>
                                              <a:dgm id="{CED03280-8686-47D2-ABD5-D2E6D380B939}"/>
                                            </p:graphicEl>
                                          </p:spTgt>
                                        </p:tgtEl>
                                        <p:attrNameLst>
                                          <p:attrName>style.visibility</p:attrName>
                                        </p:attrNameLst>
                                      </p:cBhvr>
                                      <p:to>
                                        <p:strVal val="visible"/>
                                      </p:to>
                                    </p:set>
                                    <p:animEffect transition="in" filter="wipe(down)">
                                      <p:cBhvr>
                                        <p:cTn id="49" dur="500"/>
                                        <p:tgtEl>
                                          <p:spTgt spid="29">
                                            <p:graphicEl>
                                              <a:dgm id="{CED03280-8686-47D2-ABD5-D2E6D380B939}"/>
                                            </p:graphicEl>
                                          </p:spTgt>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9">
                                            <p:graphicEl>
                                              <a:dgm id="{E3D5784A-78FC-4E58-9C65-0EAAD3739234}"/>
                                            </p:graphicEl>
                                          </p:spTgt>
                                        </p:tgtEl>
                                        <p:attrNameLst>
                                          <p:attrName>style.visibility</p:attrName>
                                        </p:attrNameLst>
                                      </p:cBhvr>
                                      <p:to>
                                        <p:strVal val="visible"/>
                                      </p:to>
                                    </p:set>
                                    <p:animEffect transition="in" filter="wipe(down)">
                                      <p:cBhvr>
                                        <p:cTn id="52" dur="500"/>
                                        <p:tgtEl>
                                          <p:spTgt spid="29">
                                            <p:graphicEl>
                                              <a:dgm id="{E3D5784A-78FC-4E58-9C65-0EAAD3739234}"/>
                                            </p:graphic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9">
                                            <p:graphicEl>
                                              <a:dgm id="{9ADEF25E-4EA0-49D3-B6BD-76BB71873042}"/>
                                            </p:graphicEl>
                                          </p:spTgt>
                                        </p:tgtEl>
                                        <p:attrNameLst>
                                          <p:attrName>style.visibility</p:attrName>
                                        </p:attrNameLst>
                                      </p:cBhvr>
                                      <p:to>
                                        <p:strVal val="visible"/>
                                      </p:to>
                                    </p:set>
                                    <p:animEffect transition="in" filter="wipe(down)">
                                      <p:cBhvr>
                                        <p:cTn id="55" dur="500"/>
                                        <p:tgtEl>
                                          <p:spTgt spid="29">
                                            <p:graphicEl>
                                              <a:dgm id="{9ADEF25E-4EA0-49D3-B6BD-76BB71873042}"/>
                                            </p:graphicEl>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9">
                                            <p:graphicEl>
                                              <a:dgm id="{F5A34F59-6320-4439-8F0C-7F61C69F8DCA}"/>
                                            </p:graphicEl>
                                          </p:spTgt>
                                        </p:tgtEl>
                                        <p:attrNameLst>
                                          <p:attrName>style.visibility</p:attrName>
                                        </p:attrNameLst>
                                      </p:cBhvr>
                                      <p:to>
                                        <p:strVal val="visible"/>
                                      </p:to>
                                    </p:set>
                                    <p:animEffect transition="in" filter="wipe(down)">
                                      <p:cBhvr>
                                        <p:cTn id="58" dur="500"/>
                                        <p:tgtEl>
                                          <p:spTgt spid="29">
                                            <p:graphicEl>
                                              <a:dgm id="{F5A34F59-6320-4439-8F0C-7F61C69F8DCA}"/>
                                            </p:graphicEl>
                                          </p:spTgt>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9">
                                            <p:graphicEl>
                                              <a:dgm id="{0E016EA6-80AB-454E-9174-AC825642F407}"/>
                                            </p:graphicEl>
                                          </p:spTgt>
                                        </p:tgtEl>
                                        <p:attrNameLst>
                                          <p:attrName>style.visibility</p:attrName>
                                        </p:attrNameLst>
                                      </p:cBhvr>
                                      <p:to>
                                        <p:strVal val="visible"/>
                                      </p:to>
                                    </p:set>
                                    <p:animEffect transition="in" filter="wipe(down)">
                                      <p:cBhvr>
                                        <p:cTn id="61" dur="500"/>
                                        <p:tgtEl>
                                          <p:spTgt spid="29">
                                            <p:graphicEl>
                                              <a:dgm id="{0E016EA6-80AB-454E-9174-AC825642F407}"/>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9">
                                            <p:graphicEl>
                                              <a:dgm id="{ABC26C6E-6167-4ACD-A026-F7BAA9AEAE19}"/>
                                            </p:graphicEl>
                                          </p:spTgt>
                                        </p:tgtEl>
                                        <p:attrNameLst>
                                          <p:attrName>style.visibility</p:attrName>
                                        </p:attrNameLst>
                                      </p:cBhvr>
                                      <p:to>
                                        <p:strVal val="visible"/>
                                      </p:to>
                                    </p:set>
                                    <p:animEffect transition="in" filter="wipe(down)">
                                      <p:cBhvr>
                                        <p:cTn id="66" dur="500"/>
                                        <p:tgtEl>
                                          <p:spTgt spid="29">
                                            <p:graphicEl>
                                              <a:dgm id="{ABC26C6E-6167-4ACD-A026-F7BAA9AEAE19}"/>
                                            </p:graphicEl>
                                          </p:spTgt>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9">
                                            <p:graphicEl>
                                              <a:dgm id="{4C6B83FA-918B-4C52-B9F8-706544D74AA3}"/>
                                            </p:graphicEl>
                                          </p:spTgt>
                                        </p:tgtEl>
                                        <p:attrNameLst>
                                          <p:attrName>style.visibility</p:attrName>
                                        </p:attrNameLst>
                                      </p:cBhvr>
                                      <p:to>
                                        <p:strVal val="visible"/>
                                      </p:to>
                                    </p:set>
                                    <p:animEffect transition="in" filter="wipe(down)">
                                      <p:cBhvr>
                                        <p:cTn id="69" dur="500"/>
                                        <p:tgtEl>
                                          <p:spTgt spid="29">
                                            <p:graphicEl>
                                              <a:dgm id="{4C6B83FA-918B-4C52-B9F8-706544D74AA3}"/>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9">
                                            <p:graphicEl>
                                              <a:dgm id="{891C0460-0BEE-4C66-96AF-E1F54991884A}"/>
                                            </p:graphicEl>
                                          </p:spTgt>
                                        </p:tgtEl>
                                        <p:attrNameLst>
                                          <p:attrName>style.visibility</p:attrName>
                                        </p:attrNameLst>
                                      </p:cBhvr>
                                      <p:to>
                                        <p:strVal val="visible"/>
                                      </p:to>
                                    </p:set>
                                    <p:animEffect transition="in" filter="wipe(down)">
                                      <p:cBhvr>
                                        <p:cTn id="74" dur="500"/>
                                        <p:tgtEl>
                                          <p:spTgt spid="29">
                                            <p:graphicEl>
                                              <a:dgm id="{891C0460-0BEE-4C66-96AF-E1F54991884A}"/>
                                            </p:graphicEl>
                                          </p:spTgt>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29">
                                            <p:graphicEl>
                                              <a:dgm id="{8D0F4E81-0B92-432F-B3E8-50128779076D}"/>
                                            </p:graphicEl>
                                          </p:spTgt>
                                        </p:tgtEl>
                                        <p:attrNameLst>
                                          <p:attrName>style.visibility</p:attrName>
                                        </p:attrNameLst>
                                      </p:cBhvr>
                                      <p:to>
                                        <p:strVal val="visible"/>
                                      </p:to>
                                    </p:set>
                                    <p:animEffect transition="in" filter="wipe(down)">
                                      <p:cBhvr>
                                        <p:cTn id="77" dur="500"/>
                                        <p:tgtEl>
                                          <p:spTgt spid="29">
                                            <p:graphicEl>
                                              <a:dgm id="{8D0F4E81-0B92-432F-B3E8-50128779076D}"/>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9">
                                            <p:graphicEl>
                                              <a:dgm id="{83F994AB-6E54-49C4-A26D-072907596C65}"/>
                                            </p:graphicEl>
                                          </p:spTgt>
                                        </p:tgtEl>
                                        <p:attrNameLst>
                                          <p:attrName>style.visibility</p:attrName>
                                        </p:attrNameLst>
                                      </p:cBhvr>
                                      <p:to>
                                        <p:strVal val="visible"/>
                                      </p:to>
                                    </p:set>
                                    <p:animEffect transition="in" filter="wipe(down)">
                                      <p:cBhvr>
                                        <p:cTn id="82" dur="500"/>
                                        <p:tgtEl>
                                          <p:spTgt spid="29">
                                            <p:graphicEl>
                                              <a:dgm id="{83F994AB-6E54-49C4-A26D-072907596C65}"/>
                                            </p:graphicEl>
                                          </p:spTgt>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29">
                                            <p:graphicEl>
                                              <a:dgm id="{4DFDF4B0-0B2D-4C2B-9926-3A56C9658D77}"/>
                                            </p:graphicEl>
                                          </p:spTgt>
                                        </p:tgtEl>
                                        <p:attrNameLst>
                                          <p:attrName>style.visibility</p:attrName>
                                        </p:attrNameLst>
                                      </p:cBhvr>
                                      <p:to>
                                        <p:strVal val="visible"/>
                                      </p:to>
                                    </p:set>
                                    <p:animEffect transition="in" filter="wipe(down)">
                                      <p:cBhvr>
                                        <p:cTn id="85" dur="500"/>
                                        <p:tgtEl>
                                          <p:spTgt spid="29">
                                            <p:graphicEl>
                                              <a:dgm id="{4DFDF4B0-0B2D-4C2B-9926-3A56C9658D77}"/>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nodeType="clickEffect">
                                  <p:stCondLst>
                                    <p:cond delay="0"/>
                                  </p:stCondLst>
                                  <p:childTnLst>
                                    <p:set>
                                      <p:cBhvr>
                                        <p:cTn id="89" dur="1" fill="hold">
                                          <p:stCondLst>
                                            <p:cond delay="0"/>
                                          </p:stCondLst>
                                        </p:cTn>
                                        <p:tgtEl>
                                          <p:spTgt spid="20"/>
                                        </p:tgtEl>
                                        <p:attrNameLst>
                                          <p:attrName>style.visibility</p:attrName>
                                        </p:attrNameLst>
                                      </p:cBhvr>
                                      <p:to>
                                        <p:strVal val="visible"/>
                                      </p:to>
                                    </p:set>
                                    <p:anim calcmode="lin" valueType="num">
                                      <p:cBhvr>
                                        <p:cTn id="90" dur="1000" fill="hold"/>
                                        <p:tgtEl>
                                          <p:spTgt spid="20"/>
                                        </p:tgtEl>
                                        <p:attrNameLst>
                                          <p:attrName>ppt_w</p:attrName>
                                        </p:attrNameLst>
                                      </p:cBhvr>
                                      <p:tavLst>
                                        <p:tav tm="0">
                                          <p:val>
                                            <p:fltVal val="0"/>
                                          </p:val>
                                        </p:tav>
                                        <p:tav tm="100000">
                                          <p:val>
                                            <p:strVal val="#ppt_w"/>
                                          </p:val>
                                        </p:tav>
                                      </p:tavLst>
                                    </p:anim>
                                    <p:anim calcmode="lin" valueType="num">
                                      <p:cBhvr>
                                        <p:cTn id="91" dur="1000" fill="hold"/>
                                        <p:tgtEl>
                                          <p:spTgt spid="20"/>
                                        </p:tgtEl>
                                        <p:attrNameLst>
                                          <p:attrName>ppt_h</p:attrName>
                                        </p:attrNameLst>
                                      </p:cBhvr>
                                      <p:tavLst>
                                        <p:tav tm="0">
                                          <p:val>
                                            <p:fltVal val="0"/>
                                          </p:val>
                                        </p:tav>
                                        <p:tav tm="100000">
                                          <p:val>
                                            <p:strVal val="#ppt_h"/>
                                          </p:val>
                                        </p:tav>
                                      </p:tavLst>
                                    </p:anim>
                                    <p:anim calcmode="lin" valueType="num">
                                      <p:cBhvr>
                                        <p:cTn id="92" dur="1000" fill="hold"/>
                                        <p:tgtEl>
                                          <p:spTgt spid="20"/>
                                        </p:tgtEl>
                                        <p:attrNameLst>
                                          <p:attrName>style.rotation</p:attrName>
                                        </p:attrNameLst>
                                      </p:cBhvr>
                                      <p:tavLst>
                                        <p:tav tm="0">
                                          <p:val>
                                            <p:fltVal val="90"/>
                                          </p:val>
                                        </p:tav>
                                        <p:tav tm="100000">
                                          <p:val>
                                            <p:fltVal val="0"/>
                                          </p:val>
                                        </p:tav>
                                      </p:tavLst>
                                    </p:anim>
                                    <p:animEffect transition="in" filter="fade">
                                      <p:cBhvr>
                                        <p:cTn id="93" dur="10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35">
                                            <p:graphicEl>
                                              <a:dgm id="{37B5EC96-678D-489D-B022-468327C05223}"/>
                                            </p:graphicEl>
                                          </p:spTgt>
                                        </p:tgtEl>
                                        <p:attrNameLst>
                                          <p:attrName>style.visibility</p:attrName>
                                        </p:attrNameLst>
                                      </p:cBhvr>
                                      <p:to>
                                        <p:strVal val="visible"/>
                                      </p:to>
                                    </p:set>
                                    <p:animEffect transition="in" filter="wipe(down)">
                                      <p:cBhvr>
                                        <p:cTn id="98" dur="500"/>
                                        <p:tgtEl>
                                          <p:spTgt spid="35">
                                            <p:graphicEl>
                                              <a:dgm id="{37B5EC96-678D-489D-B022-468327C05223}"/>
                                            </p:graphicEl>
                                          </p:spTgt>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35">
                                            <p:graphicEl>
                                              <a:dgm id="{8C2021A1-2664-42F9-9501-AEF02431C9B3}"/>
                                            </p:graphicEl>
                                          </p:spTgt>
                                        </p:tgtEl>
                                        <p:attrNameLst>
                                          <p:attrName>style.visibility</p:attrName>
                                        </p:attrNameLst>
                                      </p:cBhvr>
                                      <p:to>
                                        <p:strVal val="visible"/>
                                      </p:to>
                                    </p:set>
                                    <p:animEffect transition="in" filter="wipe(down)">
                                      <p:cBhvr>
                                        <p:cTn id="101" dur="500"/>
                                        <p:tgtEl>
                                          <p:spTgt spid="35">
                                            <p:graphicEl>
                                              <a:dgm id="{8C2021A1-2664-42F9-9501-AEF02431C9B3}"/>
                                            </p:graphicEl>
                                          </p:spTgt>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35">
                                            <p:graphicEl>
                                              <a:dgm id="{07457745-FA77-43B3-A292-24FA49C0DBC4}"/>
                                            </p:graphicEl>
                                          </p:spTgt>
                                        </p:tgtEl>
                                        <p:attrNameLst>
                                          <p:attrName>style.visibility</p:attrName>
                                        </p:attrNameLst>
                                      </p:cBhvr>
                                      <p:to>
                                        <p:strVal val="visible"/>
                                      </p:to>
                                    </p:set>
                                    <p:animEffect transition="in" filter="wipe(down)">
                                      <p:cBhvr>
                                        <p:cTn id="104" dur="500"/>
                                        <p:tgtEl>
                                          <p:spTgt spid="35">
                                            <p:graphicEl>
                                              <a:dgm id="{07457745-FA77-43B3-A292-24FA49C0DBC4}"/>
                                            </p:graphicEl>
                                          </p:spTgt>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5">
                                            <p:graphicEl>
                                              <a:dgm id="{77CC08F9-9A57-4913-9069-96D8568CB2B3}"/>
                                            </p:graphicEl>
                                          </p:spTgt>
                                        </p:tgtEl>
                                        <p:attrNameLst>
                                          <p:attrName>style.visibility</p:attrName>
                                        </p:attrNameLst>
                                      </p:cBhvr>
                                      <p:to>
                                        <p:strVal val="visible"/>
                                      </p:to>
                                    </p:set>
                                    <p:animEffect transition="in" filter="wipe(down)">
                                      <p:cBhvr>
                                        <p:cTn id="107" dur="500"/>
                                        <p:tgtEl>
                                          <p:spTgt spid="35">
                                            <p:graphicEl>
                                              <a:dgm id="{77CC08F9-9A57-4913-9069-96D8568CB2B3}"/>
                                            </p:graphicEl>
                                          </p:spTgt>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5">
                                            <p:graphicEl>
                                              <a:dgm id="{BC9FABBE-DC73-4302-A7F7-9633129271A0}"/>
                                            </p:graphicEl>
                                          </p:spTgt>
                                        </p:tgtEl>
                                        <p:attrNameLst>
                                          <p:attrName>style.visibility</p:attrName>
                                        </p:attrNameLst>
                                      </p:cBhvr>
                                      <p:to>
                                        <p:strVal val="visible"/>
                                      </p:to>
                                    </p:set>
                                    <p:animEffect transition="in" filter="wipe(down)">
                                      <p:cBhvr>
                                        <p:cTn id="110" dur="500"/>
                                        <p:tgtEl>
                                          <p:spTgt spid="35">
                                            <p:graphicEl>
                                              <a:dgm id="{BC9FABBE-DC73-4302-A7F7-9633129271A0}"/>
                                            </p:graphicEl>
                                          </p:spTgt>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5">
                                            <p:graphicEl>
                                              <a:dgm id="{C8420648-5FD8-437B-9976-784402857DE4}"/>
                                            </p:graphicEl>
                                          </p:spTgt>
                                        </p:tgtEl>
                                        <p:attrNameLst>
                                          <p:attrName>style.visibility</p:attrName>
                                        </p:attrNameLst>
                                      </p:cBhvr>
                                      <p:to>
                                        <p:strVal val="visible"/>
                                      </p:to>
                                    </p:set>
                                    <p:animEffect transition="in" filter="wipe(down)">
                                      <p:cBhvr>
                                        <p:cTn id="113" dur="500"/>
                                        <p:tgtEl>
                                          <p:spTgt spid="35">
                                            <p:graphicEl>
                                              <a:dgm id="{C8420648-5FD8-437B-9976-784402857DE4}"/>
                                            </p:graphicEl>
                                          </p:spTgt>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5">
                                            <p:graphicEl>
                                              <a:dgm id="{C2EA0A0B-D903-4086-8047-CCC295F0368C}"/>
                                            </p:graphicEl>
                                          </p:spTgt>
                                        </p:tgtEl>
                                        <p:attrNameLst>
                                          <p:attrName>style.visibility</p:attrName>
                                        </p:attrNameLst>
                                      </p:cBhvr>
                                      <p:to>
                                        <p:strVal val="visible"/>
                                      </p:to>
                                    </p:set>
                                    <p:animEffect transition="in" filter="wipe(down)">
                                      <p:cBhvr>
                                        <p:cTn id="116" dur="500"/>
                                        <p:tgtEl>
                                          <p:spTgt spid="35">
                                            <p:graphicEl>
                                              <a:dgm id="{C2EA0A0B-D903-4086-8047-CCC295F0368C}"/>
                                            </p:graphicEl>
                                          </p:spTgt>
                                        </p:tgtEl>
                                      </p:cBhvr>
                                    </p:animEffect>
                                  </p:childTnLst>
                                </p:cTn>
                              </p:par>
                              <p:par>
                                <p:cTn id="117" presetID="22" presetClass="entr" presetSubtype="4" fill="hold" grpId="0" nodeType="withEffect">
                                  <p:stCondLst>
                                    <p:cond delay="0"/>
                                  </p:stCondLst>
                                  <p:childTnLst>
                                    <p:set>
                                      <p:cBhvr>
                                        <p:cTn id="118" dur="1" fill="hold">
                                          <p:stCondLst>
                                            <p:cond delay="0"/>
                                          </p:stCondLst>
                                        </p:cTn>
                                        <p:tgtEl>
                                          <p:spTgt spid="35">
                                            <p:graphicEl>
                                              <a:dgm id="{BC728B8E-BEDE-4824-9A16-47DE59172804}"/>
                                            </p:graphicEl>
                                          </p:spTgt>
                                        </p:tgtEl>
                                        <p:attrNameLst>
                                          <p:attrName>style.visibility</p:attrName>
                                        </p:attrNameLst>
                                      </p:cBhvr>
                                      <p:to>
                                        <p:strVal val="visible"/>
                                      </p:to>
                                    </p:set>
                                    <p:animEffect transition="in" filter="wipe(down)">
                                      <p:cBhvr>
                                        <p:cTn id="119" dur="500"/>
                                        <p:tgtEl>
                                          <p:spTgt spid="35">
                                            <p:graphicEl>
                                              <a:dgm id="{BC728B8E-BEDE-4824-9A16-47DE59172804}"/>
                                            </p:graphicEl>
                                          </p:spTgt>
                                        </p:tgtEl>
                                      </p:cBhvr>
                                    </p:animEffect>
                                  </p:childTnLst>
                                </p:cTn>
                              </p:par>
                              <p:par>
                                <p:cTn id="120" presetID="22" presetClass="entr" presetSubtype="4" fill="hold" grpId="0" nodeType="withEffect">
                                  <p:stCondLst>
                                    <p:cond delay="0"/>
                                  </p:stCondLst>
                                  <p:childTnLst>
                                    <p:set>
                                      <p:cBhvr>
                                        <p:cTn id="121" dur="1" fill="hold">
                                          <p:stCondLst>
                                            <p:cond delay="0"/>
                                          </p:stCondLst>
                                        </p:cTn>
                                        <p:tgtEl>
                                          <p:spTgt spid="35">
                                            <p:graphicEl>
                                              <a:dgm id="{D69FE4B1-A0EC-4E9E-9F46-3881DE8DE784}"/>
                                            </p:graphicEl>
                                          </p:spTgt>
                                        </p:tgtEl>
                                        <p:attrNameLst>
                                          <p:attrName>style.visibility</p:attrName>
                                        </p:attrNameLst>
                                      </p:cBhvr>
                                      <p:to>
                                        <p:strVal val="visible"/>
                                      </p:to>
                                    </p:set>
                                    <p:animEffect transition="in" filter="wipe(down)">
                                      <p:cBhvr>
                                        <p:cTn id="122" dur="500"/>
                                        <p:tgtEl>
                                          <p:spTgt spid="35">
                                            <p:graphicEl>
                                              <a:dgm id="{D69FE4B1-A0EC-4E9E-9F46-3881DE8DE784}"/>
                                            </p:graphicEl>
                                          </p:spTgt>
                                        </p:tgtEl>
                                      </p:cBhvr>
                                    </p:animEffect>
                                  </p:childTnLst>
                                </p:cTn>
                              </p:par>
                              <p:par>
                                <p:cTn id="123" presetID="22" presetClass="entr" presetSubtype="4" fill="hold" grpId="0" nodeType="withEffect">
                                  <p:stCondLst>
                                    <p:cond delay="0"/>
                                  </p:stCondLst>
                                  <p:childTnLst>
                                    <p:set>
                                      <p:cBhvr>
                                        <p:cTn id="124" dur="1" fill="hold">
                                          <p:stCondLst>
                                            <p:cond delay="0"/>
                                          </p:stCondLst>
                                        </p:cTn>
                                        <p:tgtEl>
                                          <p:spTgt spid="35">
                                            <p:graphicEl>
                                              <a:dgm id="{714FC109-56F8-4E47-9CE9-8A9D8C449A11}"/>
                                            </p:graphicEl>
                                          </p:spTgt>
                                        </p:tgtEl>
                                        <p:attrNameLst>
                                          <p:attrName>style.visibility</p:attrName>
                                        </p:attrNameLst>
                                      </p:cBhvr>
                                      <p:to>
                                        <p:strVal val="visible"/>
                                      </p:to>
                                    </p:set>
                                    <p:animEffect transition="in" filter="wipe(down)">
                                      <p:cBhvr>
                                        <p:cTn id="125" dur="500"/>
                                        <p:tgtEl>
                                          <p:spTgt spid="35">
                                            <p:graphicEl>
                                              <a:dgm id="{714FC109-56F8-4E47-9CE9-8A9D8C449A11}"/>
                                            </p:graphicEl>
                                          </p:spTgt>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5">
                                            <p:graphicEl>
                                              <a:dgm id="{63143444-93E4-4EC0-94A2-F76FA16534ED}"/>
                                            </p:graphicEl>
                                          </p:spTgt>
                                        </p:tgtEl>
                                        <p:attrNameLst>
                                          <p:attrName>style.visibility</p:attrName>
                                        </p:attrNameLst>
                                      </p:cBhvr>
                                      <p:to>
                                        <p:strVal val="visible"/>
                                      </p:to>
                                    </p:set>
                                    <p:animEffect transition="in" filter="wipe(down)">
                                      <p:cBhvr>
                                        <p:cTn id="128" dur="500"/>
                                        <p:tgtEl>
                                          <p:spTgt spid="35">
                                            <p:graphicEl>
                                              <a:dgm id="{63143444-93E4-4EC0-94A2-F76FA16534ED}"/>
                                            </p:graphicEl>
                                          </p:spTgt>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5">
                                            <p:graphicEl>
                                              <a:dgm id="{6464EF57-F644-426F-B0AA-A4808884EAAC}"/>
                                            </p:graphicEl>
                                          </p:spTgt>
                                        </p:tgtEl>
                                        <p:attrNameLst>
                                          <p:attrName>style.visibility</p:attrName>
                                        </p:attrNameLst>
                                      </p:cBhvr>
                                      <p:to>
                                        <p:strVal val="visible"/>
                                      </p:to>
                                    </p:set>
                                    <p:animEffect transition="in" filter="wipe(down)">
                                      <p:cBhvr>
                                        <p:cTn id="131" dur="500"/>
                                        <p:tgtEl>
                                          <p:spTgt spid="35">
                                            <p:graphicEl>
                                              <a:dgm id="{6464EF57-F644-426F-B0AA-A4808884EAAC}"/>
                                            </p:graphicEl>
                                          </p:spTgt>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5">
                                            <p:graphicEl>
                                              <a:dgm id="{87D82E4D-4405-4049-9F6D-CC626A77853A}"/>
                                            </p:graphicEl>
                                          </p:spTgt>
                                        </p:tgtEl>
                                        <p:attrNameLst>
                                          <p:attrName>style.visibility</p:attrName>
                                        </p:attrNameLst>
                                      </p:cBhvr>
                                      <p:to>
                                        <p:strVal val="visible"/>
                                      </p:to>
                                    </p:set>
                                    <p:animEffect transition="in" filter="wipe(down)">
                                      <p:cBhvr>
                                        <p:cTn id="134" dur="500"/>
                                        <p:tgtEl>
                                          <p:spTgt spid="35">
                                            <p:graphicEl>
                                              <a:dgm id="{87D82E4D-4405-4049-9F6D-CC626A77853A}"/>
                                            </p:graphicEl>
                                          </p:spTgt>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5">
                                            <p:graphicEl>
                                              <a:dgm id="{B4BB7E1D-8FE9-43A2-8885-6C03F00D7853}"/>
                                            </p:graphicEl>
                                          </p:spTgt>
                                        </p:tgtEl>
                                        <p:attrNameLst>
                                          <p:attrName>style.visibility</p:attrName>
                                        </p:attrNameLst>
                                      </p:cBhvr>
                                      <p:to>
                                        <p:strVal val="visible"/>
                                      </p:to>
                                    </p:set>
                                    <p:animEffect transition="in" filter="wipe(down)">
                                      <p:cBhvr>
                                        <p:cTn id="137" dur="500"/>
                                        <p:tgtEl>
                                          <p:spTgt spid="35">
                                            <p:graphicEl>
                                              <a:dgm id="{B4BB7E1D-8FE9-43A2-8885-6C03F00D7853}"/>
                                            </p:graphicEl>
                                          </p:spTgt>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35">
                                            <p:graphicEl>
                                              <a:dgm id="{D74F9C9C-5B65-4EA2-B6D4-2A423FCD98D8}"/>
                                            </p:graphicEl>
                                          </p:spTgt>
                                        </p:tgtEl>
                                        <p:attrNameLst>
                                          <p:attrName>style.visibility</p:attrName>
                                        </p:attrNameLst>
                                      </p:cBhvr>
                                      <p:to>
                                        <p:strVal val="visible"/>
                                      </p:to>
                                    </p:set>
                                    <p:animEffect transition="in" filter="wipe(down)">
                                      <p:cBhvr>
                                        <p:cTn id="140" dur="500"/>
                                        <p:tgtEl>
                                          <p:spTgt spid="35">
                                            <p:graphicEl>
                                              <a:dgm id="{D74F9C9C-5B65-4EA2-B6D4-2A423FCD98D8}"/>
                                            </p:graphicEl>
                                          </p:spTgt>
                                        </p:tgtEl>
                                      </p:cBhvr>
                                    </p:animEffect>
                                  </p:childTnLst>
                                </p:cTn>
                              </p:par>
                              <p:par>
                                <p:cTn id="141" presetID="22" presetClass="entr" presetSubtype="4" fill="hold" grpId="0" nodeType="withEffect">
                                  <p:stCondLst>
                                    <p:cond delay="0"/>
                                  </p:stCondLst>
                                  <p:childTnLst>
                                    <p:set>
                                      <p:cBhvr>
                                        <p:cTn id="142" dur="1" fill="hold">
                                          <p:stCondLst>
                                            <p:cond delay="0"/>
                                          </p:stCondLst>
                                        </p:cTn>
                                        <p:tgtEl>
                                          <p:spTgt spid="35">
                                            <p:graphicEl>
                                              <a:dgm id="{C808E2F9-CF7D-417F-93D1-B13CC3E974ED}"/>
                                            </p:graphicEl>
                                          </p:spTgt>
                                        </p:tgtEl>
                                        <p:attrNameLst>
                                          <p:attrName>style.visibility</p:attrName>
                                        </p:attrNameLst>
                                      </p:cBhvr>
                                      <p:to>
                                        <p:strVal val="visible"/>
                                      </p:to>
                                    </p:set>
                                    <p:animEffect transition="in" filter="wipe(down)">
                                      <p:cBhvr>
                                        <p:cTn id="143" dur="500"/>
                                        <p:tgtEl>
                                          <p:spTgt spid="35">
                                            <p:graphicEl>
                                              <a:dgm id="{C808E2F9-CF7D-417F-93D1-B13CC3E974ED}"/>
                                            </p:graphicEl>
                                          </p:spTgt>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35">
                                            <p:graphicEl>
                                              <a:dgm id="{76AD76B6-BEA0-4B03-BB90-599D06F10802}"/>
                                            </p:graphicEl>
                                          </p:spTgt>
                                        </p:tgtEl>
                                        <p:attrNameLst>
                                          <p:attrName>style.visibility</p:attrName>
                                        </p:attrNameLst>
                                      </p:cBhvr>
                                      <p:to>
                                        <p:strVal val="visible"/>
                                      </p:to>
                                    </p:set>
                                    <p:animEffect transition="in" filter="wipe(down)">
                                      <p:cBhvr>
                                        <p:cTn id="146" dur="500"/>
                                        <p:tgtEl>
                                          <p:spTgt spid="35">
                                            <p:graphicEl>
                                              <a:dgm id="{76AD76B6-BEA0-4B03-BB90-599D06F10802}"/>
                                            </p:graphicEl>
                                          </p:spTgt>
                                        </p:tgtEl>
                                      </p:cBhvr>
                                    </p:animEffect>
                                  </p:childTnLst>
                                </p:cTn>
                              </p:par>
                              <p:par>
                                <p:cTn id="147" presetID="22" presetClass="entr" presetSubtype="4" fill="hold" grpId="0" nodeType="withEffect">
                                  <p:stCondLst>
                                    <p:cond delay="0"/>
                                  </p:stCondLst>
                                  <p:childTnLst>
                                    <p:set>
                                      <p:cBhvr>
                                        <p:cTn id="148" dur="1" fill="hold">
                                          <p:stCondLst>
                                            <p:cond delay="0"/>
                                          </p:stCondLst>
                                        </p:cTn>
                                        <p:tgtEl>
                                          <p:spTgt spid="35">
                                            <p:graphicEl>
                                              <a:dgm id="{FE683987-9922-4A18-A551-CADF9F6C2B70}"/>
                                            </p:graphicEl>
                                          </p:spTgt>
                                        </p:tgtEl>
                                        <p:attrNameLst>
                                          <p:attrName>style.visibility</p:attrName>
                                        </p:attrNameLst>
                                      </p:cBhvr>
                                      <p:to>
                                        <p:strVal val="visible"/>
                                      </p:to>
                                    </p:set>
                                    <p:animEffect transition="in" filter="wipe(down)">
                                      <p:cBhvr>
                                        <p:cTn id="149" dur="500"/>
                                        <p:tgtEl>
                                          <p:spTgt spid="35">
                                            <p:graphicEl>
                                              <a:dgm id="{FE683987-9922-4A18-A551-CADF9F6C2B70}"/>
                                            </p:graphicEl>
                                          </p:spTgt>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35">
                                            <p:graphicEl>
                                              <a:dgm id="{E864EFB1-7918-4AE9-95DF-E1325EA8E531}"/>
                                            </p:graphicEl>
                                          </p:spTgt>
                                        </p:tgtEl>
                                        <p:attrNameLst>
                                          <p:attrName>style.visibility</p:attrName>
                                        </p:attrNameLst>
                                      </p:cBhvr>
                                      <p:to>
                                        <p:strVal val="visible"/>
                                      </p:to>
                                    </p:set>
                                    <p:animEffect transition="in" filter="wipe(down)">
                                      <p:cBhvr>
                                        <p:cTn id="152" dur="500"/>
                                        <p:tgtEl>
                                          <p:spTgt spid="35">
                                            <p:graphicEl>
                                              <a:dgm id="{E864EFB1-7918-4AE9-95DF-E1325EA8E531}"/>
                                            </p:graphicEl>
                                          </p:spTgt>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4" fill="hold" grpId="0" nodeType="clickEffect">
                                  <p:stCondLst>
                                    <p:cond delay="0"/>
                                  </p:stCondLst>
                                  <p:childTnLst>
                                    <p:set>
                                      <p:cBhvr>
                                        <p:cTn id="156" dur="1" fill="hold">
                                          <p:stCondLst>
                                            <p:cond delay="0"/>
                                          </p:stCondLst>
                                        </p:cTn>
                                        <p:tgtEl>
                                          <p:spTgt spid="35">
                                            <p:graphicEl>
                                              <a:dgm id="{F1FDE70B-2182-400A-98A7-4D3A65BE90E7}"/>
                                            </p:graphicEl>
                                          </p:spTgt>
                                        </p:tgtEl>
                                        <p:attrNameLst>
                                          <p:attrName>style.visibility</p:attrName>
                                        </p:attrNameLst>
                                      </p:cBhvr>
                                      <p:to>
                                        <p:strVal val="visible"/>
                                      </p:to>
                                    </p:set>
                                    <p:animEffect transition="in" filter="wipe(down)">
                                      <p:cBhvr>
                                        <p:cTn id="157" dur="500"/>
                                        <p:tgtEl>
                                          <p:spTgt spid="35">
                                            <p:graphicEl>
                                              <a:dgm id="{F1FDE70B-2182-400A-98A7-4D3A65BE90E7}"/>
                                            </p:graphicEl>
                                          </p:spTgt>
                                        </p:tgtEl>
                                      </p:cBhvr>
                                    </p:animEffect>
                                  </p:childTnLst>
                                </p:cTn>
                              </p:par>
                              <p:par>
                                <p:cTn id="158" presetID="22" presetClass="entr" presetSubtype="4" fill="hold" grpId="0" nodeType="withEffect">
                                  <p:stCondLst>
                                    <p:cond delay="0"/>
                                  </p:stCondLst>
                                  <p:childTnLst>
                                    <p:set>
                                      <p:cBhvr>
                                        <p:cTn id="159" dur="1" fill="hold">
                                          <p:stCondLst>
                                            <p:cond delay="0"/>
                                          </p:stCondLst>
                                        </p:cTn>
                                        <p:tgtEl>
                                          <p:spTgt spid="35">
                                            <p:graphicEl>
                                              <a:dgm id="{B6AF14C4-57B3-4C4E-BB7C-463FDFF32CEA}"/>
                                            </p:graphicEl>
                                          </p:spTgt>
                                        </p:tgtEl>
                                        <p:attrNameLst>
                                          <p:attrName>style.visibility</p:attrName>
                                        </p:attrNameLst>
                                      </p:cBhvr>
                                      <p:to>
                                        <p:strVal val="visible"/>
                                      </p:to>
                                    </p:set>
                                    <p:animEffect transition="in" filter="wipe(down)">
                                      <p:cBhvr>
                                        <p:cTn id="160" dur="500"/>
                                        <p:tgtEl>
                                          <p:spTgt spid="35">
                                            <p:graphicEl>
                                              <a:dgm id="{B6AF14C4-57B3-4C4E-BB7C-463FDFF32CEA}"/>
                                            </p:graphicEl>
                                          </p:spTgt>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4" fill="hold" grpId="0" nodeType="clickEffect">
                                  <p:stCondLst>
                                    <p:cond delay="0"/>
                                  </p:stCondLst>
                                  <p:childTnLst>
                                    <p:set>
                                      <p:cBhvr>
                                        <p:cTn id="164" dur="1" fill="hold">
                                          <p:stCondLst>
                                            <p:cond delay="0"/>
                                          </p:stCondLst>
                                        </p:cTn>
                                        <p:tgtEl>
                                          <p:spTgt spid="35">
                                            <p:graphicEl>
                                              <a:dgm id="{B6781DC3-A506-48DE-AD8B-88BD6D1F411E}"/>
                                            </p:graphicEl>
                                          </p:spTgt>
                                        </p:tgtEl>
                                        <p:attrNameLst>
                                          <p:attrName>style.visibility</p:attrName>
                                        </p:attrNameLst>
                                      </p:cBhvr>
                                      <p:to>
                                        <p:strVal val="visible"/>
                                      </p:to>
                                    </p:set>
                                    <p:animEffect transition="in" filter="wipe(down)">
                                      <p:cBhvr>
                                        <p:cTn id="165" dur="500"/>
                                        <p:tgtEl>
                                          <p:spTgt spid="35">
                                            <p:graphicEl>
                                              <a:dgm id="{B6781DC3-A506-48DE-AD8B-88BD6D1F411E}"/>
                                            </p:graphicEl>
                                          </p:spTgt>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5">
                                            <p:graphicEl>
                                              <a:dgm id="{215FD581-7E7A-438A-A754-F897204F59F1}"/>
                                            </p:graphicEl>
                                          </p:spTgt>
                                        </p:tgtEl>
                                        <p:attrNameLst>
                                          <p:attrName>style.visibility</p:attrName>
                                        </p:attrNameLst>
                                      </p:cBhvr>
                                      <p:to>
                                        <p:strVal val="visible"/>
                                      </p:to>
                                    </p:set>
                                    <p:animEffect transition="in" filter="wipe(down)">
                                      <p:cBhvr>
                                        <p:cTn id="168" dur="500"/>
                                        <p:tgtEl>
                                          <p:spTgt spid="35">
                                            <p:graphicEl>
                                              <a:dgm id="{215FD581-7E7A-438A-A754-F897204F59F1}"/>
                                            </p:graphicEl>
                                          </p:spTgt>
                                        </p:tgtEl>
                                      </p:cBhvr>
                                    </p:animEffect>
                                  </p:childTnLst>
                                </p:cTn>
                              </p:par>
                            </p:childTnLst>
                          </p:cTn>
                        </p:par>
                      </p:childTnLst>
                    </p:cTn>
                  </p:par>
                  <p:par>
                    <p:cTn id="169" fill="hold">
                      <p:stCondLst>
                        <p:cond delay="indefinite"/>
                      </p:stCondLst>
                      <p:childTnLst>
                        <p:par>
                          <p:cTn id="170" fill="hold">
                            <p:stCondLst>
                              <p:cond delay="0"/>
                            </p:stCondLst>
                            <p:childTnLst>
                              <p:par>
                                <p:cTn id="171" presetID="22" presetClass="entr" presetSubtype="4" fill="hold" grpId="0" nodeType="clickEffect">
                                  <p:stCondLst>
                                    <p:cond delay="0"/>
                                  </p:stCondLst>
                                  <p:childTnLst>
                                    <p:set>
                                      <p:cBhvr>
                                        <p:cTn id="172" dur="1" fill="hold">
                                          <p:stCondLst>
                                            <p:cond delay="0"/>
                                          </p:stCondLst>
                                        </p:cTn>
                                        <p:tgtEl>
                                          <p:spTgt spid="35">
                                            <p:graphicEl>
                                              <a:dgm id="{AAEC87F1-6151-44E5-AAF5-C78600EE0865}"/>
                                            </p:graphicEl>
                                          </p:spTgt>
                                        </p:tgtEl>
                                        <p:attrNameLst>
                                          <p:attrName>style.visibility</p:attrName>
                                        </p:attrNameLst>
                                      </p:cBhvr>
                                      <p:to>
                                        <p:strVal val="visible"/>
                                      </p:to>
                                    </p:set>
                                    <p:animEffect transition="in" filter="wipe(down)">
                                      <p:cBhvr>
                                        <p:cTn id="173" dur="500"/>
                                        <p:tgtEl>
                                          <p:spTgt spid="35">
                                            <p:graphicEl>
                                              <a:dgm id="{AAEC87F1-6151-44E5-AAF5-C78600EE0865}"/>
                                            </p:graphicEl>
                                          </p:spTgt>
                                        </p:tgtEl>
                                      </p:cBhvr>
                                    </p:animEffect>
                                  </p:childTnLst>
                                </p:cTn>
                              </p:par>
                              <p:par>
                                <p:cTn id="174" presetID="22" presetClass="entr" presetSubtype="4" fill="hold" grpId="0" nodeType="withEffect">
                                  <p:stCondLst>
                                    <p:cond delay="0"/>
                                  </p:stCondLst>
                                  <p:childTnLst>
                                    <p:set>
                                      <p:cBhvr>
                                        <p:cTn id="175" dur="1" fill="hold">
                                          <p:stCondLst>
                                            <p:cond delay="0"/>
                                          </p:stCondLst>
                                        </p:cTn>
                                        <p:tgtEl>
                                          <p:spTgt spid="35">
                                            <p:graphicEl>
                                              <a:dgm id="{009788F7-192C-4D23-8F76-775E7DEF4937}"/>
                                            </p:graphicEl>
                                          </p:spTgt>
                                        </p:tgtEl>
                                        <p:attrNameLst>
                                          <p:attrName>style.visibility</p:attrName>
                                        </p:attrNameLst>
                                      </p:cBhvr>
                                      <p:to>
                                        <p:strVal val="visible"/>
                                      </p:to>
                                    </p:set>
                                    <p:animEffect transition="in" filter="wipe(down)">
                                      <p:cBhvr>
                                        <p:cTn id="176" dur="500"/>
                                        <p:tgtEl>
                                          <p:spTgt spid="35">
                                            <p:graphicEl>
                                              <a:dgm id="{009788F7-192C-4D23-8F76-775E7DEF4937}"/>
                                            </p:graphicEl>
                                          </p:spTgt>
                                        </p:tgtEl>
                                      </p:cBhvr>
                                    </p:animEffec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nodeType="clickEffect">
                                  <p:stCondLst>
                                    <p:cond delay="0"/>
                                  </p:stCondLst>
                                  <p:childTnLst>
                                    <p:set>
                                      <p:cBhvr>
                                        <p:cTn id="180" dur="1" fill="hold">
                                          <p:stCondLst>
                                            <p:cond delay="0"/>
                                          </p:stCondLst>
                                        </p:cTn>
                                        <p:tgtEl>
                                          <p:spTgt spid="42"/>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2" presetClass="entr" presetSubtype="4" fill="hold" nodeType="clickEffect">
                                  <p:stCondLst>
                                    <p:cond delay="0"/>
                                  </p:stCondLst>
                                  <p:childTnLst>
                                    <p:set>
                                      <p:cBhvr>
                                        <p:cTn id="184" dur="1" fill="hold">
                                          <p:stCondLst>
                                            <p:cond delay="0"/>
                                          </p:stCondLst>
                                        </p:cTn>
                                        <p:tgtEl>
                                          <p:spTgt spid="2"/>
                                        </p:tgtEl>
                                        <p:attrNameLst>
                                          <p:attrName>style.visibility</p:attrName>
                                        </p:attrNameLst>
                                      </p:cBhvr>
                                      <p:to>
                                        <p:strVal val="visible"/>
                                      </p:to>
                                    </p:set>
                                    <p:anim calcmode="lin" valueType="num">
                                      <p:cBhvr additive="base">
                                        <p:cTn id="185" dur="500" fill="hold"/>
                                        <p:tgtEl>
                                          <p:spTgt spid="2"/>
                                        </p:tgtEl>
                                        <p:attrNameLst>
                                          <p:attrName>ppt_x</p:attrName>
                                        </p:attrNameLst>
                                      </p:cBhvr>
                                      <p:tavLst>
                                        <p:tav tm="0">
                                          <p:val>
                                            <p:strVal val="#ppt_x"/>
                                          </p:val>
                                        </p:tav>
                                        <p:tav tm="100000">
                                          <p:val>
                                            <p:strVal val="#ppt_x"/>
                                          </p:val>
                                        </p:tav>
                                      </p:tavLst>
                                    </p:anim>
                                    <p:anim calcmode="lin" valueType="num">
                                      <p:cBhvr additive="base">
                                        <p:cTn id="18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6" presetClass="entr" presetSubtype="32" fill="hold" nodeType="clickEffect">
                                  <p:stCondLst>
                                    <p:cond delay="0"/>
                                  </p:stCondLst>
                                  <p:childTnLst>
                                    <p:set>
                                      <p:cBhvr>
                                        <p:cTn id="190" dur="1" fill="hold">
                                          <p:stCondLst>
                                            <p:cond delay="0"/>
                                          </p:stCondLst>
                                        </p:cTn>
                                        <p:tgtEl>
                                          <p:spTgt spid="18"/>
                                        </p:tgtEl>
                                        <p:attrNameLst>
                                          <p:attrName>style.visibility</p:attrName>
                                        </p:attrNameLst>
                                      </p:cBhvr>
                                      <p:to>
                                        <p:strVal val="visible"/>
                                      </p:to>
                                    </p:set>
                                    <p:animEffect transition="in" filter="circle(out)">
                                      <p:cBhvr>
                                        <p:cTn id="191" dur="2000"/>
                                        <p:tgtEl>
                                          <p:spTgt spid="18"/>
                                        </p:tgtEl>
                                      </p:cBhvr>
                                    </p:animEffect>
                                  </p:childTnLst>
                                </p:cTn>
                              </p:par>
                              <p:par>
                                <p:cTn id="192" presetID="6" presetClass="entr" presetSubtype="32" fill="hold" grpId="0" nodeType="withEffect">
                                  <p:stCondLst>
                                    <p:cond delay="0"/>
                                  </p:stCondLst>
                                  <p:childTnLst>
                                    <p:set>
                                      <p:cBhvr>
                                        <p:cTn id="193" dur="1" fill="hold">
                                          <p:stCondLst>
                                            <p:cond delay="0"/>
                                          </p:stCondLst>
                                        </p:cTn>
                                        <p:tgtEl>
                                          <p:spTgt spid="27"/>
                                        </p:tgtEl>
                                        <p:attrNameLst>
                                          <p:attrName>style.visibility</p:attrName>
                                        </p:attrNameLst>
                                      </p:cBhvr>
                                      <p:to>
                                        <p:strVal val="visible"/>
                                      </p:to>
                                    </p:set>
                                    <p:animEffect transition="in" filter="circle(out)">
                                      <p:cBhvr>
                                        <p:cTn id="194"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Graphic spid="29" grpId="0">
        <p:bldSub>
          <a:bldDgm bld="one"/>
        </p:bldSub>
      </p:bldGraphic>
      <p:bldGraphic spid="35"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5F33F-8E60-8F79-0DA8-F63E89E031CF}"/>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DE1B61C2-C777-2745-85DA-7B74F454F63E}"/>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ymbol zastępczy numeru slajdu 10">
            <a:extLst>
              <a:ext uri="{FF2B5EF4-FFF2-40B4-BE49-F238E27FC236}">
                <a16:creationId xmlns:a16="http://schemas.microsoft.com/office/drawing/2014/main" id="{069F5D0D-3DE7-94F3-62C5-3AEDFFB14A99}"/>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noProof="0" smtClean="0">
                <a:solidFill>
                  <a:schemeClr val="bg1"/>
                </a:solidFill>
                <a:latin typeface="Poppins Medium" panose="00000600000000000000" pitchFamily="2" charset="-18"/>
                <a:cs typeface="Poppins Medium" panose="00000600000000000000" pitchFamily="2" charset="-18"/>
              </a:rPr>
              <a:pPr algn="ctr"/>
              <a:t>14</a:t>
            </a:fld>
            <a:endParaRPr lang="en-US" sz="1000" noProof="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B8BCE73C-CB71-4E0F-EC6A-F008F48A4497}"/>
              </a:ext>
            </a:extLst>
          </p:cNvPr>
          <p:cNvSpPr txBox="1">
            <a:spLocks/>
          </p:cNvSpPr>
          <p:nvPr/>
        </p:nvSpPr>
        <p:spPr>
          <a:xfrm>
            <a:off x="333268" y="305472"/>
            <a:ext cx="6774541"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noProof="0">
                <a:solidFill>
                  <a:srgbClr val="2C2B2B"/>
                </a:solidFill>
                <a:latin typeface="Poppins" panose="00000500000000000000" pitchFamily="2" charset="-18"/>
                <a:cs typeface="Poppins" panose="00000500000000000000" pitchFamily="2" charset="-18"/>
              </a:rPr>
              <a:t>New Beamlines Development: ARYA</a:t>
            </a:r>
          </a:p>
        </p:txBody>
      </p:sp>
      <p:sp>
        <p:nvSpPr>
          <p:cNvPr id="3" name="Prostokąt 2">
            <a:extLst>
              <a:ext uri="{FF2B5EF4-FFF2-40B4-BE49-F238E27FC236}">
                <a16:creationId xmlns:a16="http://schemas.microsoft.com/office/drawing/2014/main" id="{F293D4A0-A1FC-E1DB-EA20-E51A7E5A9101}"/>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Łącznik prosty 15">
            <a:extLst>
              <a:ext uri="{FF2B5EF4-FFF2-40B4-BE49-F238E27FC236}">
                <a16:creationId xmlns:a16="http://schemas.microsoft.com/office/drawing/2014/main" id="{2783639F-7D49-9BBC-5D2B-32306D0FE780}"/>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Obraz 12" descr="Obraz zawierający tekst, Czcionka, Grafika, projekt graficzny&#10;&#10;Opis wygenerowany automatycznie">
            <a:extLst>
              <a:ext uri="{FF2B5EF4-FFF2-40B4-BE49-F238E27FC236}">
                <a16:creationId xmlns:a16="http://schemas.microsoft.com/office/drawing/2014/main" id="{8ECFB163-886A-7945-D11D-162161500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740" y="6437280"/>
            <a:ext cx="1815528" cy="328610"/>
          </a:xfrm>
          <a:prstGeom prst="rect">
            <a:avLst/>
          </a:prstGeom>
        </p:spPr>
      </p:pic>
      <p:sp>
        <p:nvSpPr>
          <p:cNvPr id="4" name="Title 2">
            <a:extLst>
              <a:ext uri="{FF2B5EF4-FFF2-40B4-BE49-F238E27FC236}">
                <a16:creationId xmlns:a16="http://schemas.microsoft.com/office/drawing/2014/main" id="{EE4DD90C-2FAF-0D53-4ABA-1CB36CD2C738}"/>
              </a:ext>
            </a:extLst>
          </p:cNvPr>
          <p:cNvSpPr txBox="1">
            <a:spLocks/>
          </p:cNvSpPr>
          <p:nvPr/>
        </p:nvSpPr>
        <p:spPr>
          <a:xfrm>
            <a:off x="345097" y="906490"/>
            <a:ext cx="5132150" cy="3651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b="1" noProof="0">
                <a:latin typeface="Poppins" panose="00000500000000000000" pitchFamily="2" charset="-18"/>
                <a:ea typeface="Cambria" panose="02040503050406030204" pitchFamily="18" charset="0"/>
                <a:cs typeface="Poppins" panose="00000500000000000000" pitchFamily="2" charset="-18"/>
              </a:rPr>
              <a:t>Technical Design Report of ARYA Beamline</a:t>
            </a:r>
          </a:p>
        </p:txBody>
      </p:sp>
      <p:sp>
        <p:nvSpPr>
          <p:cNvPr id="5" name="TextBox 4">
            <a:extLst>
              <a:ext uri="{FF2B5EF4-FFF2-40B4-BE49-F238E27FC236}">
                <a16:creationId xmlns:a16="http://schemas.microsoft.com/office/drawing/2014/main" id="{62B9B9D7-3D0A-D076-C7DA-53D1B026CA5C}"/>
              </a:ext>
            </a:extLst>
          </p:cNvPr>
          <p:cNvSpPr txBox="1"/>
          <p:nvPr/>
        </p:nvSpPr>
        <p:spPr>
          <a:xfrm>
            <a:off x="416154" y="1233196"/>
            <a:ext cx="1749197" cy="830997"/>
          </a:xfrm>
          <a:prstGeom prst="rect">
            <a:avLst/>
          </a:prstGeom>
          <a:noFill/>
        </p:spPr>
        <p:txBody>
          <a:bodyPr wrap="none" rtlCol="0">
            <a:spAutoFit/>
          </a:bodyPr>
          <a:lstStyle/>
          <a:p>
            <a:r>
              <a:rPr lang="en-US" sz="1600" b="1" noProof="0">
                <a:solidFill>
                  <a:schemeClr val="accent1"/>
                </a:solidFill>
                <a:latin typeface="Poppins" panose="00000500000000000000" pitchFamily="2" charset="-18"/>
                <a:cs typeface="Poppins" panose="00000500000000000000" pitchFamily="2" charset="-18"/>
              </a:rPr>
              <a:t>Saga of ARYA…</a:t>
            </a:r>
          </a:p>
          <a:p>
            <a:endParaRPr lang="en-US" sz="1600" b="1" noProof="0">
              <a:solidFill>
                <a:schemeClr val="accent1"/>
              </a:solidFill>
              <a:latin typeface="Poppins" panose="00000500000000000000" pitchFamily="2" charset="-18"/>
              <a:cs typeface="Poppins" panose="00000500000000000000" pitchFamily="2" charset="-18"/>
            </a:endParaRPr>
          </a:p>
          <a:p>
            <a:endParaRPr lang="en-US" sz="1600" b="1" noProof="0">
              <a:solidFill>
                <a:schemeClr val="accent1"/>
              </a:solidFill>
              <a:latin typeface="Poppins" panose="00000500000000000000" pitchFamily="2" charset="-18"/>
              <a:cs typeface="Poppins" panose="00000500000000000000" pitchFamily="2" charset="-18"/>
            </a:endParaRPr>
          </a:p>
        </p:txBody>
      </p:sp>
      <p:pic>
        <p:nvPicPr>
          <p:cNvPr id="6" name="Obraz 4" descr="Obraz zawierający niebo, modelowanie 3D&#10;&#10;Opis wygenerowany automatycznie">
            <a:extLst>
              <a:ext uri="{FF2B5EF4-FFF2-40B4-BE49-F238E27FC236}">
                <a16:creationId xmlns:a16="http://schemas.microsoft.com/office/drawing/2014/main" id="{8FE1ACAC-091E-3D3A-0222-027282831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090" y="3230208"/>
            <a:ext cx="4778133" cy="3244334"/>
          </a:xfrm>
          <a:prstGeom prst="rect">
            <a:avLst/>
          </a:prstGeom>
          <a:ln w="6350">
            <a:solidFill>
              <a:schemeClr val="bg1">
                <a:lumMod val="65000"/>
              </a:schemeClr>
            </a:solidFill>
          </a:ln>
        </p:spPr>
      </p:pic>
      <p:sp>
        <p:nvSpPr>
          <p:cNvPr id="10" name="TextBox 9">
            <a:extLst>
              <a:ext uri="{FF2B5EF4-FFF2-40B4-BE49-F238E27FC236}">
                <a16:creationId xmlns:a16="http://schemas.microsoft.com/office/drawing/2014/main" id="{B5624976-B7FC-BF6B-C270-450EFA2798D9}"/>
              </a:ext>
            </a:extLst>
          </p:cNvPr>
          <p:cNvSpPr txBox="1"/>
          <p:nvPr/>
        </p:nvSpPr>
        <p:spPr>
          <a:xfrm>
            <a:off x="10432783" y="3308194"/>
            <a:ext cx="728221" cy="369332"/>
          </a:xfrm>
          <a:prstGeom prst="rect">
            <a:avLst/>
          </a:prstGeom>
          <a:noFill/>
        </p:spPr>
        <p:txBody>
          <a:bodyPr wrap="square">
            <a:spAutoFit/>
          </a:bodyPr>
          <a:lstStyle/>
          <a:p>
            <a:r>
              <a:rPr lang="en-US" sz="1800" noProof="0">
                <a:solidFill>
                  <a:srgbClr val="FF0000"/>
                </a:solidFill>
                <a:latin typeface="Poppins" panose="00000500000000000000" pitchFamily="2" charset="-18"/>
                <a:cs typeface="Poppins" panose="00000500000000000000" pitchFamily="2" charset="-18"/>
              </a:rPr>
              <a:t>CDR</a:t>
            </a:r>
            <a:endParaRPr lang="en-US" noProof="0">
              <a:solidFill>
                <a:srgbClr val="FF0000"/>
              </a:solidFill>
            </a:endParaRPr>
          </a:p>
        </p:txBody>
      </p:sp>
      <p:grpSp>
        <p:nvGrpSpPr>
          <p:cNvPr id="12" name="Grupa 11">
            <a:extLst>
              <a:ext uri="{FF2B5EF4-FFF2-40B4-BE49-F238E27FC236}">
                <a16:creationId xmlns:a16="http://schemas.microsoft.com/office/drawing/2014/main" id="{3C52577B-B71B-A962-00AB-F9BF831AF581}"/>
              </a:ext>
            </a:extLst>
          </p:cNvPr>
          <p:cNvGrpSpPr/>
          <p:nvPr/>
        </p:nvGrpSpPr>
        <p:grpSpPr>
          <a:xfrm>
            <a:off x="6396153" y="2798440"/>
            <a:ext cx="6895706" cy="3723790"/>
            <a:chOff x="4554763" y="2783686"/>
            <a:chExt cx="7004532" cy="3765047"/>
          </a:xfrm>
        </p:grpSpPr>
        <p:grpSp>
          <p:nvGrpSpPr>
            <p:cNvPr id="14" name="Grupa 13">
              <a:extLst>
                <a:ext uri="{FF2B5EF4-FFF2-40B4-BE49-F238E27FC236}">
                  <a16:creationId xmlns:a16="http://schemas.microsoft.com/office/drawing/2014/main" id="{E1F4023B-EDA2-FB19-E541-6F3313C5C6EF}"/>
                </a:ext>
              </a:extLst>
            </p:cNvPr>
            <p:cNvGrpSpPr/>
            <p:nvPr/>
          </p:nvGrpSpPr>
          <p:grpSpPr>
            <a:xfrm>
              <a:off x="4554763" y="2783686"/>
              <a:ext cx="5730665" cy="3765047"/>
              <a:chOff x="4554763" y="2783686"/>
              <a:chExt cx="5730665" cy="3765047"/>
            </a:xfrm>
          </p:grpSpPr>
          <p:pic>
            <p:nvPicPr>
              <p:cNvPr id="17" name="Picture 7">
                <a:extLst>
                  <a:ext uri="{FF2B5EF4-FFF2-40B4-BE49-F238E27FC236}">
                    <a16:creationId xmlns:a16="http://schemas.microsoft.com/office/drawing/2014/main" id="{ABCE198F-D358-05C9-0B54-6850EFC02121}"/>
                  </a:ext>
                </a:extLst>
              </p:cNvPr>
              <p:cNvPicPr>
                <a:picLocks noChangeAspect="1"/>
              </p:cNvPicPr>
              <p:nvPr/>
            </p:nvPicPr>
            <p:blipFill>
              <a:blip r:embed="rId4"/>
              <a:stretch>
                <a:fillRect/>
              </a:stretch>
            </p:blipFill>
            <p:spPr>
              <a:xfrm>
                <a:off x="4554763" y="2783686"/>
                <a:ext cx="5616760" cy="3738544"/>
              </a:xfrm>
              <a:prstGeom prst="rect">
                <a:avLst/>
              </a:prstGeom>
              <a:ln w="6350">
                <a:solidFill>
                  <a:schemeClr val="bg1">
                    <a:lumMod val="65000"/>
                  </a:schemeClr>
                </a:solidFill>
              </a:ln>
            </p:spPr>
          </p:pic>
          <p:sp>
            <p:nvSpPr>
              <p:cNvPr id="18" name="TextBox 11">
                <a:extLst>
                  <a:ext uri="{FF2B5EF4-FFF2-40B4-BE49-F238E27FC236}">
                    <a16:creationId xmlns:a16="http://schemas.microsoft.com/office/drawing/2014/main" id="{49E702AB-D124-C756-23D3-5182D0686D0C}"/>
                  </a:ext>
                </a:extLst>
              </p:cNvPr>
              <p:cNvSpPr txBox="1"/>
              <p:nvPr/>
            </p:nvSpPr>
            <p:spPr>
              <a:xfrm>
                <a:off x="8935138" y="3805255"/>
                <a:ext cx="973318" cy="369332"/>
              </a:xfrm>
              <a:prstGeom prst="rect">
                <a:avLst/>
              </a:prstGeom>
              <a:noFill/>
            </p:spPr>
            <p:txBody>
              <a:bodyPr wrap="square">
                <a:spAutoFit/>
              </a:bodyPr>
              <a:lstStyle/>
              <a:p>
                <a:r>
                  <a:rPr lang="en-US" noProof="0">
                    <a:latin typeface="Poppins" panose="00000500000000000000" pitchFamily="2" charset="-18"/>
                    <a:ea typeface="Cambria" panose="02040503050406030204" pitchFamily="18" charset="0"/>
                    <a:cs typeface="Poppins" panose="00000500000000000000" pitchFamily="2" charset="-18"/>
                  </a:rPr>
                  <a:t>Kicker</a:t>
                </a:r>
                <a:endParaRPr lang="en-US" noProof="0">
                  <a:latin typeface="Poppins" panose="00000500000000000000" pitchFamily="2" charset="-18"/>
                  <a:cs typeface="Poppins" panose="00000500000000000000" pitchFamily="2" charset="-18"/>
                </a:endParaRPr>
              </a:p>
            </p:txBody>
          </p:sp>
          <p:cxnSp>
            <p:nvCxnSpPr>
              <p:cNvPr id="19" name="Straight Arrow Connector 14">
                <a:extLst>
                  <a:ext uri="{FF2B5EF4-FFF2-40B4-BE49-F238E27FC236}">
                    <a16:creationId xmlns:a16="http://schemas.microsoft.com/office/drawing/2014/main" id="{B5694FB8-4705-974B-B589-5B8164617E39}"/>
                  </a:ext>
                </a:extLst>
              </p:cNvPr>
              <p:cNvCxnSpPr>
                <a:cxnSpLocks/>
              </p:cNvCxnSpPr>
              <p:nvPr/>
            </p:nvCxnSpPr>
            <p:spPr>
              <a:xfrm flipH="1">
                <a:off x="9040305" y="3983668"/>
                <a:ext cx="235670" cy="418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8">
                <a:extLst>
                  <a:ext uri="{FF2B5EF4-FFF2-40B4-BE49-F238E27FC236}">
                    <a16:creationId xmlns:a16="http://schemas.microsoft.com/office/drawing/2014/main" id="{02984C41-18AA-98B1-31E7-49AEA25B4D29}"/>
                  </a:ext>
                </a:extLst>
              </p:cNvPr>
              <p:cNvCxnSpPr>
                <a:cxnSpLocks/>
              </p:cNvCxnSpPr>
              <p:nvPr/>
            </p:nvCxnSpPr>
            <p:spPr>
              <a:xfrm flipH="1">
                <a:off x="8021032" y="3544478"/>
                <a:ext cx="572090" cy="939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1">
                <a:extLst>
                  <a:ext uri="{FF2B5EF4-FFF2-40B4-BE49-F238E27FC236}">
                    <a16:creationId xmlns:a16="http://schemas.microsoft.com/office/drawing/2014/main" id="{ACB58372-4CE7-A16B-9252-2E8E23827FB2}"/>
                  </a:ext>
                </a:extLst>
              </p:cNvPr>
              <p:cNvSpPr txBox="1"/>
              <p:nvPr/>
            </p:nvSpPr>
            <p:spPr>
              <a:xfrm>
                <a:off x="6900815" y="2794750"/>
                <a:ext cx="3384613" cy="369332"/>
              </a:xfrm>
              <a:prstGeom prst="rect">
                <a:avLst/>
              </a:prstGeom>
              <a:noFill/>
            </p:spPr>
            <p:txBody>
              <a:bodyPr wrap="square">
                <a:spAutoFit/>
              </a:bodyPr>
              <a:lstStyle/>
              <a:p>
                <a:r>
                  <a:rPr lang="en-US" noProof="0">
                    <a:latin typeface="Poppins" panose="00000500000000000000" pitchFamily="2" charset="-18"/>
                    <a:ea typeface="Cambria" panose="02040503050406030204" pitchFamily="18" charset="0"/>
                    <a:cs typeface="Poppins" panose="00000500000000000000" pitchFamily="2" charset="-18"/>
                  </a:rPr>
                  <a:t>3 Pole Wiggler (ARYA)</a:t>
                </a:r>
                <a:endParaRPr lang="en-US" noProof="0">
                  <a:latin typeface="Poppins" panose="00000500000000000000" pitchFamily="2" charset="-18"/>
                  <a:cs typeface="Poppins" panose="00000500000000000000" pitchFamily="2" charset="-18"/>
                </a:endParaRPr>
              </a:p>
            </p:txBody>
          </p:sp>
          <p:cxnSp>
            <p:nvCxnSpPr>
              <p:cNvPr id="22" name="Straight Arrow Connector 22">
                <a:extLst>
                  <a:ext uri="{FF2B5EF4-FFF2-40B4-BE49-F238E27FC236}">
                    <a16:creationId xmlns:a16="http://schemas.microsoft.com/office/drawing/2014/main" id="{CEBFFED2-46B7-6F18-49EB-67B3547332F7}"/>
                  </a:ext>
                </a:extLst>
              </p:cNvPr>
              <p:cNvCxnSpPr>
                <a:cxnSpLocks/>
              </p:cNvCxnSpPr>
              <p:nvPr/>
            </p:nvCxnSpPr>
            <p:spPr>
              <a:xfrm flipH="1">
                <a:off x="6796352" y="3166108"/>
                <a:ext cx="356274" cy="6328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4">
                <a:extLst>
                  <a:ext uri="{FF2B5EF4-FFF2-40B4-BE49-F238E27FC236}">
                    <a16:creationId xmlns:a16="http://schemas.microsoft.com/office/drawing/2014/main" id="{B4A63F33-C9F3-8827-6BDE-3B6A91D35BED}"/>
                  </a:ext>
                </a:extLst>
              </p:cNvPr>
              <p:cNvSpPr txBox="1"/>
              <p:nvPr/>
            </p:nvSpPr>
            <p:spPr>
              <a:xfrm>
                <a:off x="6816015" y="6179401"/>
                <a:ext cx="837089" cy="369332"/>
              </a:xfrm>
              <a:prstGeom prst="rect">
                <a:avLst/>
              </a:prstGeom>
              <a:noFill/>
            </p:spPr>
            <p:txBody>
              <a:bodyPr wrap="none" rtlCol="0">
                <a:spAutoFit/>
              </a:bodyPr>
              <a:lstStyle/>
              <a:p>
                <a:r>
                  <a:rPr lang="en-US" noProof="0"/>
                  <a:t>R1-03S</a:t>
                </a:r>
              </a:p>
            </p:txBody>
          </p:sp>
          <p:cxnSp>
            <p:nvCxnSpPr>
              <p:cNvPr id="24" name="Straight Arrow Connector 26">
                <a:extLst>
                  <a:ext uri="{FF2B5EF4-FFF2-40B4-BE49-F238E27FC236}">
                    <a16:creationId xmlns:a16="http://schemas.microsoft.com/office/drawing/2014/main" id="{E8191B1F-AB81-22AA-A7F8-657E09FB2A68}"/>
                  </a:ext>
                </a:extLst>
              </p:cNvPr>
              <p:cNvCxnSpPr>
                <a:cxnSpLocks/>
              </p:cNvCxnSpPr>
              <p:nvPr/>
            </p:nvCxnSpPr>
            <p:spPr>
              <a:xfrm flipH="1" flipV="1">
                <a:off x="9426804" y="4633908"/>
                <a:ext cx="625246" cy="174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9">
                <a:extLst>
                  <a:ext uri="{FF2B5EF4-FFF2-40B4-BE49-F238E27FC236}">
                    <a16:creationId xmlns:a16="http://schemas.microsoft.com/office/drawing/2014/main" id="{AFF04354-55B5-0AB5-3A15-49673341CE22}"/>
                  </a:ext>
                </a:extLst>
              </p:cNvPr>
              <p:cNvSpPr txBox="1"/>
              <p:nvPr/>
            </p:nvSpPr>
            <p:spPr>
              <a:xfrm>
                <a:off x="9640041" y="4402318"/>
                <a:ext cx="390079" cy="276999"/>
              </a:xfrm>
              <a:prstGeom prst="rect">
                <a:avLst/>
              </a:prstGeom>
              <a:noFill/>
            </p:spPr>
            <p:txBody>
              <a:bodyPr wrap="square">
                <a:spAutoFit/>
              </a:bodyPr>
              <a:lstStyle/>
              <a:p>
                <a:r>
                  <a:rPr lang="en-US" sz="1200" noProof="0">
                    <a:latin typeface="Poppins" panose="00000500000000000000" pitchFamily="2" charset="-18"/>
                    <a:ea typeface="Cambria" panose="02040503050406030204" pitchFamily="18" charset="0"/>
                    <a:cs typeface="Poppins" panose="00000500000000000000" pitchFamily="2" charset="-18"/>
                  </a:rPr>
                  <a:t>e</a:t>
                </a:r>
                <a:endParaRPr lang="en-US" sz="1200" noProof="0">
                  <a:latin typeface="Poppins" panose="00000500000000000000" pitchFamily="2" charset="-18"/>
                  <a:cs typeface="Poppins" panose="00000500000000000000" pitchFamily="2" charset="-18"/>
                </a:endParaRPr>
              </a:p>
            </p:txBody>
          </p:sp>
          <p:sp>
            <p:nvSpPr>
              <p:cNvPr id="26" name="TextBox 30">
                <a:extLst>
                  <a:ext uri="{FF2B5EF4-FFF2-40B4-BE49-F238E27FC236}">
                    <a16:creationId xmlns:a16="http://schemas.microsoft.com/office/drawing/2014/main" id="{DE722A05-D39D-8B19-8C90-DDC894BE5322}"/>
                  </a:ext>
                </a:extLst>
              </p:cNvPr>
              <p:cNvSpPr txBox="1"/>
              <p:nvPr/>
            </p:nvSpPr>
            <p:spPr>
              <a:xfrm>
                <a:off x="4554763" y="2789340"/>
                <a:ext cx="728221" cy="369332"/>
              </a:xfrm>
              <a:prstGeom prst="rect">
                <a:avLst/>
              </a:prstGeom>
              <a:noFill/>
            </p:spPr>
            <p:txBody>
              <a:bodyPr wrap="square">
                <a:spAutoFit/>
              </a:bodyPr>
              <a:lstStyle/>
              <a:p>
                <a:r>
                  <a:rPr lang="en-US" sz="1800" noProof="0">
                    <a:solidFill>
                      <a:srgbClr val="FF0000"/>
                    </a:solidFill>
                    <a:latin typeface="Poppins" panose="00000500000000000000" pitchFamily="2" charset="-18"/>
                    <a:cs typeface="Poppins" panose="00000500000000000000" pitchFamily="2" charset="-18"/>
                  </a:rPr>
                  <a:t>FDR</a:t>
                </a:r>
                <a:endParaRPr lang="en-US" noProof="0">
                  <a:solidFill>
                    <a:srgbClr val="FF0000"/>
                  </a:solidFill>
                </a:endParaRPr>
              </a:p>
            </p:txBody>
          </p:sp>
        </p:grpSp>
        <p:sp>
          <p:nvSpPr>
            <p:cNvPr id="15" name="TextBox 16">
              <a:extLst>
                <a:ext uri="{FF2B5EF4-FFF2-40B4-BE49-F238E27FC236}">
                  <a16:creationId xmlns:a16="http://schemas.microsoft.com/office/drawing/2014/main" id="{4CE90159-FC2E-843F-7FED-9DF4967BB816}"/>
                </a:ext>
              </a:extLst>
            </p:cNvPr>
            <p:cNvSpPr txBox="1"/>
            <p:nvPr/>
          </p:nvSpPr>
          <p:spPr>
            <a:xfrm>
              <a:off x="8174682" y="3102445"/>
              <a:ext cx="3384613" cy="653492"/>
            </a:xfrm>
            <a:prstGeom prst="rect">
              <a:avLst/>
            </a:prstGeom>
            <a:noFill/>
          </p:spPr>
          <p:txBody>
            <a:bodyPr wrap="square">
              <a:spAutoFit/>
            </a:bodyPr>
            <a:lstStyle/>
            <a:p>
              <a:r>
                <a:rPr lang="en-US" noProof="0">
                  <a:latin typeface="Poppins" panose="00000500000000000000" pitchFamily="2" charset="-18"/>
                  <a:ea typeface="Cambria" panose="02040503050406030204" pitchFamily="18" charset="0"/>
                  <a:cs typeface="Poppins" panose="00000500000000000000" pitchFamily="2" charset="-18"/>
                </a:rPr>
                <a:t>Multipole </a:t>
              </a:r>
            </a:p>
            <a:p>
              <a:r>
                <a:rPr lang="en-US" noProof="0">
                  <a:latin typeface="Poppins" panose="00000500000000000000" pitchFamily="2" charset="-18"/>
                  <a:ea typeface="Cambria" panose="02040503050406030204" pitchFamily="18" charset="0"/>
                  <a:cs typeface="Poppins" panose="00000500000000000000" pitchFamily="2" charset="-18"/>
                </a:rPr>
                <a:t>Injection Kicker  </a:t>
              </a:r>
              <a:endParaRPr lang="en-US" noProof="0">
                <a:latin typeface="Poppins" panose="00000500000000000000" pitchFamily="2" charset="-18"/>
                <a:cs typeface="Poppins" panose="00000500000000000000" pitchFamily="2" charset="-18"/>
              </a:endParaRPr>
            </a:p>
          </p:txBody>
        </p:sp>
      </p:grpSp>
      <p:graphicFrame>
        <p:nvGraphicFramePr>
          <p:cNvPr id="2" name="Diagram 1">
            <a:extLst>
              <a:ext uri="{FF2B5EF4-FFF2-40B4-BE49-F238E27FC236}">
                <a16:creationId xmlns:a16="http://schemas.microsoft.com/office/drawing/2014/main" id="{BF3FD90F-AA49-165C-D875-15BDAB026A2D}"/>
              </a:ext>
            </a:extLst>
          </p:cNvPr>
          <p:cNvGraphicFramePr/>
          <p:nvPr>
            <p:extLst>
              <p:ext uri="{D42A27DB-BD31-4B8C-83A1-F6EECF244321}">
                <p14:modId xmlns:p14="http://schemas.microsoft.com/office/powerpoint/2010/main" val="141494302"/>
              </p:ext>
            </p:extLst>
          </p:nvPr>
        </p:nvGraphicFramePr>
        <p:xfrm>
          <a:off x="-360431" y="1536705"/>
          <a:ext cx="7382016" cy="50630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3885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graphicEl>
                                              <a:dgm id="{9643C800-0B31-4979-A90E-85FA29824BD6}"/>
                                            </p:graphicEl>
                                          </p:spTgt>
                                        </p:tgtEl>
                                        <p:attrNameLst>
                                          <p:attrName>style.visibility</p:attrName>
                                        </p:attrNameLst>
                                      </p:cBhvr>
                                      <p:to>
                                        <p:strVal val="visible"/>
                                      </p:to>
                                    </p:set>
                                    <p:animEffect transition="in" filter="wipe(up)">
                                      <p:cBhvr>
                                        <p:cTn id="7" dur="500"/>
                                        <p:tgtEl>
                                          <p:spTgt spid="2">
                                            <p:graphicEl>
                                              <a:dgm id="{9643C800-0B31-4979-A90E-85FA29824BD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graphicEl>
                                              <a:dgm id="{2E4926E3-A9F6-4164-9BC2-CCA0F7F2F4D3}"/>
                                            </p:graphicEl>
                                          </p:spTgt>
                                        </p:tgtEl>
                                        <p:attrNameLst>
                                          <p:attrName>style.visibility</p:attrName>
                                        </p:attrNameLst>
                                      </p:cBhvr>
                                      <p:to>
                                        <p:strVal val="visible"/>
                                      </p:to>
                                    </p:set>
                                    <p:animEffect transition="in" filter="wipe(up)">
                                      <p:cBhvr>
                                        <p:cTn id="12" dur="500"/>
                                        <p:tgtEl>
                                          <p:spTgt spid="2">
                                            <p:graphicEl>
                                              <a:dgm id="{2E4926E3-A9F6-4164-9BC2-CCA0F7F2F4D3}"/>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
                                            <p:graphicEl>
                                              <a:dgm id="{5F9B5332-CCE2-4FD8-90B8-392BE5CF13A1}"/>
                                            </p:graphicEl>
                                          </p:spTgt>
                                        </p:tgtEl>
                                        <p:attrNameLst>
                                          <p:attrName>style.visibility</p:attrName>
                                        </p:attrNameLst>
                                      </p:cBhvr>
                                      <p:to>
                                        <p:strVal val="visible"/>
                                      </p:to>
                                    </p:set>
                                    <p:animEffect transition="in" filter="wipe(up)">
                                      <p:cBhvr>
                                        <p:cTn id="15" dur="500"/>
                                        <p:tgtEl>
                                          <p:spTgt spid="2">
                                            <p:graphicEl>
                                              <a:dgm id="{5F9B5332-CCE2-4FD8-90B8-392BE5CF13A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graphicEl>
                                              <a:dgm id="{52F73324-53ED-4CA3-AC1B-C120192A3DF2}"/>
                                            </p:graphicEl>
                                          </p:spTgt>
                                        </p:tgtEl>
                                        <p:attrNameLst>
                                          <p:attrName>style.visibility</p:attrName>
                                        </p:attrNameLst>
                                      </p:cBhvr>
                                      <p:to>
                                        <p:strVal val="visible"/>
                                      </p:to>
                                    </p:set>
                                    <p:animEffect transition="in" filter="wipe(up)">
                                      <p:cBhvr>
                                        <p:cTn id="20" dur="500"/>
                                        <p:tgtEl>
                                          <p:spTgt spid="2">
                                            <p:graphicEl>
                                              <a:dgm id="{52F73324-53ED-4CA3-AC1B-C120192A3DF2}"/>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
                                            <p:graphicEl>
                                              <a:dgm id="{2857082E-AD75-4118-8F7F-9428B4BFF2D7}"/>
                                            </p:graphicEl>
                                          </p:spTgt>
                                        </p:tgtEl>
                                        <p:attrNameLst>
                                          <p:attrName>style.visibility</p:attrName>
                                        </p:attrNameLst>
                                      </p:cBhvr>
                                      <p:to>
                                        <p:strVal val="visible"/>
                                      </p:to>
                                    </p:set>
                                    <p:animEffect transition="in" filter="wipe(up)">
                                      <p:cBhvr>
                                        <p:cTn id="23" dur="500"/>
                                        <p:tgtEl>
                                          <p:spTgt spid="2">
                                            <p:graphicEl>
                                              <a:dgm id="{2857082E-AD75-4118-8F7F-9428B4BFF2D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
                                            <p:graphicEl>
                                              <a:dgm id="{E62E17C0-81C9-4F49-8B35-9FB2049C9C51}"/>
                                            </p:graphicEl>
                                          </p:spTgt>
                                        </p:tgtEl>
                                        <p:attrNameLst>
                                          <p:attrName>style.visibility</p:attrName>
                                        </p:attrNameLst>
                                      </p:cBhvr>
                                      <p:to>
                                        <p:strVal val="visible"/>
                                      </p:to>
                                    </p:set>
                                    <p:animEffect transition="in" filter="wipe(up)">
                                      <p:cBhvr>
                                        <p:cTn id="28" dur="500"/>
                                        <p:tgtEl>
                                          <p:spTgt spid="2">
                                            <p:graphicEl>
                                              <a:dgm id="{E62E17C0-81C9-4F49-8B35-9FB2049C9C51}"/>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
                                            <p:graphicEl>
                                              <a:dgm id="{8BF3C484-FF92-4967-87C2-C70D48A9732A}"/>
                                            </p:graphicEl>
                                          </p:spTgt>
                                        </p:tgtEl>
                                        <p:attrNameLst>
                                          <p:attrName>style.visibility</p:attrName>
                                        </p:attrNameLst>
                                      </p:cBhvr>
                                      <p:to>
                                        <p:strVal val="visible"/>
                                      </p:to>
                                    </p:set>
                                    <p:animEffect transition="in" filter="wipe(up)">
                                      <p:cBhvr>
                                        <p:cTn id="31" dur="500"/>
                                        <p:tgtEl>
                                          <p:spTgt spid="2">
                                            <p:graphicEl>
                                              <a:dgm id="{8BF3C484-FF92-4967-87C2-C70D48A9732A}"/>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
                                            <p:graphicEl>
                                              <a:dgm id="{D3A255D7-C045-4550-80EC-0C18B47991E1}"/>
                                            </p:graphicEl>
                                          </p:spTgt>
                                        </p:tgtEl>
                                        <p:attrNameLst>
                                          <p:attrName>style.visibility</p:attrName>
                                        </p:attrNameLst>
                                      </p:cBhvr>
                                      <p:to>
                                        <p:strVal val="visible"/>
                                      </p:to>
                                    </p:set>
                                    <p:animEffect transition="in" filter="wipe(up)">
                                      <p:cBhvr>
                                        <p:cTn id="36" dur="500"/>
                                        <p:tgtEl>
                                          <p:spTgt spid="2">
                                            <p:graphicEl>
                                              <a:dgm id="{D3A255D7-C045-4550-80EC-0C18B47991E1}"/>
                                            </p:graphic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
                                            <p:graphicEl>
                                              <a:dgm id="{72756B97-8527-4A0E-A4E1-1A04B7D143CD}"/>
                                            </p:graphicEl>
                                          </p:spTgt>
                                        </p:tgtEl>
                                        <p:attrNameLst>
                                          <p:attrName>style.visibility</p:attrName>
                                        </p:attrNameLst>
                                      </p:cBhvr>
                                      <p:to>
                                        <p:strVal val="visible"/>
                                      </p:to>
                                    </p:set>
                                    <p:animEffect transition="in" filter="wipe(up)">
                                      <p:cBhvr>
                                        <p:cTn id="39" dur="500"/>
                                        <p:tgtEl>
                                          <p:spTgt spid="2">
                                            <p:graphicEl>
                                              <a:dgm id="{72756B97-8527-4A0E-A4E1-1A04B7D143CD}"/>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
                                            <p:graphicEl>
                                              <a:dgm id="{DDBE3132-B167-4157-949C-49EE9E5CB049}"/>
                                            </p:graphicEl>
                                          </p:spTgt>
                                        </p:tgtEl>
                                        <p:attrNameLst>
                                          <p:attrName>style.visibility</p:attrName>
                                        </p:attrNameLst>
                                      </p:cBhvr>
                                      <p:to>
                                        <p:strVal val="visible"/>
                                      </p:to>
                                    </p:set>
                                    <p:animEffect transition="in" filter="wipe(up)">
                                      <p:cBhvr>
                                        <p:cTn id="44" dur="500"/>
                                        <p:tgtEl>
                                          <p:spTgt spid="2">
                                            <p:graphicEl>
                                              <a:dgm id="{DDBE3132-B167-4157-949C-49EE9E5CB049}"/>
                                            </p:graphic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
                                            <p:graphicEl>
                                              <a:dgm id="{9CFA5347-8A39-4A29-B021-7AC8C7FEB179}"/>
                                            </p:graphicEl>
                                          </p:spTgt>
                                        </p:tgtEl>
                                        <p:attrNameLst>
                                          <p:attrName>style.visibility</p:attrName>
                                        </p:attrNameLst>
                                      </p:cBhvr>
                                      <p:to>
                                        <p:strVal val="visible"/>
                                      </p:to>
                                    </p:set>
                                    <p:animEffect transition="in" filter="wipe(up)">
                                      <p:cBhvr>
                                        <p:cTn id="47" dur="500"/>
                                        <p:tgtEl>
                                          <p:spTgt spid="2">
                                            <p:graphicEl>
                                              <a:dgm id="{9CFA5347-8A39-4A29-B021-7AC8C7FEB179}"/>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
                                            <p:graphicEl>
                                              <a:dgm id="{E404B184-1BEC-48FB-91F1-C5DE5A7786F3}"/>
                                            </p:graphicEl>
                                          </p:spTgt>
                                        </p:tgtEl>
                                        <p:attrNameLst>
                                          <p:attrName>style.visibility</p:attrName>
                                        </p:attrNameLst>
                                      </p:cBhvr>
                                      <p:to>
                                        <p:strVal val="visible"/>
                                      </p:to>
                                    </p:set>
                                    <p:animEffect transition="in" filter="wipe(up)">
                                      <p:cBhvr>
                                        <p:cTn id="52" dur="500"/>
                                        <p:tgtEl>
                                          <p:spTgt spid="2">
                                            <p:graphicEl>
                                              <a:dgm id="{E404B184-1BEC-48FB-91F1-C5DE5A7786F3}"/>
                                            </p:graphic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
                                            <p:graphicEl>
                                              <a:dgm id="{16A07BBA-BCBD-4973-816E-3366C3ED3C04}"/>
                                            </p:graphicEl>
                                          </p:spTgt>
                                        </p:tgtEl>
                                        <p:attrNameLst>
                                          <p:attrName>style.visibility</p:attrName>
                                        </p:attrNameLst>
                                      </p:cBhvr>
                                      <p:to>
                                        <p:strVal val="visible"/>
                                      </p:to>
                                    </p:set>
                                    <p:animEffect transition="in" filter="wipe(up)">
                                      <p:cBhvr>
                                        <p:cTn id="55" dur="500"/>
                                        <p:tgtEl>
                                          <p:spTgt spid="2">
                                            <p:graphicEl>
                                              <a:dgm id="{16A07BBA-BCBD-4973-816E-3366C3ED3C04}"/>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
                                            <p:graphicEl>
                                              <a:dgm id="{DD7DF4FF-403C-4463-A48E-B5960411EE9B}"/>
                                            </p:graphicEl>
                                          </p:spTgt>
                                        </p:tgtEl>
                                        <p:attrNameLst>
                                          <p:attrName>style.visibility</p:attrName>
                                        </p:attrNameLst>
                                      </p:cBhvr>
                                      <p:to>
                                        <p:strVal val="visible"/>
                                      </p:to>
                                    </p:set>
                                    <p:animEffect transition="in" filter="wipe(up)">
                                      <p:cBhvr>
                                        <p:cTn id="60" dur="500"/>
                                        <p:tgtEl>
                                          <p:spTgt spid="2">
                                            <p:graphicEl>
                                              <a:dgm id="{DD7DF4FF-403C-4463-A48E-B5960411EE9B}"/>
                                            </p:graphicEl>
                                          </p:spTgt>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2">
                                            <p:graphicEl>
                                              <a:dgm id="{696729B6-9BF2-4920-AB10-381ECBA96D91}"/>
                                            </p:graphicEl>
                                          </p:spTgt>
                                        </p:tgtEl>
                                        <p:attrNameLst>
                                          <p:attrName>style.visibility</p:attrName>
                                        </p:attrNameLst>
                                      </p:cBhvr>
                                      <p:to>
                                        <p:strVal val="visible"/>
                                      </p:to>
                                    </p:set>
                                    <p:animEffect transition="in" filter="wipe(up)">
                                      <p:cBhvr>
                                        <p:cTn id="63" dur="500"/>
                                        <p:tgtEl>
                                          <p:spTgt spid="2">
                                            <p:graphicEl>
                                              <a:dgm id="{696729B6-9BF2-4920-AB10-381ECBA96D91}"/>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
                                            <p:graphicEl>
                                              <a:dgm id="{2AD51E52-A851-4279-AD26-C403818BF2B3}"/>
                                            </p:graphicEl>
                                          </p:spTgt>
                                        </p:tgtEl>
                                        <p:attrNameLst>
                                          <p:attrName>style.visibility</p:attrName>
                                        </p:attrNameLst>
                                      </p:cBhvr>
                                      <p:to>
                                        <p:strVal val="visible"/>
                                      </p:to>
                                    </p:set>
                                    <p:animEffect transition="in" filter="wipe(up)">
                                      <p:cBhvr>
                                        <p:cTn id="68" dur="500"/>
                                        <p:tgtEl>
                                          <p:spTgt spid="2">
                                            <p:graphicEl>
                                              <a:dgm id="{2AD51E52-A851-4279-AD26-C403818BF2B3}"/>
                                            </p:graphicEl>
                                          </p:spTgt>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2">
                                            <p:graphicEl>
                                              <a:dgm id="{1EBE0585-B807-4A72-BFFC-19A3B75948EE}"/>
                                            </p:graphicEl>
                                          </p:spTgt>
                                        </p:tgtEl>
                                        <p:attrNameLst>
                                          <p:attrName>style.visibility</p:attrName>
                                        </p:attrNameLst>
                                      </p:cBhvr>
                                      <p:to>
                                        <p:strVal val="visible"/>
                                      </p:to>
                                    </p:set>
                                    <p:animEffect transition="in" filter="wipe(up)">
                                      <p:cBhvr>
                                        <p:cTn id="71" dur="500"/>
                                        <p:tgtEl>
                                          <p:spTgt spid="2">
                                            <p:graphicEl>
                                              <a:dgm id="{1EBE0585-B807-4A72-BFFC-19A3B75948EE}"/>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barn(inVertical)">
                                      <p:cBhvr>
                                        <p:cTn id="7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52512-624A-602C-DADF-A335881A1D2C}"/>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5B3D06D-DAB4-806B-2164-2C9159F4E1EC}"/>
              </a:ext>
            </a:extLst>
          </p:cNvPr>
          <p:cNvPicPr>
            <a:picLocks noChangeAspect="1"/>
          </p:cNvPicPr>
          <p:nvPr/>
        </p:nvPicPr>
        <p:blipFill>
          <a:blip r:embed="rId2"/>
          <a:stretch>
            <a:fillRect/>
          </a:stretch>
        </p:blipFill>
        <p:spPr>
          <a:xfrm>
            <a:off x="6653656" y="1412240"/>
            <a:ext cx="5194047" cy="4058920"/>
          </a:xfrm>
          <a:prstGeom prst="rect">
            <a:avLst/>
          </a:prstGeom>
        </p:spPr>
      </p:pic>
      <p:sp>
        <p:nvSpPr>
          <p:cNvPr id="7" name="Prostokąt 6">
            <a:extLst>
              <a:ext uri="{FF2B5EF4-FFF2-40B4-BE49-F238E27FC236}">
                <a16:creationId xmlns:a16="http://schemas.microsoft.com/office/drawing/2014/main" id="{83EE1D09-B80D-EEC8-DF5A-A4DD8C7B9BA8}"/>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ymbol zastępczy numeru slajdu 10">
            <a:extLst>
              <a:ext uri="{FF2B5EF4-FFF2-40B4-BE49-F238E27FC236}">
                <a16:creationId xmlns:a16="http://schemas.microsoft.com/office/drawing/2014/main" id="{5175A4C2-7A5A-9BF1-07FA-DA4E2FE1ADA1}"/>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noProof="0" smtClean="0">
                <a:solidFill>
                  <a:schemeClr val="bg1"/>
                </a:solidFill>
                <a:latin typeface="Poppins Medium" panose="00000600000000000000" pitchFamily="2" charset="-18"/>
                <a:cs typeface="Poppins Medium" panose="00000600000000000000" pitchFamily="2" charset="-18"/>
              </a:rPr>
              <a:pPr algn="ctr"/>
              <a:t>15</a:t>
            </a:fld>
            <a:endParaRPr lang="en-US" sz="1000" noProof="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991BAA43-2CD7-4414-0EF0-1C9CBAB8E26A}"/>
              </a:ext>
            </a:extLst>
          </p:cNvPr>
          <p:cNvSpPr txBox="1">
            <a:spLocks/>
          </p:cNvSpPr>
          <p:nvPr/>
        </p:nvSpPr>
        <p:spPr>
          <a:xfrm>
            <a:off x="333268" y="305472"/>
            <a:ext cx="6774541"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noProof="0">
                <a:solidFill>
                  <a:srgbClr val="2C2B2B"/>
                </a:solidFill>
                <a:latin typeface="Poppins"/>
                <a:cs typeface="Poppins"/>
              </a:rPr>
              <a:t>New Beamlines Development: </a:t>
            </a:r>
            <a:r>
              <a:rPr lang="en-US" sz="2200" b="1">
                <a:solidFill>
                  <a:srgbClr val="2C2B2B"/>
                </a:solidFill>
                <a:latin typeface="Poppins"/>
                <a:cs typeface="Poppins"/>
              </a:rPr>
              <a:t>MAVKA</a:t>
            </a:r>
            <a:endParaRPr lang="en-US"/>
          </a:p>
        </p:txBody>
      </p:sp>
      <p:sp>
        <p:nvSpPr>
          <p:cNvPr id="3" name="Prostokąt 2">
            <a:extLst>
              <a:ext uri="{FF2B5EF4-FFF2-40B4-BE49-F238E27FC236}">
                <a16:creationId xmlns:a16="http://schemas.microsoft.com/office/drawing/2014/main" id="{D09F5656-9766-C5C9-028B-D0E896152FB3}"/>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Łącznik prosty 15">
            <a:extLst>
              <a:ext uri="{FF2B5EF4-FFF2-40B4-BE49-F238E27FC236}">
                <a16:creationId xmlns:a16="http://schemas.microsoft.com/office/drawing/2014/main" id="{93B61401-EDA5-A616-21FD-234D15A5AADD}"/>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Obraz 12" descr="Obraz zawierający tekst, Czcionka, Grafika, projekt graficzny&#10;&#10;Opis wygenerowany automatycznie">
            <a:extLst>
              <a:ext uri="{FF2B5EF4-FFF2-40B4-BE49-F238E27FC236}">
                <a16:creationId xmlns:a16="http://schemas.microsoft.com/office/drawing/2014/main" id="{BC86DE63-5F80-836E-2645-64A2A9CDD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40" y="6437280"/>
            <a:ext cx="1815528" cy="328610"/>
          </a:xfrm>
          <a:prstGeom prst="rect">
            <a:avLst/>
          </a:prstGeom>
        </p:spPr>
      </p:pic>
      <p:sp>
        <p:nvSpPr>
          <p:cNvPr id="2" name="TextBox 1">
            <a:extLst>
              <a:ext uri="{FF2B5EF4-FFF2-40B4-BE49-F238E27FC236}">
                <a16:creationId xmlns:a16="http://schemas.microsoft.com/office/drawing/2014/main" id="{014C0CA1-320E-5822-396D-5A5FB40F61F1}"/>
              </a:ext>
            </a:extLst>
          </p:cNvPr>
          <p:cNvSpPr txBox="1"/>
          <p:nvPr/>
        </p:nvSpPr>
        <p:spPr>
          <a:xfrm>
            <a:off x="512725" y="1072258"/>
            <a:ext cx="591091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Poppins"/>
                <a:ea typeface="Calibri"/>
                <a:cs typeface="Calibri"/>
              </a:rPr>
              <a:t>MAVKA is a in vacuum horizontal undulator, it will be installed in the middle of the 2nd strait section.</a:t>
            </a:r>
          </a:p>
          <a:p>
            <a:r>
              <a:rPr lang="en-US" sz="1400">
                <a:latin typeface="Poppins"/>
                <a:ea typeface="Calibri"/>
                <a:cs typeface="Calibri"/>
              </a:rPr>
              <a:t>Total magnetic length: 1.824 m</a:t>
            </a:r>
          </a:p>
          <a:p>
            <a:r>
              <a:rPr lang="en-US" sz="1400">
                <a:latin typeface="Poppins"/>
                <a:ea typeface="Calibri"/>
                <a:cs typeface="Calibri"/>
              </a:rPr>
              <a:t>Maximum field: 0.9 T at 4.75 mm gap</a:t>
            </a:r>
          </a:p>
          <a:p>
            <a:r>
              <a:rPr lang="en-US" sz="1400">
                <a:latin typeface="Poppins"/>
                <a:ea typeface="Calibri"/>
                <a:cs typeface="Calibri"/>
              </a:rPr>
              <a:t>Periods: 96</a:t>
            </a:r>
          </a:p>
          <a:p>
            <a:r>
              <a:rPr lang="en-US" sz="1400">
                <a:latin typeface="Poppins"/>
                <a:ea typeface="Calibri"/>
                <a:cs typeface="Calibri"/>
              </a:rPr>
              <a:t>Period length: 0.019 m</a:t>
            </a:r>
          </a:p>
        </p:txBody>
      </p:sp>
      <p:sp>
        <p:nvSpPr>
          <p:cNvPr id="5" name="TextBox 4">
            <a:extLst>
              <a:ext uri="{FF2B5EF4-FFF2-40B4-BE49-F238E27FC236}">
                <a16:creationId xmlns:a16="http://schemas.microsoft.com/office/drawing/2014/main" id="{95AF8FD8-9659-7699-1374-4DF49B1E8A39}"/>
              </a:ext>
            </a:extLst>
          </p:cNvPr>
          <p:cNvSpPr txBox="1"/>
          <p:nvPr/>
        </p:nvSpPr>
        <p:spPr>
          <a:xfrm>
            <a:off x="6446354" y="330383"/>
            <a:ext cx="556009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Poppins"/>
                <a:ea typeface="Calibri"/>
                <a:cs typeface="Calibri"/>
              </a:rPr>
              <a:t>In beam test:</a:t>
            </a:r>
          </a:p>
          <a:p>
            <a:r>
              <a:rPr lang="en-US" sz="1400">
                <a:latin typeface="Poppins"/>
                <a:ea typeface="Calibri"/>
                <a:cs typeface="Calibri"/>
              </a:rPr>
              <a:t>Mimicking MAVKA aperture with upper and lower vertical scraper. Test was done for ~ 400 mA beam current</a:t>
            </a:r>
          </a:p>
        </p:txBody>
      </p:sp>
      <p:sp>
        <p:nvSpPr>
          <p:cNvPr id="6" name="TextBox 5">
            <a:extLst>
              <a:ext uri="{FF2B5EF4-FFF2-40B4-BE49-F238E27FC236}">
                <a16:creationId xmlns:a16="http://schemas.microsoft.com/office/drawing/2014/main" id="{AF29BE3D-131E-6316-C96B-6F159B137971}"/>
              </a:ext>
            </a:extLst>
          </p:cNvPr>
          <p:cNvSpPr txBox="1"/>
          <p:nvPr/>
        </p:nvSpPr>
        <p:spPr>
          <a:xfrm>
            <a:off x="7111695" y="1413619"/>
            <a:ext cx="3513766" cy="3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FF0000"/>
                </a:solidFill>
                <a:latin typeface="Poppins"/>
                <a:ea typeface="Calibri"/>
                <a:cs typeface="Calibri"/>
              </a:rPr>
              <a:t>Minimum </a:t>
            </a:r>
            <a:r>
              <a:rPr lang="en-US" sz="1400">
                <a:latin typeface="Poppins"/>
                <a:ea typeface="Calibri"/>
                <a:cs typeface="Calibri"/>
              </a:rPr>
              <a:t>gap achieved at </a:t>
            </a:r>
            <a:r>
              <a:rPr lang="en-US" sz="1400" b="1">
                <a:latin typeface="Poppins"/>
                <a:ea typeface="Calibri"/>
                <a:cs typeface="Calibri"/>
              </a:rPr>
              <a:t>6.45 mm</a:t>
            </a:r>
            <a:endParaRPr lang="en-US" sz="1400" b="1">
              <a:latin typeface="Poppins"/>
            </a:endParaRPr>
          </a:p>
        </p:txBody>
      </p:sp>
      <p:sp>
        <p:nvSpPr>
          <p:cNvPr id="8" name="TextBox 7">
            <a:extLst>
              <a:ext uri="{FF2B5EF4-FFF2-40B4-BE49-F238E27FC236}">
                <a16:creationId xmlns:a16="http://schemas.microsoft.com/office/drawing/2014/main" id="{AFBD239A-C510-95E7-9177-BF82836DF596}"/>
              </a:ext>
            </a:extLst>
          </p:cNvPr>
          <p:cNvSpPr txBox="1"/>
          <p:nvPr/>
        </p:nvSpPr>
        <p:spPr>
          <a:xfrm>
            <a:off x="6472273" y="5692588"/>
            <a:ext cx="5530520" cy="746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Poppins"/>
                <a:ea typeface="Calibri"/>
                <a:cs typeface="Calibri"/>
              </a:rPr>
              <a:t>Wakefield induced on scraper introduces beam instabilities enhancing Tauschek effect. This corresponds to continues beam lifetime degradation.</a:t>
            </a:r>
            <a:endParaRPr lang="en-US" sz="1400" err="1">
              <a:latin typeface="Poppins"/>
            </a:endParaRPr>
          </a:p>
        </p:txBody>
      </p:sp>
      <p:pic>
        <p:nvPicPr>
          <p:cNvPr id="4" name="Picture 3">
            <a:extLst>
              <a:ext uri="{FF2B5EF4-FFF2-40B4-BE49-F238E27FC236}">
                <a16:creationId xmlns:a16="http://schemas.microsoft.com/office/drawing/2014/main" id="{4A14AC73-74A1-F904-D70F-2B89E2AF0FAB}"/>
              </a:ext>
            </a:extLst>
          </p:cNvPr>
          <p:cNvPicPr>
            <a:picLocks noChangeAspect="1"/>
          </p:cNvPicPr>
          <p:nvPr/>
        </p:nvPicPr>
        <p:blipFill>
          <a:blip r:embed="rId4"/>
          <a:stretch>
            <a:fillRect/>
          </a:stretch>
        </p:blipFill>
        <p:spPr>
          <a:xfrm>
            <a:off x="808652" y="1715058"/>
            <a:ext cx="5637246" cy="2665886"/>
          </a:xfrm>
          <a:prstGeom prst="rect">
            <a:avLst/>
          </a:prstGeom>
        </p:spPr>
      </p:pic>
      <p:pic>
        <p:nvPicPr>
          <p:cNvPr id="10" name="Picture 9">
            <a:extLst>
              <a:ext uri="{FF2B5EF4-FFF2-40B4-BE49-F238E27FC236}">
                <a16:creationId xmlns:a16="http://schemas.microsoft.com/office/drawing/2014/main" id="{F1935F0A-18FE-F441-5F05-21CC8E130E1A}"/>
              </a:ext>
            </a:extLst>
          </p:cNvPr>
          <p:cNvPicPr>
            <a:picLocks noChangeAspect="1"/>
          </p:cNvPicPr>
          <p:nvPr/>
        </p:nvPicPr>
        <p:blipFill>
          <a:blip r:embed="rId5"/>
          <a:stretch>
            <a:fillRect/>
          </a:stretch>
        </p:blipFill>
        <p:spPr>
          <a:xfrm>
            <a:off x="-4968551" y="2166037"/>
            <a:ext cx="12192000" cy="5869394"/>
          </a:xfrm>
          <a:prstGeom prst="rect">
            <a:avLst/>
          </a:prstGeom>
        </p:spPr>
      </p:pic>
    </p:spTree>
    <p:extLst>
      <p:ext uri="{BB962C8B-B14F-4D97-AF65-F5344CB8AC3E}">
        <p14:creationId xmlns:p14="http://schemas.microsoft.com/office/powerpoint/2010/main" val="1408976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9DA8B-7529-B64A-60CD-EE57F8E03F46}"/>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2DE7D029-A525-DF82-CE71-9DB31E65A33F}"/>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ymbol zastępczy numeru slajdu 10">
            <a:extLst>
              <a:ext uri="{FF2B5EF4-FFF2-40B4-BE49-F238E27FC236}">
                <a16:creationId xmlns:a16="http://schemas.microsoft.com/office/drawing/2014/main" id="{7B89E888-4555-4347-8726-3CBD139E0409}"/>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noProof="0" smtClean="0">
                <a:solidFill>
                  <a:schemeClr val="bg1"/>
                </a:solidFill>
                <a:latin typeface="Poppins Medium" panose="00000600000000000000" pitchFamily="2" charset="-18"/>
                <a:cs typeface="Poppins Medium" panose="00000600000000000000" pitchFamily="2" charset="-18"/>
              </a:rPr>
              <a:pPr algn="ctr"/>
              <a:t>16</a:t>
            </a:fld>
            <a:endParaRPr lang="en-US" sz="1000" noProof="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CF11C949-8F53-5C85-B6CC-1029678E6FD5}"/>
              </a:ext>
            </a:extLst>
          </p:cNvPr>
          <p:cNvSpPr txBox="1">
            <a:spLocks/>
          </p:cNvSpPr>
          <p:nvPr/>
        </p:nvSpPr>
        <p:spPr>
          <a:xfrm>
            <a:off x="333268" y="305472"/>
            <a:ext cx="6774541"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noProof="0">
                <a:solidFill>
                  <a:srgbClr val="2C2B2B"/>
                </a:solidFill>
                <a:latin typeface="Poppins"/>
                <a:cs typeface="Poppins"/>
              </a:rPr>
              <a:t>New Beamlines Development: </a:t>
            </a:r>
            <a:r>
              <a:rPr lang="en-US" sz="2200" b="1">
                <a:solidFill>
                  <a:srgbClr val="2C2B2B"/>
                </a:solidFill>
                <a:latin typeface="Poppins"/>
                <a:cs typeface="Poppins"/>
              </a:rPr>
              <a:t>MAVKA</a:t>
            </a:r>
            <a:endParaRPr lang="en-US"/>
          </a:p>
        </p:txBody>
      </p:sp>
      <p:sp>
        <p:nvSpPr>
          <p:cNvPr id="3" name="Prostokąt 2">
            <a:extLst>
              <a:ext uri="{FF2B5EF4-FFF2-40B4-BE49-F238E27FC236}">
                <a16:creationId xmlns:a16="http://schemas.microsoft.com/office/drawing/2014/main" id="{6FB65741-2130-C34B-25F0-E1DBE15D7171}"/>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Łącznik prosty 15">
            <a:extLst>
              <a:ext uri="{FF2B5EF4-FFF2-40B4-BE49-F238E27FC236}">
                <a16:creationId xmlns:a16="http://schemas.microsoft.com/office/drawing/2014/main" id="{31CA9888-B110-A881-C3C7-8D3BBF44D75E}"/>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Obraz 12" descr="Obraz zawierający tekst, Czcionka, Grafika, projekt graficzny&#10;&#10;Opis wygenerowany automatycznie">
            <a:extLst>
              <a:ext uri="{FF2B5EF4-FFF2-40B4-BE49-F238E27FC236}">
                <a16:creationId xmlns:a16="http://schemas.microsoft.com/office/drawing/2014/main" id="{FBE319F4-9DC7-BF4E-D3B1-9A189C11D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740" y="6437280"/>
            <a:ext cx="1815528" cy="328610"/>
          </a:xfrm>
          <a:prstGeom prst="rect">
            <a:avLst/>
          </a:prstGeom>
        </p:spPr>
      </p:pic>
      <p:sp>
        <p:nvSpPr>
          <p:cNvPr id="2" name="TextBox 1">
            <a:extLst>
              <a:ext uri="{FF2B5EF4-FFF2-40B4-BE49-F238E27FC236}">
                <a16:creationId xmlns:a16="http://schemas.microsoft.com/office/drawing/2014/main" id="{AB1F4583-9F00-3065-AA42-FAA1EA4A60DC}"/>
              </a:ext>
            </a:extLst>
          </p:cNvPr>
          <p:cNvSpPr txBox="1"/>
          <p:nvPr/>
        </p:nvSpPr>
        <p:spPr>
          <a:xfrm>
            <a:off x="512725" y="1041157"/>
            <a:ext cx="9036665" cy="1177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Poppins"/>
                <a:ea typeface="Calibri"/>
                <a:cs typeface="Calibri"/>
              </a:rPr>
              <a:t>MAVKA is a in vacuum horizontal undulator, it will be installed in the middle of the 2nd strait section.</a:t>
            </a:r>
          </a:p>
          <a:p>
            <a:r>
              <a:rPr lang="en-US" sz="1400">
                <a:latin typeface="Poppins"/>
                <a:ea typeface="Calibri"/>
                <a:cs typeface="Calibri"/>
              </a:rPr>
              <a:t>Total magnetic length: 1.824 m</a:t>
            </a:r>
          </a:p>
          <a:p>
            <a:r>
              <a:rPr lang="en-US" sz="1400">
                <a:latin typeface="Poppins"/>
                <a:ea typeface="Calibri"/>
                <a:cs typeface="Calibri"/>
              </a:rPr>
              <a:t>Maximum field: 0.9 T at 4.75 mm gap</a:t>
            </a:r>
          </a:p>
          <a:p>
            <a:r>
              <a:rPr lang="en-US" sz="1400">
                <a:latin typeface="Poppins"/>
                <a:ea typeface="Calibri"/>
                <a:cs typeface="Calibri"/>
              </a:rPr>
              <a:t>Periods: 96</a:t>
            </a:r>
          </a:p>
          <a:p>
            <a:r>
              <a:rPr lang="en-US" sz="1400">
                <a:latin typeface="Poppins"/>
                <a:ea typeface="Calibri"/>
                <a:cs typeface="Calibri"/>
              </a:rPr>
              <a:t>Period length: 0.019 m</a:t>
            </a:r>
          </a:p>
        </p:txBody>
      </p:sp>
      <p:pic>
        <p:nvPicPr>
          <p:cNvPr id="12" name="Picture 11">
            <a:extLst>
              <a:ext uri="{FF2B5EF4-FFF2-40B4-BE49-F238E27FC236}">
                <a16:creationId xmlns:a16="http://schemas.microsoft.com/office/drawing/2014/main" id="{D249A714-2839-F213-A842-B0C80E7E69A8}"/>
              </a:ext>
            </a:extLst>
          </p:cNvPr>
          <p:cNvPicPr>
            <a:picLocks noChangeAspect="1"/>
          </p:cNvPicPr>
          <p:nvPr/>
        </p:nvPicPr>
        <p:blipFill>
          <a:blip r:embed="rId3"/>
          <a:stretch>
            <a:fillRect/>
          </a:stretch>
        </p:blipFill>
        <p:spPr>
          <a:xfrm>
            <a:off x="332597" y="2453660"/>
            <a:ext cx="5143111" cy="3591314"/>
          </a:xfrm>
          <a:prstGeom prst="rect">
            <a:avLst/>
          </a:prstGeom>
        </p:spPr>
      </p:pic>
      <p:sp>
        <p:nvSpPr>
          <p:cNvPr id="14" name="TextBox 13">
            <a:extLst>
              <a:ext uri="{FF2B5EF4-FFF2-40B4-BE49-F238E27FC236}">
                <a16:creationId xmlns:a16="http://schemas.microsoft.com/office/drawing/2014/main" id="{1C09F9B5-FF22-0C3E-C86C-D86344091550}"/>
              </a:ext>
            </a:extLst>
          </p:cNvPr>
          <p:cNvSpPr txBox="1"/>
          <p:nvPr/>
        </p:nvSpPr>
        <p:spPr>
          <a:xfrm>
            <a:off x="699033" y="6031664"/>
            <a:ext cx="1050379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Poppins"/>
                <a:ea typeface="Calibri"/>
                <a:cs typeface="Calibri"/>
              </a:rPr>
              <a:t>Slight vertical focusing coming from undulator visible (Wakefield not included in calculations)</a:t>
            </a:r>
            <a:endParaRPr lang="en-US" sz="1200" dirty="0">
              <a:latin typeface="Poppins"/>
            </a:endParaRPr>
          </a:p>
        </p:txBody>
      </p:sp>
      <p:sp>
        <p:nvSpPr>
          <p:cNvPr id="15" name="Arrow: Up 14">
            <a:extLst>
              <a:ext uri="{FF2B5EF4-FFF2-40B4-BE49-F238E27FC236}">
                <a16:creationId xmlns:a16="http://schemas.microsoft.com/office/drawing/2014/main" id="{028DE171-B1BD-058D-39D9-3CD8B42D56AC}"/>
              </a:ext>
            </a:extLst>
          </p:cNvPr>
          <p:cNvSpPr/>
          <p:nvPr/>
        </p:nvSpPr>
        <p:spPr>
          <a:xfrm>
            <a:off x="1632246" y="5621998"/>
            <a:ext cx="119529" cy="328705"/>
          </a:xfrm>
          <a:prstGeom prst="upArrow">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17">
            <a:extLst>
              <a:ext uri="{FF2B5EF4-FFF2-40B4-BE49-F238E27FC236}">
                <a16:creationId xmlns:a16="http://schemas.microsoft.com/office/drawing/2014/main" id="{956EF184-C188-8C47-69E9-D1B14619CBC8}"/>
              </a:ext>
            </a:extLst>
          </p:cNvPr>
          <p:cNvGraphicFramePr>
            <a:graphicFrameLocks noGrp="1"/>
          </p:cNvGraphicFramePr>
          <p:nvPr>
            <p:extLst>
              <p:ext uri="{D42A27DB-BD31-4B8C-83A1-F6EECF244321}">
                <p14:modId xmlns:p14="http://schemas.microsoft.com/office/powerpoint/2010/main" val="3982392394"/>
              </p:ext>
            </p:extLst>
          </p:nvPr>
        </p:nvGraphicFramePr>
        <p:xfrm>
          <a:off x="5682343" y="2919289"/>
          <a:ext cx="5943600" cy="1981110"/>
        </p:xfrm>
        <a:graphic>
          <a:graphicData uri="http://schemas.openxmlformats.org/drawingml/2006/table">
            <a:tbl>
              <a:tblPr bandRow="1">
                <a:tableStyleId>{5C22544A-7EE6-4342-B048-85BDC9FD1C3A}</a:tableStyleId>
              </a:tblPr>
              <a:tblGrid>
                <a:gridCol w="1485900">
                  <a:extLst>
                    <a:ext uri="{9D8B030D-6E8A-4147-A177-3AD203B41FA5}">
                      <a16:colId xmlns:a16="http://schemas.microsoft.com/office/drawing/2014/main" val="1329620947"/>
                    </a:ext>
                  </a:extLst>
                </a:gridCol>
                <a:gridCol w="1485900">
                  <a:extLst>
                    <a:ext uri="{9D8B030D-6E8A-4147-A177-3AD203B41FA5}">
                      <a16:colId xmlns:a16="http://schemas.microsoft.com/office/drawing/2014/main" val="2522931863"/>
                    </a:ext>
                  </a:extLst>
                </a:gridCol>
                <a:gridCol w="1485900">
                  <a:extLst>
                    <a:ext uri="{9D8B030D-6E8A-4147-A177-3AD203B41FA5}">
                      <a16:colId xmlns:a16="http://schemas.microsoft.com/office/drawing/2014/main" val="3722551456"/>
                    </a:ext>
                  </a:extLst>
                </a:gridCol>
                <a:gridCol w="1485900">
                  <a:extLst>
                    <a:ext uri="{9D8B030D-6E8A-4147-A177-3AD203B41FA5}">
                      <a16:colId xmlns:a16="http://schemas.microsoft.com/office/drawing/2014/main" val="2783845313"/>
                    </a:ext>
                  </a:extLst>
                </a:gridCol>
              </a:tblGrid>
              <a:tr h="201647">
                <a:tc>
                  <a:txBody>
                    <a:bodyPr/>
                    <a:lstStyle/>
                    <a:p>
                      <a:pPr rtl="0" fontAlgn="base">
                        <a:lnSpc>
                          <a:spcPts val="1425"/>
                        </a:lnSpc>
                        <a:buNone/>
                      </a:pPr>
                      <a:r>
                        <a:rPr lang="en-US" sz="1200">
                          <a:effectLst/>
                          <a:latin typeface="Aptos" panose="020B0004020202020204" pitchFamily="34" charset="0"/>
                        </a:rPr>
                        <a:t>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425"/>
                        </a:lnSpc>
                        <a:buNone/>
                      </a:pPr>
                      <a:r>
                        <a:rPr lang="en-US" sz="1200">
                          <a:effectLst/>
                          <a:latin typeface="Aptos" panose="020B0004020202020204" pitchFamily="34" charset="0"/>
                        </a:rPr>
                        <a:t>Bx/y entrance [m] </a:t>
                      </a:r>
                      <a:endParaRPr lang="en-US">
                        <a:effectLst/>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425"/>
                        </a:lnSpc>
                        <a:buNone/>
                      </a:pPr>
                      <a:r>
                        <a:rPr lang="en-US" sz="1200">
                          <a:effectLst/>
                          <a:latin typeface="Aptos" panose="020B0004020202020204" pitchFamily="34" charset="0"/>
                        </a:rPr>
                        <a:t>Bx/y mid ID [m] </a:t>
                      </a:r>
                      <a:endParaRPr lang="en-US">
                        <a:effectLst/>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425"/>
                        </a:lnSpc>
                        <a:buNone/>
                      </a:pPr>
                      <a:r>
                        <a:rPr lang="en-US" sz="1200">
                          <a:effectLst/>
                          <a:latin typeface="Aptos" panose="020B0004020202020204" pitchFamily="34" charset="0"/>
                        </a:rPr>
                        <a:t>Bx/y exit [m] </a:t>
                      </a:r>
                      <a:endParaRPr lang="en-US">
                        <a:effectLst/>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63195298"/>
                  </a:ext>
                </a:extLst>
              </a:tr>
              <a:tr h="336077">
                <a:tc>
                  <a:txBody>
                    <a:bodyPr/>
                    <a:lstStyle/>
                    <a:p>
                      <a:pPr rtl="0" fontAlgn="base">
                        <a:lnSpc>
                          <a:spcPts val="1425"/>
                        </a:lnSpc>
                        <a:buNone/>
                      </a:pPr>
                      <a:r>
                        <a:rPr lang="en-US" sz="1200">
                          <a:effectLst/>
                          <a:latin typeface="Aptos" panose="020B0004020202020204" pitchFamily="34" charset="0"/>
                        </a:rPr>
                        <a:t>Model lattice </a:t>
                      </a:r>
                      <a:endParaRPr lang="en-US">
                        <a:effectLst/>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425"/>
                        </a:lnSpc>
                        <a:buNone/>
                      </a:pPr>
                      <a:r>
                        <a:rPr lang="en-US" sz="1200">
                          <a:effectLst/>
                          <a:latin typeface="Aptos" panose="020B0004020202020204" pitchFamily="34" charset="0"/>
                        </a:rPr>
                        <a:t>beta_x  = 5.61 </a:t>
                      </a:r>
                      <a:endParaRPr lang="en-US">
                        <a:effectLst/>
                      </a:endParaRPr>
                    </a:p>
                    <a:p>
                      <a:pPr rtl="0" fontAlgn="base">
                        <a:lnSpc>
                          <a:spcPts val="1425"/>
                        </a:lnSpc>
                        <a:buNone/>
                      </a:pPr>
                      <a:r>
                        <a:rPr lang="en-US" sz="1200">
                          <a:effectLst/>
                          <a:latin typeface="Aptos" panose="020B0004020202020204" pitchFamily="34" charset="0"/>
                        </a:rPr>
                        <a:t>beta_y  = 3.13 </a:t>
                      </a:r>
                      <a:endParaRPr lang="en-US">
                        <a:effectLst/>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425"/>
                        </a:lnSpc>
                        <a:buNone/>
                      </a:pPr>
                      <a:r>
                        <a:rPr lang="en-US" sz="1200">
                          <a:effectLst/>
                          <a:latin typeface="Aptos" panose="020B0004020202020204" pitchFamily="34" charset="0"/>
                        </a:rPr>
                        <a:t>beta_x  = 5.46 </a:t>
                      </a:r>
                      <a:endParaRPr lang="en-US">
                        <a:effectLst/>
                      </a:endParaRPr>
                    </a:p>
                    <a:p>
                      <a:pPr rtl="0" fontAlgn="base">
                        <a:lnSpc>
                          <a:spcPts val="1425"/>
                        </a:lnSpc>
                        <a:buNone/>
                      </a:pPr>
                      <a:r>
                        <a:rPr lang="en-US" sz="1200">
                          <a:effectLst/>
                          <a:latin typeface="Aptos" panose="020B0004020202020204" pitchFamily="34" charset="0"/>
                        </a:rPr>
                        <a:t>beta_y  = 2.84 </a:t>
                      </a:r>
                      <a:endParaRPr lang="en-US">
                        <a:effectLst/>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425"/>
                        </a:lnSpc>
                        <a:buNone/>
                      </a:pPr>
                      <a:r>
                        <a:rPr lang="en-US" sz="1200">
                          <a:effectLst/>
                          <a:latin typeface="Aptos" panose="020B0004020202020204" pitchFamily="34" charset="0"/>
                        </a:rPr>
                        <a:t>beta_x  = 5.61 </a:t>
                      </a:r>
                      <a:endParaRPr lang="en-US">
                        <a:effectLst/>
                      </a:endParaRPr>
                    </a:p>
                    <a:p>
                      <a:pPr rtl="0" fontAlgn="base">
                        <a:lnSpc>
                          <a:spcPts val="1425"/>
                        </a:lnSpc>
                        <a:buNone/>
                      </a:pPr>
                      <a:r>
                        <a:rPr lang="en-US" sz="1200">
                          <a:effectLst/>
                          <a:latin typeface="Aptos" panose="020B0004020202020204" pitchFamily="34" charset="0"/>
                        </a:rPr>
                        <a:t>beta_y  = 3.13 </a:t>
                      </a:r>
                      <a:endParaRPr lang="en-US">
                        <a:effectLst/>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61564443"/>
                  </a:ext>
                </a:extLst>
              </a:tr>
              <a:tr h="336077">
                <a:tc>
                  <a:txBody>
                    <a:bodyPr/>
                    <a:lstStyle/>
                    <a:p>
                      <a:pPr rtl="0" fontAlgn="base">
                        <a:lnSpc>
                          <a:spcPts val="1425"/>
                        </a:lnSpc>
                        <a:buNone/>
                      </a:pPr>
                      <a:r>
                        <a:rPr lang="en-US" sz="1200">
                          <a:effectLst/>
                          <a:latin typeface="Aptos" panose="020B0004020202020204" pitchFamily="34" charset="0"/>
                        </a:rPr>
                        <a:t>Actual measured </a:t>
                      </a:r>
                      <a:endParaRPr lang="en-US">
                        <a:effectLst/>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425"/>
                        </a:lnSpc>
                        <a:buNone/>
                      </a:pPr>
                      <a:r>
                        <a:rPr lang="en-US" sz="1200">
                          <a:effectLst/>
                          <a:latin typeface="Aptos" panose="020B0004020202020204" pitchFamily="34" charset="0"/>
                        </a:rPr>
                        <a:t>beta_x  = 5.94 </a:t>
                      </a:r>
                      <a:endParaRPr lang="en-US">
                        <a:effectLst/>
                      </a:endParaRPr>
                    </a:p>
                    <a:p>
                      <a:pPr rtl="0" fontAlgn="base">
                        <a:lnSpc>
                          <a:spcPts val="1425"/>
                        </a:lnSpc>
                        <a:buNone/>
                      </a:pPr>
                      <a:r>
                        <a:rPr lang="en-US" sz="1200">
                          <a:effectLst/>
                          <a:latin typeface="Aptos" panose="020B0004020202020204" pitchFamily="34" charset="0"/>
                        </a:rPr>
                        <a:t>beta_y  = 2.95 </a:t>
                      </a:r>
                      <a:endParaRPr lang="en-US">
                        <a:effectLst/>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425"/>
                        </a:lnSpc>
                        <a:buNone/>
                      </a:pPr>
                      <a:r>
                        <a:rPr lang="en-US" sz="1200">
                          <a:effectLst/>
                          <a:latin typeface="Aptos" panose="020B0004020202020204" pitchFamily="34" charset="0"/>
                        </a:rPr>
                        <a:t>beta_x = 5.84 </a:t>
                      </a:r>
                      <a:endParaRPr lang="en-US">
                        <a:effectLst/>
                      </a:endParaRPr>
                    </a:p>
                    <a:p>
                      <a:pPr rtl="0" fontAlgn="base">
                        <a:lnSpc>
                          <a:spcPts val="1425"/>
                        </a:lnSpc>
                        <a:buNone/>
                      </a:pPr>
                      <a:r>
                        <a:rPr lang="en-US" sz="1200">
                          <a:effectLst/>
                          <a:latin typeface="Aptos" panose="020B0004020202020204" pitchFamily="34" charset="0"/>
                        </a:rPr>
                        <a:t>beta_y = 2.75  </a:t>
                      </a:r>
                      <a:endParaRPr lang="en-US">
                        <a:effectLst/>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425"/>
                        </a:lnSpc>
                        <a:buNone/>
                      </a:pPr>
                      <a:r>
                        <a:rPr lang="en-US" sz="1200">
                          <a:effectLst/>
                          <a:latin typeface="Aptos" panose="020B0004020202020204" pitchFamily="34" charset="0"/>
                        </a:rPr>
                        <a:t>beta_x = 5.98 </a:t>
                      </a:r>
                      <a:endParaRPr lang="en-US">
                        <a:effectLst/>
                      </a:endParaRPr>
                    </a:p>
                    <a:p>
                      <a:pPr rtl="0" fontAlgn="base">
                        <a:lnSpc>
                          <a:spcPts val="1425"/>
                        </a:lnSpc>
                        <a:buNone/>
                      </a:pPr>
                      <a:r>
                        <a:rPr lang="en-US" sz="1200">
                          <a:effectLst/>
                          <a:latin typeface="Aptos" panose="020B0004020202020204" pitchFamily="34" charset="0"/>
                        </a:rPr>
                        <a:t>beta_y = 3.08 </a:t>
                      </a:r>
                      <a:endParaRPr lang="en-US">
                        <a:effectLst/>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42266504"/>
                  </a:ext>
                </a:extLst>
              </a:tr>
              <a:tr h="817790">
                <a:tc>
                  <a:txBody>
                    <a:bodyPr/>
                    <a:lstStyle/>
                    <a:p>
                      <a:pPr rtl="0" fontAlgn="base">
                        <a:lnSpc>
                          <a:spcPts val="1425"/>
                        </a:lnSpc>
                        <a:buNone/>
                      </a:pPr>
                      <a:r>
                        <a:rPr lang="en-US" sz="1200">
                          <a:effectLst/>
                          <a:latin typeface="Aptos" panose="020B0004020202020204" pitchFamily="34" charset="0"/>
                        </a:rPr>
                        <a:t>Model with Mavka </a:t>
                      </a:r>
                      <a:endParaRPr lang="en-US">
                        <a:effectLst/>
                      </a:endParaRPr>
                    </a:p>
                    <a:p>
                      <a:pPr rtl="0" fontAlgn="base">
                        <a:lnSpc>
                          <a:spcPts val="1425"/>
                        </a:lnSpc>
                        <a:buNone/>
                      </a:pPr>
                      <a:r>
                        <a:rPr lang="en-US" sz="1200">
                          <a:effectLst/>
                          <a:latin typeface="Aptos" panose="020B0004020202020204" pitchFamily="34" charset="0"/>
                        </a:rPr>
                        <a:t>Ocelot </a:t>
                      </a:r>
                      <a:endParaRPr lang="en-US">
                        <a:effectLst/>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425"/>
                        </a:lnSpc>
                        <a:buNone/>
                      </a:pPr>
                      <a:r>
                        <a:rPr lang="en-US" sz="1200">
                          <a:effectLst/>
                          <a:latin typeface="Aptos" panose="020B0004020202020204" pitchFamily="34" charset="0"/>
                        </a:rPr>
                        <a:t>beta_x  = 5.61 </a:t>
                      </a:r>
                      <a:endParaRPr lang="en-US">
                        <a:effectLst/>
                      </a:endParaRPr>
                    </a:p>
                    <a:p>
                      <a:pPr rtl="0" fontAlgn="base">
                        <a:lnSpc>
                          <a:spcPts val="1425"/>
                        </a:lnSpc>
                        <a:buNone/>
                      </a:pPr>
                      <a:r>
                        <a:rPr lang="en-US" sz="1200">
                          <a:effectLst/>
                          <a:latin typeface="Aptos" panose="020B0004020202020204" pitchFamily="34" charset="0"/>
                        </a:rPr>
                        <a:t>beta_y  = 3.08 </a:t>
                      </a:r>
                      <a:endParaRPr lang="en-US">
                        <a:effectLst/>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425"/>
                        </a:lnSpc>
                        <a:buNone/>
                      </a:pPr>
                      <a:r>
                        <a:rPr lang="en-US" sz="1200">
                          <a:effectLst/>
                          <a:latin typeface="Aptos" panose="020B0004020202020204" pitchFamily="34" charset="0"/>
                        </a:rPr>
                        <a:t>beta_x  = 5.46 </a:t>
                      </a:r>
                      <a:endParaRPr lang="en-US">
                        <a:effectLst/>
                      </a:endParaRPr>
                    </a:p>
                    <a:p>
                      <a:pPr rtl="0" fontAlgn="base">
                        <a:lnSpc>
                          <a:spcPts val="1425"/>
                        </a:lnSpc>
                        <a:buNone/>
                      </a:pPr>
                      <a:r>
                        <a:rPr lang="en-US" sz="1200">
                          <a:effectLst/>
                          <a:latin typeface="Aptos" panose="020B0004020202020204" pitchFamily="34" charset="0"/>
                        </a:rPr>
                        <a:t>beta_y  = 2.80 </a:t>
                      </a:r>
                      <a:endParaRPr lang="en-US">
                        <a:effectLst/>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fontAlgn="base">
                        <a:lnSpc>
                          <a:spcPts val="1425"/>
                        </a:lnSpc>
                        <a:buNone/>
                      </a:pPr>
                      <a:r>
                        <a:rPr lang="en-US" sz="1200">
                          <a:effectLst/>
                          <a:latin typeface="Aptos" panose="020B0004020202020204" pitchFamily="34" charset="0"/>
                        </a:rPr>
                        <a:t>beta_x  = 5.61 </a:t>
                      </a:r>
                      <a:endParaRPr lang="en-US">
                        <a:effectLst/>
                      </a:endParaRPr>
                    </a:p>
                    <a:p>
                      <a:pPr rtl="0" fontAlgn="base">
                        <a:lnSpc>
                          <a:spcPts val="1425"/>
                        </a:lnSpc>
                        <a:buNone/>
                      </a:pPr>
                      <a:r>
                        <a:rPr lang="en-US" sz="1200">
                          <a:effectLst/>
                          <a:latin typeface="Aptos" panose="020B0004020202020204" pitchFamily="34" charset="0"/>
                        </a:rPr>
                        <a:t>beta_y  = 3.08 </a:t>
                      </a:r>
                      <a:endParaRPr lang="en-US">
                        <a:effectLst/>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01605204"/>
                  </a:ext>
                </a:extLst>
              </a:tr>
            </a:tbl>
          </a:graphicData>
        </a:graphic>
      </p:graphicFrame>
    </p:spTree>
    <p:extLst>
      <p:ext uri="{BB962C8B-B14F-4D97-AF65-F5344CB8AC3E}">
        <p14:creationId xmlns:p14="http://schemas.microsoft.com/office/powerpoint/2010/main" val="2394973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9DD29-4051-810A-1918-E8F4C29B9698}"/>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D5FF2172-56F7-B830-09A2-F02D188F031B}"/>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ymbol zastępczy numeru slajdu 10">
            <a:extLst>
              <a:ext uri="{FF2B5EF4-FFF2-40B4-BE49-F238E27FC236}">
                <a16:creationId xmlns:a16="http://schemas.microsoft.com/office/drawing/2014/main" id="{629982FE-AD64-47D8-14D7-7599E51FB31D}"/>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noProof="0" smtClean="0">
                <a:solidFill>
                  <a:schemeClr val="bg1"/>
                </a:solidFill>
                <a:latin typeface="Poppins Medium" panose="00000600000000000000" pitchFamily="2" charset="-18"/>
                <a:cs typeface="Poppins Medium" panose="00000600000000000000" pitchFamily="2" charset="-18"/>
              </a:rPr>
              <a:pPr algn="ctr"/>
              <a:t>17</a:t>
            </a:fld>
            <a:endParaRPr lang="en-US" sz="1000" noProof="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288D4901-2C43-3C26-6BAE-D83880D07BBD}"/>
              </a:ext>
            </a:extLst>
          </p:cNvPr>
          <p:cNvSpPr txBox="1">
            <a:spLocks/>
          </p:cNvSpPr>
          <p:nvPr/>
        </p:nvSpPr>
        <p:spPr>
          <a:xfrm>
            <a:off x="333269" y="305472"/>
            <a:ext cx="604960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a:solidFill>
                  <a:srgbClr val="2C2B2B"/>
                </a:solidFill>
                <a:latin typeface="Poppins" panose="00000500000000000000" pitchFamily="2" charset="-18"/>
                <a:cs typeface="Poppins" panose="00000500000000000000" pitchFamily="2" charset="-18"/>
              </a:rPr>
              <a:t>New Beamlines Development</a:t>
            </a:r>
            <a:endParaRPr lang="en-US" sz="2200" b="1" noProof="0">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ED375C7C-2CBE-A5BF-6315-A255A0605D46}"/>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Łącznik prosty 15">
            <a:extLst>
              <a:ext uri="{FF2B5EF4-FFF2-40B4-BE49-F238E27FC236}">
                <a16:creationId xmlns:a16="http://schemas.microsoft.com/office/drawing/2014/main" id="{B78C67CC-9E8C-CACF-07CA-26D81557687F}"/>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Obraz 12" descr="Obraz zawierający tekst, Czcionka, Grafika, projekt graficzny&#10;&#10;Opis wygenerowany automatycznie">
            <a:extLst>
              <a:ext uri="{FF2B5EF4-FFF2-40B4-BE49-F238E27FC236}">
                <a16:creationId xmlns:a16="http://schemas.microsoft.com/office/drawing/2014/main" id="{F1EC2577-5F38-40D8-E792-32B7AC1A94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740" y="6437280"/>
            <a:ext cx="1815528" cy="328610"/>
          </a:xfrm>
          <a:prstGeom prst="rect">
            <a:avLst/>
          </a:prstGeom>
        </p:spPr>
      </p:pic>
      <p:pic>
        <p:nvPicPr>
          <p:cNvPr id="6" name="Picture 5">
            <a:extLst>
              <a:ext uri="{FF2B5EF4-FFF2-40B4-BE49-F238E27FC236}">
                <a16:creationId xmlns:a16="http://schemas.microsoft.com/office/drawing/2014/main" id="{0832AA8A-3356-DC85-B06F-B86D4CC4C77E}"/>
              </a:ext>
            </a:extLst>
          </p:cNvPr>
          <p:cNvPicPr>
            <a:picLocks noChangeAspect="1"/>
          </p:cNvPicPr>
          <p:nvPr/>
        </p:nvPicPr>
        <p:blipFill>
          <a:blip r:embed="rId3"/>
          <a:stretch>
            <a:fillRect/>
          </a:stretch>
        </p:blipFill>
        <p:spPr>
          <a:xfrm>
            <a:off x="4547915" y="1561543"/>
            <a:ext cx="7492220" cy="3430236"/>
          </a:xfrm>
          <a:prstGeom prst="rect">
            <a:avLst/>
          </a:prstGeom>
          <a:ln>
            <a:solidFill>
              <a:schemeClr val="bg1">
                <a:lumMod val="65000"/>
              </a:schemeClr>
            </a:solidFill>
          </a:ln>
        </p:spPr>
      </p:pic>
      <p:sp>
        <p:nvSpPr>
          <p:cNvPr id="10" name="TextBox 9">
            <a:extLst>
              <a:ext uri="{FF2B5EF4-FFF2-40B4-BE49-F238E27FC236}">
                <a16:creationId xmlns:a16="http://schemas.microsoft.com/office/drawing/2014/main" id="{CE20A083-D1BA-1E3B-2DEA-C5CB17CE8AF2}"/>
              </a:ext>
            </a:extLst>
          </p:cNvPr>
          <p:cNvSpPr txBox="1"/>
          <p:nvPr/>
        </p:nvSpPr>
        <p:spPr>
          <a:xfrm>
            <a:off x="4742333" y="1657477"/>
            <a:ext cx="4406827" cy="369332"/>
          </a:xfrm>
          <a:prstGeom prst="rect">
            <a:avLst/>
          </a:prstGeom>
          <a:noFill/>
        </p:spPr>
        <p:txBody>
          <a:bodyPr wrap="square">
            <a:spAutoFit/>
          </a:bodyPr>
          <a:lstStyle/>
          <a:p>
            <a:r>
              <a:rPr lang="en-US" sz="1800" noProof="0">
                <a:latin typeface="Poppins" panose="00000500000000000000" pitchFamily="2" charset="-18"/>
                <a:cs typeface="Poppins" panose="00000500000000000000" pitchFamily="2" charset="-18"/>
              </a:rPr>
              <a:t>SMAUG FE,</a:t>
            </a:r>
            <a:r>
              <a:rPr lang="en-US" sz="1800" noProof="0">
                <a:solidFill>
                  <a:srgbClr val="FF0000"/>
                </a:solidFill>
                <a:latin typeface="Poppins" panose="00000500000000000000" pitchFamily="2" charset="-18"/>
                <a:cs typeface="Poppins" panose="00000500000000000000" pitchFamily="2" charset="-18"/>
              </a:rPr>
              <a:t> </a:t>
            </a:r>
            <a:r>
              <a:rPr lang="en-US" noProof="0">
                <a:solidFill>
                  <a:srgbClr val="FF0000"/>
                </a:solidFill>
                <a:latin typeface="Poppins" panose="00000500000000000000" pitchFamily="2" charset="-18"/>
                <a:cs typeface="Poppins" panose="00000500000000000000" pitchFamily="2" charset="-18"/>
              </a:rPr>
              <a:t>FDR </a:t>
            </a:r>
            <a:r>
              <a:rPr lang="en-US" noProof="0">
                <a:latin typeface="Poppins" panose="00000500000000000000" pitchFamily="2" charset="-18"/>
                <a:cs typeface="Poppins" panose="00000500000000000000" pitchFamily="2" charset="-18"/>
              </a:rPr>
              <a:t>(delivery</a:t>
            </a:r>
            <a:r>
              <a:rPr lang="en-US" sz="1800" noProof="0">
                <a:latin typeface="Poppins" panose="00000500000000000000" pitchFamily="2" charset="-18"/>
                <a:cs typeface="Poppins" panose="00000500000000000000" pitchFamily="2" charset="-18"/>
              </a:rPr>
              <a:t> 21.11.2025)</a:t>
            </a:r>
            <a:endParaRPr lang="en-US" noProof="0"/>
          </a:p>
        </p:txBody>
      </p:sp>
      <p:graphicFrame>
        <p:nvGraphicFramePr>
          <p:cNvPr id="2" name="Diagram 1">
            <a:extLst>
              <a:ext uri="{FF2B5EF4-FFF2-40B4-BE49-F238E27FC236}">
                <a16:creationId xmlns:a16="http://schemas.microsoft.com/office/drawing/2014/main" id="{3C0279EF-C458-1203-9B55-7773B16F1E10}"/>
              </a:ext>
            </a:extLst>
          </p:cNvPr>
          <p:cNvGraphicFramePr/>
          <p:nvPr>
            <p:extLst>
              <p:ext uri="{D42A27DB-BD31-4B8C-83A1-F6EECF244321}">
                <p14:modId xmlns:p14="http://schemas.microsoft.com/office/powerpoint/2010/main" val="2480011765"/>
              </p:ext>
            </p:extLst>
          </p:nvPr>
        </p:nvGraphicFramePr>
        <p:xfrm>
          <a:off x="-109379" y="1540097"/>
          <a:ext cx="6367566" cy="4748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72233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C1C11-F355-1119-F2DD-8D02090D7E7C}"/>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1EF7A4D5-AA4A-D3B0-C172-8337E10AF20D}"/>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ymbol zastępczy numeru slajdu 10">
            <a:extLst>
              <a:ext uri="{FF2B5EF4-FFF2-40B4-BE49-F238E27FC236}">
                <a16:creationId xmlns:a16="http://schemas.microsoft.com/office/drawing/2014/main" id="{A2254D8C-0EA4-E2EC-90FA-E9C9DB0E6957}"/>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noProof="0" smtClean="0">
                <a:solidFill>
                  <a:schemeClr val="bg1"/>
                </a:solidFill>
                <a:latin typeface="Poppins Medium" panose="00000600000000000000" pitchFamily="2" charset="-18"/>
                <a:cs typeface="Poppins Medium" panose="00000600000000000000" pitchFamily="2" charset="-18"/>
              </a:rPr>
              <a:pPr algn="ctr"/>
              <a:t>18</a:t>
            </a:fld>
            <a:endParaRPr lang="en-US" sz="1000" noProof="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EE00D027-FA87-409A-A15E-F90F379960D7}"/>
              </a:ext>
            </a:extLst>
          </p:cNvPr>
          <p:cNvSpPr txBox="1">
            <a:spLocks/>
          </p:cNvSpPr>
          <p:nvPr/>
        </p:nvSpPr>
        <p:spPr>
          <a:xfrm>
            <a:off x="333269" y="305472"/>
            <a:ext cx="8074642" cy="657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noProof="0">
                <a:solidFill>
                  <a:srgbClr val="2C2B2B"/>
                </a:solidFill>
                <a:latin typeface="Poppins"/>
                <a:cs typeface="Poppins"/>
              </a:rPr>
              <a:t>Development of Magnetic Lab</a:t>
            </a:r>
            <a:endParaRPr lang="en-US" sz="2200" b="1" noProof="0">
              <a:solidFill>
                <a:srgbClr val="2C2B2B"/>
              </a:solidFill>
              <a:latin typeface="Poppins"/>
              <a:ea typeface="Calibri Light"/>
              <a:cs typeface="Poppins"/>
            </a:endParaRPr>
          </a:p>
        </p:txBody>
      </p:sp>
      <p:sp>
        <p:nvSpPr>
          <p:cNvPr id="3" name="Prostokąt 2">
            <a:extLst>
              <a:ext uri="{FF2B5EF4-FFF2-40B4-BE49-F238E27FC236}">
                <a16:creationId xmlns:a16="http://schemas.microsoft.com/office/drawing/2014/main" id="{774C916C-51DB-49F1-B879-FC57152E9E1B}"/>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Łącznik prosty 15">
            <a:extLst>
              <a:ext uri="{FF2B5EF4-FFF2-40B4-BE49-F238E27FC236}">
                <a16:creationId xmlns:a16="http://schemas.microsoft.com/office/drawing/2014/main" id="{EFDDE0B0-E55F-7F3A-9667-E4E4C386143A}"/>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Obraz 12" descr="Obraz zawierający tekst, Czcionka, Grafika, projekt graficzny&#10;&#10;Opis wygenerowany automatycznie">
            <a:extLst>
              <a:ext uri="{FF2B5EF4-FFF2-40B4-BE49-F238E27FC236}">
                <a16:creationId xmlns:a16="http://schemas.microsoft.com/office/drawing/2014/main" id="{2D65005E-3588-3A0A-6F72-2371DADCF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740" y="6437280"/>
            <a:ext cx="1815528" cy="328610"/>
          </a:xfrm>
          <a:prstGeom prst="rect">
            <a:avLst/>
          </a:prstGeom>
        </p:spPr>
      </p:pic>
      <p:sp>
        <p:nvSpPr>
          <p:cNvPr id="2" name="pole tekstowe 1">
            <a:extLst>
              <a:ext uri="{FF2B5EF4-FFF2-40B4-BE49-F238E27FC236}">
                <a16:creationId xmlns:a16="http://schemas.microsoft.com/office/drawing/2014/main" id="{AA989617-34AD-FDFD-9497-AAA965674F9B}"/>
              </a:ext>
            </a:extLst>
          </p:cNvPr>
          <p:cNvSpPr txBox="1"/>
          <p:nvPr/>
        </p:nvSpPr>
        <p:spPr>
          <a:xfrm>
            <a:off x="333269" y="943172"/>
            <a:ext cx="7671792" cy="3293209"/>
          </a:xfrm>
          <a:prstGeom prst="rect">
            <a:avLst/>
          </a:prstGeom>
          <a:noFill/>
        </p:spPr>
        <p:txBody>
          <a:bodyPr wrap="square" lIns="91440" tIns="45720" rIns="91440" bIns="45720" anchor="t">
            <a:spAutoFit/>
          </a:bodyPr>
          <a:lstStyle/>
          <a:p>
            <a:pPr algn="just"/>
            <a:endParaRPr lang="en-US" sz="1300" b="1" noProof="0">
              <a:latin typeface="Poppins"/>
              <a:ea typeface="+mn-lt"/>
              <a:cs typeface="+mn-lt"/>
            </a:endParaRPr>
          </a:p>
          <a:p>
            <a:pPr marL="285750" indent="-285750" algn="just">
              <a:buFont typeface="Arial"/>
              <a:buChar char="•"/>
            </a:pPr>
            <a:r>
              <a:rPr lang="en-US" sz="1300" b="1" noProof="0">
                <a:solidFill>
                  <a:srgbClr val="000000"/>
                </a:solidFill>
                <a:latin typeface="Poppins"/>
                <a:ea typeface="+mn-lt"/>
                <a:cs typeface="+mn-lt"/>
              </a:rPr>
              <a:t>Construction of the  magnetic laboratory (in progress)</a:t>
            </a:r>
          </a:p>
          <a:p>
            <a:pPr marL="285750" indent="-285750" algn="just">
              <a:buFont typeface="Arial"/>
              <a:buChar char="•"/>
            </a:pPr>
            <a:r>
              <a:rPr lang="en-US" sz="1300" noProof="0">
                <a:solidFill>
                  <a:srgbClr val="000000"/>
                </a:solidFill>
                <a:latin typeface="Poppins"/>
                <a:ea typeface="Calibri" panose="020F0502020204030204"/>
                <a:cs typeface="Calibri" panose="020F0502020204030204"/>
              </a:rPr>
              <a:t>Adaptation of the a</a:t>
            </a:r>
            <a:r>
              <a:rPr lang="en-US" sz="1300" noProof="0">
                <a:solidFill>
                  <a:srgbClr val="000000"/>
                </a:solidFill>
                <a:latin typeface="Poppins"/>
                <a:ea typeface="Calibri" panose="020F0502020204030204"/>
                <a:cs typeface="Poppins"/>
              </a:rPr>
              <a:t>vailable space </a:t>
            </a:r>
            <a:r>
              <a:rPr lang="en-US" sz="1300" noProof="0">
                <a:solidFill>
                  <a:srgbClr val="000000"/>
                </a:solidFill>
                <a:latin typeface="Poppins"/>
                <a:ea typeface="Calibri" panose="020F0502020204030204"/>
                <a:cs typeface="Calibri"/>
              </a:rPr>
              <a:t>after removal of the </a:t>
            </a:r>
            <a:r>
              <a:rPr lang="en-US" sz="1300" noProof="0" err="1">
                <a:solidFill>
                  <a:srgbClr val="000000"/>
                </a:solidFill>
                <a:latin typeface="Poppins"/>
                <a:ea typeface="Calibri" panose="020F0502020204030204"/>
                <a:cs typeface="Calibri"/>
              </a:rPr>
              <a:t>CrioTEM</a:t>
            </a:r>
            <a:r>
              <a:rPr lang="en-US" sz="1300" noProof="0">
                <a:solidFill>
                  <a:srgbClr val="000000"/>
                </a:solidFill>
                <a:latin typeface="Poppins"/>
                <a:ea typeface="Calibri" panose="020F0502020204030204"/>
                <a:cs typeface="Calibri"/>
              </a:rPr>
              <a:t> microscope: additional resin surface on the floor, reinforcement of the main communication path for heavy equipment, refreshment of the walls, </a:t>
            </a:r>
          </a:p>
          <a:p>
            <a:pPr marL="285750" indent="-285750" algn="just">
              <a:buFont typeface="Arial"/>
              <a:buChar char="•"/>
            </a:pPr>
            <a:endParaRPr lang="en-US" sz="1300" noProof="0">
              <a:solidFill>
                <a:srgbClr val="000000"/>
              </a:solidFill>
              <a:latin typeface="Poppins"/>
              <a:ea typeface="Calibri" panose="020F0502020204030204"/>
              <a:cs typeface="Calibri"/>
            </a:endParaRPr>
          </a:p>
          <a:p>
            <a:pPr marL="285750" indent="-285750" algn="just">
              <a:buFont typeface="Arial,Sans-Serif"/>
              <a:buChar char="•"/>
            </a:pPr>
            <a:r>
              <a:rPr lang="en-US" sz="1300" b="1" noProof="0">
                <a:solidFill>
                  <a:srgbClr val="000000"/>
                </a:solidFill>
                <a:latin typeface="Poppins"/>
                <a:ea typeface="Calibri" panose="020F0502020204030204"/>
                <a:cs typeface="Poppins"/>
              </a:rPr>
              <a:t>Construction of the measuring systems for magnetic measurements (in progress)</a:t>
            </a:r>
          </a:p>
          <a:p>
            <a:pPr marL="285750" indent="-285750" algn="just">
              <a:buFont typeface="Arial,Sans-Serif"/>
              <a:buChar char="•"/>
            </a:pPr>
            <a:r>
              <a:rPr lang="en-US" sz="1300" noProof="0">
                <a:solidFill>
                  <a:srgbClr val="000000"/>
                </a:solidFill>
                <a:latin typeface="Poppins"/>
                <a:ea typeface="Calibri" panose="020F0502020204030204"/>
                <a:cs typeface="Poppins"/>
              </a:rPr>
              <a:t>Wide spectrum of measurements are foreseen inside the magnetic laboratory: </a:t>
            </a:r>
          </a:p>
          <a:p>
            <a:pPr marL="742950" lvl="1" indent="-285750" algn="just">
              <a:buFont typeface="Courier New"/>
              <a:buChar char="o"/>
            </a:pPr>
            <a:r>
              <a:rPr lang="en-US" sz="1300" noProof="0">
                <a:latin typeface="Poppins"/>
                <a:ea typeface="Calibri" panose="020F0502020204030204"/>
                <a:cs typeface="Poppins"/>
              </a:rPr>
              <a:t>Rotating coil measurements </a:t>
            </a:r>
          </a:p>
          <a:p>
            <a:pPr marL="742950" lvl="1" indent="-285750" algn="just">
              <a:buFont typeface="Courier New"/>
              <a:buChar char="o"/>
            </a:pPr>
            <a:r>
              <a:rPr lang="en-US" sz="1300" noProof="0">
                <a:latin typeface="Poppins"/>
                <a:ea typeface="Calibri" panose="020F0502020204030204"/>
                <a:cs typeface="Poppins"/>
              </a:rPr>
              <a:t>Stretched wire measurements</a:t>
            </a:r>
          </a:p>
          <a:p>
            <a:pPr marL="742950" lvl="1" indent="-285750" algn="just">
              <a:buFont typeface="Courier New"/>
              <a:buChar char="o"/>
            </a:pPr>
            <a:r>
              <a:rPr lang="en-US" sz="1300" noProof="0">
                <a:latin typeface="Poppins"/>
                <a:ea typeface="Calibri" panose="020F0502020204030204"/>
                <a:cs typeface="Poppins"/>
              </a:rPr>
              <a:t>Vibrating wire measurements </a:t>
            </a:r>
          </a:p>
          <a:p>
            <a:pPr marL="742950" lvl="1" indent="-285750" algn="just">
              <a:buFont typeface="Courier New"/>
              <a:buChar char="o"/>
            </a:pPr>
            <a:r>
              <a:rPr lang="en-US" sz="1300" noProof="0">
                <a:latin typeface="Poppins"/>
                <a:ea typeface="Calibri" panose="020F0502020204030204"/>
                <a:cs typeface="Poppins"/>
              </a:rPr>
              <a:t>Hall probe measurements </a:t>
            </a:r>
            <a:endParaRPr lang="en-US" sz="1300" noProof="0">
              <a:solidFill>
                <a:srgbClr val="000000"/>
              </a:solidFill>
              <a:latin typeface="Poppins"/>
              <a:ea typeface="Calibri" panose="020F0502020204030204"/>
              <a:cs typeface="Poppins"/>
            </a:endParaRPr>
          </a:p>
          <a:p>
            <a:pPr lvl="1" algn="just"/>
            <a:r>
              <a:rPr lang="en-US" sz="1300" noProof="0">
                <a:solidFill>
                  <a:srgbClr val="000000"/>
                </a:solidFill>
                <a:latin typeface="Poppins"/>
                <a:ea typeface="Calibri" panose="020F0502020204030204"/>
                <a:cs typeface="Poppins"/>
              </a:rPr>
              <a:t>All measurements are intended to strengthen Solaris' operational capabilities and lead to reduction of the production costs and, in extreme cases, to the independence of external suppliers.</a:t>
            </a:r>
            <a:endParaRPr lang="en-US" noProof="0"/>
          </a:p>
          <a:p>
            <a:pPr algn="just"/>
            <a:endParaRPr lang="en-US" sz="1300" noProof="0">
              <a:solidFill>
                <a:srgbClr val="000000"/>
              </a:solidFill>
              <a:latin typeface="Poppins" panose="00000500000000000000" pitchFamily="2" charset="-18"/>
              <a:ea typeface="Calibri"/>
              <a:cs typeface="Poppins" panose="00000500000000000000" pitchFamily="2" charset="-18"/>
            </a:endParaRPr>
          </a:p>
        </p:txBody>
      </p:sp>
      <p:pic>
        <p:nvPicPr>
          <p:cNvPr id="6" name="Picture 5">
            <a:extLst>
              <a:ext uri="{FF2B5EF4-FFF2-40B4-BE49-F238E27FC236}">
                <a16:creationId xmlns:a16="http://schemas.microsoft.com/office/drawing/2014/main" id="{3F4A88C6-44A6-7113-FA16-2108432CF9B2}"/>
              </a:ext>
            </a:extLst>
          </p:cNvPr>
          <p:cNvPicPr>
            <a:picLocks noChangeAspect="1"/>
          </p:cNvPicPr>
          <p:nvPr/>
        </p:nvPicPr>
        <p:blipFill>
          <a:blip r:embed="rId3"/>
          <a:stretch>
            <a:fillRect/>
          </a:stretch>
        </p:blipFill>
        <p:spPr>
          <a:xfrm>
            <a:off x="7723188" y="163513"/>
            <a:ext cx="4120092" cy="2009775"/>
          </a:xfrm>
          <a:prstGeom prst="rect">
            <a:avLst/>
          </a:prstGeom>
        </p:spPr>
      </p:pic>
      <p:pic>
        <p:nvPicPr>
          <p:cNvPr id="10" name="Picture 9">
            <a:extLst>
              <a:ext uri="{FF2B5EF4-FFF2-40B4-BE49-F238E27FC236}">
                <a16:creationId xmlns:a16="http://schemas.microsoft.com/office/drawing/2014/main" id="{DA742051-B2E3-84BF-7FBB-2511A4C7A497}"/>
              </a:ext>
            </a:extLst>
          </p:cNvPr>
          <p:cNvPicPr>
            <a:picLocks noChangeAspect="1"/>
          </p:cNvPicPr>
          <p:nvPr/>
        </p:nvPicPr>
        <p:blipFill>
          <a:blip r:embed="rId4"/>
          <a:stretch>
            <a:fillRect/>
          </a:stretch>
        </p:blipFill>
        <p:spPr>
          <a:xfrm>
            <a:off x="8459258" y="1976967"/>
            <a:ext cx="3155950" cy="1735667"/>
          </a:xfrm>
          <a:prstGeom prst="rect">
            <a:avLst/>
          </a:prstGeom>
        </p:spPr>
      </p:pic>
      <p:pic>
        <p:nvPicPr>
          <p:cNvPr id="12" name="Picture 11">
            <a:extLst>
              <a:ext uri="{FF2B5EF4-FFF2-40B4-BE49-F238E27FC236}">
                <a16:creationId xmlns:a16="http://schemas.microsoft.com/office/drawing/2014/main" id="{AC837534-C10F-B521-DE2F-684F8C34C5E3}"/>
              </a:ext>
            </a:extLst>
          </p:cNvPr>
          <p:cNvPicPr>
            <a:picLocks noChangeAspect="1"/>
          </p:cNvPicPr>
          <p:nvPr/>
        </p:nvPicPr>
        <p:blipFill>
          <a:blip r:embed="rId5"/>
          <a:stretch>
            <a:fillRect/>
          </a:stretch>
        </p:blipFill>
        <p:spPr>
          <a:xfrm>
            <a:off x="8491538" y="3619500"/>
            <a:ext cx="3514725" cy="2743200"/>
          </a:xfrm>
          <a:prstGeom prst="rect">
            <a:avLst/>
          </a:prstGeom>
        </p:spPr>
      </p:pic>
      <p:pic>
        <p:nvPicPr>
          <p:cNvPr id="15" name="Picture 14">
            <a:extLst>
              <a:ext uri="{FF2B5EF4-FFF2-40B4-BE49-F238E27FC236}">
                <a16:creationId xmlns:a16="http://schemas.microsoft.com/office/drawing/2014/main" id="{2B26FFBB-819A-BED6-372F-F4096B97397E}"/>
              </a:ext>
            </a:extLst>
          </p:cNvPr>
          <p:cNvPicPr>
            <a:picLocks noChangeAspect="1"/>
          </p:cNvPicPr>
          <p:nvPr/>
        </p:nvPicPr>
        <p:blipFill>
          <a:blip r:embed="rId6"/>
          <a:stretch>
            <a:fillRect/>
          </a:stretch>
        </p:blipFill>
        <p:spPr>
          <a:xfrm>
            <a:off x="752475" y="4732337"/>
            <a:ext cx="1847851" cy="1702859"/>
          </a:xfrm>
          <a:prstGeom prst="rect">
            <a:avLst/>
          </a:prstGeom>
        </p:spPr>
      </p:pic>
      <p:sp>
        <p:nvSpPr>
          <p:cNvPr id="17" name="TextBox 16">
            <a:extLst>
              <a:ext uri="{FF2B5EF4-FFF2-40B4-BE49-F238E27FC236}">
                <a16:creationId xmlns:a16="http://schemas.microsoft.com/office/drawing/2014/main" id="{B4AB0500-797A-D4B7-319D-8823C24B1CEB}"/>
              </a:ext>
            </a:extLst>
          </p:cNvPr>
          <p:cNvSpPr txBox="1"/>
          <p:nvPr/>
        </p:nvSpPr>
        <p:spPr>
          <a:xfrm rot="16200000">
            <a:off x="-173584" y="5430690"/>
            <a:ext cx="161191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noProof="0">
                <a:solidFill>
                  <a:srgbClr val="FF0000"/>
                </a:solidFill>
                <a:ea typeface="Calibri"/>
                <a:cs typeface="Calibri"/>
              </a:rPr>
              <a:t>pulsed wire system</a:t>
            </a:r>
          </a:p>
        </p:txBody>
      </p:sp>
      <p:sp>
        <p:nvSpPr>
          <p:cNvPr id="18" name="TextBox 17">
            <a:extLst>
              <a:ext uri="{FF2B5EF4-FFF2-40B4-BE49-F238E27FC236}">
                <a16:creationId xmlns:a16="http://schemas.microsoft.com/office/drawing/2014/main" id="{F8CD6635-0538-1A45-392C-4FEDBA5C8D6D}"/>
              </a:ext>
            </a:extLst>
          </p:cNvPr>
          <p:cNvSpPr txBox="1"/>
          <p:nvPr/>
        </p:nvSpPr>
        <p:spPr>
          <a:xfrm rot="16200000">
            <a:off x="2137816" y="5430690"/>
            <a:ext cx="161191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noProof="0">
                <a:solidFill>
                  <a:srgbClr val="FF0000"/>
                </a:solidFill>
                <a:ea typeface="Calibri"/>
                <a:cs typeface="Calibri"/>
              </a:rPr>
              <a:t>rotating coil  system</a:t>
            </a:r>
          </a:p>
        </p:txBody>
      </p:sp>
      <p:pic>
        <p:nvPicPr>
          <p:cNvPr id="19" name="Picture 18">
            <a:extLst>
              <a:ext uri="{FF2B5EF4-FFF2-40B4-BE49-F238E27FC236}">
                <a16:creationId xmlns:a16="http://schemas.microsoft.com/office/drawing/2014/main" id="{96F3E31B-CA22-FFB6-F862-8BBC95904F29}"/>
              </a:ext>
            </a:extLst>
          </p:cNvPr>
          <p:cNvPicPr>
            <a:picLocks noChangeAspect="1"/>
          </p:cNvPicPr>
          <p:nvPr/>
        </p:nvPicPr>
        <p:blipFill>
          <a:blip r:embed="rId7"/>
          <a:srcRect t="20231" r="-405" b="-705"/>
          <a:stretch>
            <a:fillRect/>
          </a:stretch>
        </p:blipFill>
        <p:spPr>
          <a:xfrm>
            <a:off x="3049588" y="4861983"/>
            <a:ext cx="2672314" cy="1495399"/>
          </a:xfrm>
          <a:prstGeom prst="rect">
            <a:avLst/>
          </a:prstGeom>
        </p:spPr>
      </p:pic>
      <p:pic>
        <p:nvPicPr>
          <p:cNvPr id="20" name="Picture 19">
            <a:extLst>
              <a:ext uri="{FF2B5EF4-FFF2-40B4-BE49-F238E27FC236}">
                <a16:creationId xmlns:a16="http://schemas.microsoft.com/office/drawing/2014/main" id="{B94819A7-3375-9085-7249-85410021C170}"/>
              </a:ext>
            </a:extLst>
          </p:cNvPr>
          <p:cNvPicPr>
            <a:picLocks noChangeAspect="1"/>
          </p:cNvPicPr>
          <p:nvPr/>
        </p:nvPicPr>
        <p:blipFill>
          <a:blip r:embed="rId8"/>
          <a:srcRect t="8495" r="52587" b="46695"/>
          <a:stretch>
            <a:fillRect/>
          </a:stretch>
        </p:blipFill>
        <p:spPr>
          <a:xfrm>
            <a:off x="6252105" y="4730750"/>
            <a:ext cx="2379637" cy="1409315"/>
          </a:xfrm>
          <a:prstGeom prst="rect">
            <a:avLst/>
          </a:prstGeom>
        </p:spPr>
      </p:pic>
      <p:sp>
        <p:nvSpPr>
          <p:cNvPr id="21" name="TextBox 20">
            <a:extLst>
              <a:ext uri="{FF2B5EF4-FFF2-40B4-BE49-F238E27FC236}">
                <a16:creationId xmlns:a16="http://schemas.microsoft.com/office/drawing/2014/main" id="{9C3AF30D-96B9-8123-4D71-12370604237C}"/>
              </a:ext>
            </a:extLst>
          </p:cNvPr>
          <p:cNvSpPr txBox="1"/>
          <p:nvPr/>
        </p:nvSpPr>
        <p:spPr>
          <a:xfrm rot="16200000">
            <a:off x="5397482" y="5473023"/>
            <a:ext cx="161191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noProof="0">
                <a:solidFill>
                  <a:srgbClr val="FF0000"/>
                </a:solidFill>
                <a:ea typeface="Calibri"/>
                <a:cs typeface="Calibri"/>
              </a:rPr>
              <a:t>Stretched wire system</a:t>
            </a:r>
          </a:p>
        </p:txBody>
      </p:sp>
    </p:spTree>
    <p:extLst>
      <p:ext uri="{BB962C8B-B14F-4D97-AF65-F5344CB8AC3E}">
        <p14:creationId xmlns:p14="http://schemas.microsoft.com/office/powerpoint/2010/main" val="1782490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48771-1B90-911E-B59F-2E4BD581E328}"/>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30CCF99C-486C-97B0-EF25-6858BC3F109A}"/>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ymbol zastępczy numeru slajdu 10">
            <a:extLst>
              <a:ext uri="{FF2B5EF4-FFF2-40B4-BE49-F238E27FC236}">
                <a16:creationId xmlns:a16="http://schemas.microsoft.com/office/drawing/2014/main" id="{8A5135A0-3A01-C6CF-9556-CCF8C0032C46}"/>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noProof="0" smtClean="0">
                <a:solidFill>
                  <a:schemeClr val="bg1"/>
                </a:solidFill>
                <a:latin typeface="Poppins Medium" panose="00000600000000000000" pitchFamily="2" charset="-18"/>
                <a:cs typeface="Poppins Medium" panose="00000600000000000000" pitchFamily="2" charset="-18"/>
              </a:rPr>
              <a:pPr algn="ctr"/>
              <a:t>19</a:t>
            </a:fld>
            <a:endParaRPr lang="en-US" sz="1000" noProof="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5E3A3075-565B-1327-A524-7425707C4D24}"/>
              </a:ext>
            </a:extLst>
          </p:cNvPr>
          <p:cNvSpPr txBox="1">
            <a:spLocks/>
          </p:cNvSpPr>
          <p:nvPr/>
        </p:nvSpPr>
        <p:spPr>
          <a:xfrm>
            <a:off x="333269" y="305472"/>
            <a:ext cx="8074642" cy="657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a:solidFill>
                  <a:srgbClr val="2C2B2B"/>
                </a:solidFill>
                <a:latin typeface="Poppins"/>
                <a:cs typeface="Poppins"/>
              </a:rPr>
              <a:t>Upgrade plan for LINAC</a:t>
            </a:r>
            <a:endParaRPr lang="pl-PL"/>
          </a:p>
        </p:txBody>
      </p:sp>
      <p:sp>
        <p:nvSpPr>
          <p:cNvPr id="3" name="Prostokąt 2">
            <a:extLst>
              <a:ext uri="{FF2B5EF4-FFF2-40B4-BE49-F238E27FC236}">
                <a16:creationId xmlns:a16="http://schemas.microsoft.com/office/drawing/2014/main" id="{2395C81B-5A7A-4B8B-8DC1-97DAC3BF4626}"/>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Łącznik prosty 15">
            <a:extLst>
              <a:ext uri="{FF2B5EF4-FFF2-40B4-BE49-F238E27FC236}">
                <a16:creationId xmlns:a16="http://schemas.microsoft.com/office/drawing/2014/main" id="{08D1A691-B0A7-1A9E-1AFB-EFC3A49F73A6}"/>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Obraz 12" descr="Obraz zawierający tekst, Czcionka, Grafika, projekt graficzny&#10;&#10;Opis wygenerowany automatycznie">
            <a:extLst>
              <a:ext uri="{FF2B5EF4-FFF2-40B4-BE49-F238E27FC236}">
                <a16:creationId xmlns:a16="http://schemas.microsoft.com/office/drawing/2014/main" id="{2C9EDFEB-8DF6-462B-B492-AFE816DE6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740" y="6437280"/>
            <a:ext cx="1815528" cy="328610"/>
          </a:xfrm>
          <a:prstGeom prst="rect">
            <a:avLst/>
          </a:prstGeom>
        </p:spPr>
      </p:pic>
      <p:sp>
        <p:nvSpPr>
          <p:cNvPr id="2" name="pole tekstowe 1">
            <a:extLst>
              <a:ext uri="{FF2B5EF4-FFF2-40B4-BE49-F238E27FC236}">
                <a16:creationId xmlns:a16="http://schemas.microsoft.com/office/drawing/2014/main" id="{163DDA78-696C-1B89-0413-B62B4FB4B565}"/>
              </a:ext>
            </a:extLst>
          </p:cNvPr>
          <p:cNvSpPr txBox="1"/>
          <p:nvPr/>
        </p:nvSpPr>
        <p:spPr>
          <a:xfrm>
            <a:off x="333269" y="943172"/>
            <a:ext cx="7671792" cy="2292935"/>
          </a:xfrm>
          <a:prstGeom prst="rect">
            <a:avLst/>
          </a:prstGeom>
          <a:noFill/>
        </p:spPr>
        <p:txBody>
          <a:bodyPr wrap="square" lIns="91440" tIns="45720" rIns="91440" bIns="45720" anchor="t">
            <a:spAutoFit/>
          </a:bodyPr>
          <a:lstStyle/>
          <a:p>
            <a:pPr algn="just"/>
            <a:endParaRPr lang="en-US" sz="1300" b="1" noProof="0">
              <a:latin typeface="Poppins"/>
              <a:ea typeface="+mn-lt"/>
              <a:cs typeface="+mn-lt"/>
            </a:endParaRPr>
          </a:p>
          <a:p>
            <a:pPr marL="285750" indent="-285750" algn="just">
              <a:buFont typeface="Arial"/>
              <a:buChar char="•"/>
            </a:pPr>
            <a:r>
              <a:rPr lang="en-US" sz="1300">
                <a:solidFill>
                  <a:srgbClr val="000000"/>
                </a:solidFill>
                <a:latin typeface="Poppins"/>
                <a:ea typeface="+mn-lt"/>
                <a:cs typeface="+mn-lt"/>
              </a:rPr>
              <a:t>Hybrid S-band/C-band LINAC with </a:t>
            </a:r>
            <a:r>
              <a:rPr lang="en-US" sz="1300" noProof="0">
                <a:solidFill>
                  <a:srgbClr val="000000"/>
                </a:solidFill>
                <a:latin typeface="Poppins"/>
                <a:ea typeface="+mn-lt"/>
                <a:cs typeface="+mn-lt"/>
              </a:rPr>
              <a:t>magnetic </a:t>
            </a:r>
            <a:r>
              <a:rPr lang="en-US" sz="1300">
                <a:solidFill>
                  <a:srgbClr val="000000"/>
                </a:solidFill>
                <a:latin typeface="Poppins"/>
                <a:ea typeface="+mn-lt"/>
                <a:cs typeface="+mn-lt"/>
              </a:rPr>
              <a:t>bunch compressor</a:t>
            </a:r>
            <a:endParaRPr lang="en-US" sz="1300" noProof="0">
              <a:solidFill>
                <a:srgbClr val="000000"/>
              </a:solidFill>
              <a:latin typeface="Poppins"/>
              <a:ea typeface="+mn-lt"/>
              <a:cs typeface="+mn-lt"/>
            </a:endParaRPr>
          </a:p>
          <a:p>
            <a:pPr marL="285750" indent="-285750" algn="just">
              <a:buFont typeface="Arial,Sans-Serif"/>
              <a:buChar char="•"/>
            </a:pPr>
            <a:r>
              <a:rPr lang="en-US" sz="1300">
                <a:solidFill>
                  <a:srgbClr val="000000"/>
                </a:solidFill>
                <a:latin typeface="Poppins"/>
                <a:ea typeface="+mn-lt"/>
                <a:cs typeface="Poppins"/>
              </a:rPr>
              <a:t>Barium oxide thermionic cathode gun and additional laser photocathode gun</a:t>
            </a:r>
            <a:endParaRPr lang="en-US"/>
          </a:p>
          <a:p>
            <a:pPr marL="285750" indent="-285750" algn="just">
              <a:buFont typeface="Arial,Sans-Serif"/>
              <a:buChar char="•"/>
            </a:pPr>
            <a:r>
              <a:rPr lang="en-US" sz="1300">
                <a:latin typeface="Poppins"/>
                <a:cs typeface="Poppins"/>
              </a:rPr>
              <a:t>Top-up operation, injections every few minutes </a:t>
            </a:r>
            <a:endParaRPr lang="en-US"/>
          </a:p>
          <a:p>
            <a:pPr marL="285750" indent="-285750" algn="just">
              <a:buFont typeface="Arial,Sans-Serif"/>
              <a:buChar char="•"/>
            </a:pPr>
            <a:r>
              <a:rPr lang="en-US" sz="1300">
                <a:latin typeface="Poppins"/>
                <a:cs typeface="Poppins"/>
              </a:rPr>
              <a:t>2 x S-band and 18 x C-band RF structures </a:t>
            </a:r>
          </a:p>
          <a:p>
            <a:pPr marL="285750" indent="-285750" algn="just">
              <a:buFont typeface="Arial"/>
              <a:buChar char="•"/>
            </a:pPr>
            <a:r>
              <a:rPr lang="en-US" sz="1300">
                <a:solidFill>
                  <a:srgbClr val="000000"/>
                </a:solidFill>
                <a:latin typeface="Poppins"/>
                <a:ea typeface="+mn-lt"/>
                <a:cs typeface="+mn-lt"/>
              </a:rPr>
              <a:t>Optics simulations done in Elegant, </a:t>
            </a:r>
            <a:r>
              <a:rPr lang="en-US" sz="1300" err="1">
                <a:solidFill>
                  <a:srgbClr val="000000"/>
                </a:solidFill>
                <a:latin typeface="Poppins"/>
                <a:ea typeface="+mn-lt"/>
                <a:cs typeface="+mn-lt"/>
              </a:rPr>
              <a:t>PyAT</a:t>
            </a:r>
            <a:r>
              <a:rPr lang="en-US" sz="1300">
                <a:solidFill>
                  <a:srgbClr val="000000"/>
                </a:solidFill>
                <a:latin typeface="Poppins"/>
                <a:ea typeface="+mn-lt"/>
                <a:cs typeface="+mn-lt"/>
              </a:rPr>
              <a:t> and Astra for early stages of acceleration</a:t>
            </a:r>
            <a:endParaRPr lang="en-US">
              <a:latin typeface="Poppins"/>
            </a:endParaRPr>
          </a:p>
          <a:p>
            <a:pPr marL="285750" indent="-285750" algn="just">
              <a:buFont typeface="Arial"/>
              <a:buChar char="•"/>
            </a:pPr>
            <a:endParaRPr lang="en-US" sz="1300">
              <a:solidFill>
                <a:srgbClr val="000000"/>
              </a:solidFill>
              <a:latin typeface="Poppins"/>
              <a:ea typeface="Calibri" panose="020F0502020204030204"/>
              <a:cs typeface="Calibri"/>
            </a:endParaRPr>
          </a:p>
          <a:p>
            <a:pPr marL="285750" indent="-285750" algn="just">
              <a:buFont typeface="Arial"/>
              <a:buChar char="•"/>
            </a:pPr>
            <a:endParaRPr lang="en-US" sz="1300" noProof="0">
              <a:latin typeface="Calibri"/>
              <a:ea typeface="Calibri"/>
              <a:cs typeface="Calibri"/>
            </a:endParaRPr>
          </a:p>
          <a:p>
            <a:pPr marL="285750" indent="-285750" algn="just">
              <a:buFont typeface="Arial"/>
              <a:buChar char="•"/>
            </a:pPr>
            <a:endParaRPr lang="en-US" sz="1300" noProof="0">
              <a:solidFill>
                <a:srgbClr val="000000"/>
              </a:solidFill>
              <a:latin typeface="Poppins" panose="00000500000000000000" pitchFamily="2" charset="-18"/>
              <a:ea typeface="Calibri"/>
              <a:cs typeface="Calibri"/>
            </a:endParaRPr>
          </a:p>
          <a:p>
            <a:pPr marL="285750" indent="-285750" algn="just">
              <a:buFont typeface="Arial,Sans-Serif"/>
              <a:buChar char="•"/>
            </a:pPr>
            <a:endParaRPr lang="en-US" sz="1300" b="1">
              <a:solidFill>
                <a:srgbClr val="000000"/>
              </a:solidFill>
              <a:latin typeface="Poppins" panose="00000500000000000000" pitchFamily="2" charset="-18"/>
              <a:ea typeface="Calibri"/>
              <a:cs typeface="Poppins" panose="00000500000000000000" pitchFamily="2" charset="-18"/>
            </a:endParaRPr>
          </a:p>
          <a:p>
            <a:pPr algn="just"/>
            <a:endParaRPr lang="en-US" sz="1300">
              <a:solidFill>
                <a:srgbClr val="000000"/>
              </a:solidFill>
              <a:latin typeface="Poppins" panose="00000500000000000000" pitchFamily="2" charset="-18"/>
              <a:ea typeface="Calibri"/>
              <a:cs typeface="Poppins" panose="00000500000000000000" pitchFamily="2" charset="-18"/>
            </a:endParaRPr>
          </a:p>
        </p:txBody>
      </p:sp>
      <p:graphicFrame>
        <p:nvGraphicFramePr>
          <p:cNvPr id="5" name="Tabela 4">
            <a:extLst>
              <a:ext uri="{FF2B5EF4-FFF2-40B4-BE49-F238E27FC236}">
                <a16:creationId xmlns:a16="http://schemas.microsoft.com/office/drawing/2014/main" id="{8F87ECC4-C064-3C0D-399F-BA235EF72442}"/>
              </a:ext>
            </a:extLst>
          </p:cNvPr>
          <p:cNvGraphicFramePr>
            <a:graphicFrameLocks noGrp="1"/>
          </p:cNvGraphicFramePr>
          <p:nvPr>
            <p:extLst>
              <p:ext uri="{D42A27DB-BD31-4B8C-83A1-F6EECF244321}">
                <p14:modId xmlns:p14="http://schemas.microsoft.com/office/powerpoint/2010/main" val="1888483281"/>
              </p:ext>
            </p:extLst>
          </p:nvPr>
        </p:nvGraphicFramePr>
        <p:xfrm>
          <a:off x="8014928" y="2010156"/>
          <a:ext cx="3667125" cy="2837688"/>
        </p:xfrm>
        <a:graphic>
          <a:graphicData uri="http://schemas.openxmlformats.org/drawingml/2006/table">
            <a:tbl>
              <a:tblPr bandRow="1">
                <a:tableStyleId>{5C22544A-7EE6-4342-B048-85BDC9FD1C3A}</a:tableStyleId>
              </a:tblPr>
              <a:tblGrid>
                <a:gridCol w="2038350">
                  <a:extLst>
                    <a:ext uri="{9D8B030D-6E8A-4147-A177-3AD203B41FA5}">
                      <a16:colId xmlns:a16="http://schemas.microsoft.com/office/drawing/2014/main" val="542790696"/>
                    </a:ext>
                  </a:extLst>
                </a:gridCol>
                <a:gridCol w="1628775">
                  <a:extLst>
                    <a:ext uri="{9D8B030D-6E8A-4147-A177-3AD203B41FA5}">
                      <a16:colId xmlns:a16="http://schemas.microsoft.com/office/drawing/2014/main" val="3086944718"/>
                    </a:ext>
                  </a:extLst>
                </a:gridCol>
              </a:tblGrid>
              <a:tr h="257175">
                <a:tc gridSpan="2">
                  <a:txBody>
                    <a:bodyPr/>
                    <a:lstStyle/>
                    <a:p>
                      <a:pPr algn="ctr" fontAlgn="base">
                        <a:lnSpc>
                          <a:spcPts val="1650"/>
                        </a:lnSpc>
                        <a:buNone/>
                      </a:pPr>
                      <a:r>
                        <a:rPr lang="en-GB" sz="1400">
                          <a:effectLst/>
                          <a:highlight>
                            <a:srgbClr val="92D050"/>
                          </a:highlight>
                          <a:latin typeface="Aptos Narrow" panose="020B0004020202020204" pitchFamily="34" charset="0"/>
                        </a:rPr>
                        <a:t>Parameters of new Linac</a:t>
                      </a:r>
                      <a:endParaRPr lang="en-GB">
                        <a:effectLst/>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4EA72E"/>
                      </a:solidFill>
                      <a:prstDash val="solid"/>
                      <a:round/>
                      <a:headEnd type="none" w="med" len="med"/>
                      <a:tailEnd type="none" w="med" len="med"/>
                    </a:lnB>
                    <a:solidFill>
                      <a:srgbClr val="92D050"/>
                    </a:solidFill>
                  </a:tcPr>
                </a:tc>
                <a:tc hMerge="1">
                  <a:txBody>
                    <a:bodyPr/>
                    <a:lstStyle/>
                    <a:p>
                      <a:endParaRPr lang="pl-PL"/>
                    </a:p>
                  </a:txBody>
                  <a:tcPr/>
                </a:tc>
                <a:extLst>
                  <a:ext uri="{0D108BD9-81ED-4DB2-BD59-A6C34878D82A}">
                    <a16:rowId xmlns:a16="http://schemas.microsoft.com/office/drawing/2014/main" val="167989352"/>
                  </a:ext>
                </a:extLst>
              </a:tr>
              <a:tr h="257175">
                <a:tc>
                  <a:txBody>
                    <a:bodyPr/>
                    <a:lstStyle/>
                    <a:p>
                      <a:pPr fontAlgn="base">
                        <a:lnSpc>
                          <a:spcPts val="1350"/>
                        </a:lnSpc>
                        <a:buNone/>
                      </a:pPr>
                      <a:r>
                        <a:rPr lang="en-GB" sz="1100">
                          <a:effectLst/>
                          <a:highlight>
                            <a:srgbClr val="DAF2D0"/>
                          </a:highlight>
                          <a:latin typeface="Aptos Narrow" panose="020B0004020202020204" pitchFamily="34" charset="0"/>
                        </a:rPr>
                        <a:t>Energy [GeV]</a:t>
                      </a:r>
                      <a:endParaRPr lang="en-GB">
                        <a:effectLst/>
                      </a:endParaRPr>
                    </a:p>
                  </a:txBody>
                  <a:tcPr marL="9525" marR="9525" marT="9525" anchor="b">
                    <a:lnL w="9525" cap="flat" cmpd="sng" algn="ctr">
                      <a:solidFill>
                        <a:srgbClr val="4EA72E"/>
                      </a:solidFill>
                      <a:prstDash val="solid"/>
                      <a:round/>
                      <a:headEnd type="none" w="med" len="med"/>
                      <a:tailEnd type="none" w="med" len="med"/>
                    </a:lnL>
                    <a:lnR w="9525" cap="flat" cmpd="sng" algn="ctr">
                      <a:solidFill>
                        <a:srgbClr val="4EA72E"/>
                      </a:solidFill>
                      <a:prstDash val="solid"/>
                      <a:round/>
                      <a:headEnd type="none" w="med" len="med"/>
                      <a:tailEnd type="none" w="med" len="med"/>
                    </a:lnR>
                    <a:lnT w="9525" cap="flat" cmpd="sng" algn="ctr">
                      <a:solidFill>
                        <a:srgbClr val="4EA72E"/>
                      </a:solidFill>
                      <a:prstDash val="solid"/>
                      <a:round/>
                      <a:headEnd type="none" w="med" len="med"/>
                      <a:tailEnd type="none" w="med" len="med"/>
                    </a:lnT>
                    <a:lnB w="9525" cap="flat" cmpd="sng" algn="ctr">
                      <a:solidFill>
                        <a:srgbClr val="4EA72E"/>
                      </a:solidFill>
                      <a:prstDash val="solid"/>
                      <a:round/>
                      <a:headEnd type="none" w="med" len="med"/>
                      <a:tailEnd type="none" w="med" len="med"/>
                    </a:lnB>
                    <a:solidFill>
                      <a:srgbClr val="DAF2D0"/>
                    </a:solidFill>
                  </a:tcPr>
                </a:tc>
                <a:tc>
                  <a:txBody>
                    <a:bodyPr/>
                    <a:lstStyle/>
                    <a:p>
                      <a:pPr algn="r" fontAlgn="base">
                        <a:lnSpc>
                          <a:spcPts val="1350"/>
                        </a:lnSpc>
                        <a:buNone/>
                      </a:pPr>
                      <a:r>
                        <a:rPr lang="en-GB" sz="1100">
                          <a:effectLst/>
                          <a:highlight>
                            <a:srgbClr val="DAF2D0"/>
                          </a:highlight>
                          <a:latin typeface="Aptos Narrow" panose="020B0004020202020204" pitchFamily="34" charset="0"/>
                        </a:rPr>
                        <a:t>1.5</a:t>
                      </a:r>
                      <a:endParaRPr lang="en-GB">
                        <a:effectLst/>
                      </a:endParaRPr>
                    </a:p>
                  </a:txBody>
                  <a:tcPr marL="9525" marR="9525" marT="9525" anchor="b">
                    <a:lnL w="9525" cap="flat" cmpd="sng" algn="ctr">
                      <a:solidFill>
                        <a:srgbClr val="4EA72E"/>
                      </a:solidFill>
                      <a:prstDash val="solid"/>
                      <a:round/>
                      <a:headEnd type="none" w="med" len="med"/>
                      <a:tailEnd type="none" w="med" len="med"/>
                    </a:lnL>
                    <a:lnR w="9525" cap="flat" cmpd="sng" algn="ctr">
                      <a:solidFill>
                        <a:srgbClr val="4EA72E"/>
                      </a:solidFill>
                      <a:prstDash val="solid"/>
                      <a:round/>
                      <a:headEnd type="none" w="med" len="med"/>
                      <a:tailEnd type="none" w="med" len="med"/>
                    </a:lnR>
                    <a:lnT w="9525" cap="flat" cmpd="sng" algn="ctr">
                      <a:solidFill>
                        <a:srgbClr val="4EA72E"/>
                      </a:solidFill>
                      <a:prstDash val="solid"/>
                      <a:round/>
                      <a:headEnd type="none" w="med" len="med"/>
                      <a:tailEnd type="none" w="med" len="med"/>
                    </a:lnT>
                    <a:lnB w="9525" cap="flat" cmpd="sng" algn="ctr">
                      <a:solidFill>
                        <a:srgbClr val="00B050"/>
                      </a:solidFill>
                      <a:prstDash val="solid"/>
                      <a:round/>
                      <a:headEnd type="none" w="med" len="med"/>
                      <a:tailEnd type="none" w="med" len="med"/>
                    </a:lnB>
                    <a:solidFill>
                      <a:srgbClr val="DAF2D0"/>
                    </a:solidFill>
                  </a:tcPr>
                </a:tc>
                <a:extLst>
                  <a:ext uri="{0D108BD9-81ED-4DB2-BD59-A6C34878D82A}">
                    <a16:rowId xmlns:a16="http://schemas.microsoft.com/office/drawing/2014/main" val="1394326077"/>
                  </a:ext>
                </a:extLst>
              </a:tr>
              <a:tr h="257175">
                <a:tc>
                  <a:txBody>
                    <a:bodyPr/>
                    <a:lstStyle/>
                    <a:p>
                      <a:pPr fontAlgn="base">
                        <a:lnSpc>
                          <a:spcPts val="1350"/>
                        </a:lnSpc>
                        <a:buNone/>
                      </a:pPr>
                      <a:r>
                        <a:rPr lang="en-GB" sz="1100">
                          <a:effectLst/>
                          <a:latin typeface="Aptos Narrow" panose="020B0004020202020204" pitchFamily="34" charset="0"/>
                        </a:rPr>
                        <a:t>Accelerating Gradient [MV/m]</a:t>
                      </a:r>
                      <a:endParaRPr lang="en-GB">
                        <a:effectLst/>
                      </a:endParaRPr>
                    </a:p>
                  </a:txBody>
                  <a:tcPr marL="9525" marR="9525" marT="9525" anchor="b">
                    <a:lnL w="9525" cap="flat" cmpd="sng" algn="ctr">
                      <a:solidFill>
                        <a:srgbClr val="4EA72E"/>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4EA72E"/>
                      </a:solidFill>
                      <a:prstDash val="solid"/>
                      <a:round/>
                      <a:headEnd type="none" w="med" len="med"/>
                      <a:tailEnd type="none" w="med" len="med"/>
                    </a:lnT>
                    <a:lnB w="9525" cap="flat" cmpd="sng" algn="ctr">
                      <a:solidFill>
                        <a:srgbClr val="00B050"/>
                      </a:solidFill>
                      <a:prstDash val="solid"/>
                      <a:round/>
                      <a:headEnd type="none" w="med" len="med"/>
                      <a:tailEnd type="none" w="med" len="med"/>
                    </a:lnB>
                    <a:noFill/>
                  </a:tcPr>
                </a:tc>
                <a:tc>
                  <a:txBody>
                    <a:bodyPr/>
                    <a:lstStyle/>
                    <a:p>
                      <a:pPr algn="r" fontAlgn="base">
                        <a:lnSpc>
                          <a:spcPts val="1350"/>
                        </a:lnSpc>
                        <a:buNone/>
                      </a:pPr>
                      <a:r>
                        <a:rPr lang="en-GB" sz="1100">
                          <a:effectLst/>
                          <a:latin typeface="Aptos Narrow" panose="020B0004020202020204" pitchFamily="34" charset="0"/>
                        </a:rPr>
                        <a:t>50</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008416509"/>
                  </a:ext>
                </a:extLst>
              </a:tr>
              <a:tr h="257175">
                <a:tc>
                  <a:txBody>
                    <a:bodyPr/>
                    <a:lstStyle/>
                    <a:p>
                      <a:pPr fontAlgn="base">
                        <a:lnSpc>
                          <a:spcPts val="1350"/>
                        </a:lnSpc>
                        <a:buNone/>
                      </a:pPr>
                      <a:r>
                        <a:rPr lang="en-GB" sz="1100">
                          <a:effectLst/>
                          <a:highlight>
                            <a:srgbClr val="DAF2D0"/>
                          </a:highlight>
                          <a:latin typeface="Aptos Narrow" panose="020B0004020202020204" pitchFamily="34" charset="0"/>
                        </a:rPr>
                        <a:t>RF Frequence [MHz]</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4EA72E"/>
                      </a:solidFill>
                      <a:prstDash val="solid"/>
                      <a:round/>
                      <a:headEnd type="none" w="med" len="med"/>
                      <a:tailEnd type="none" w="med" len="med"/>
                    </a:lnB>
                    <a:solidFill>
                      <a:srgbClr val="DAF2D0"/>
                    </a:solidFill>
                  </a:tcPr>
                </a:tc>
                <a:tc>
                  <a:txBody>
                    <a:bodyPr/>
                    <a:lstStyle/>
                    <a:p>
                      <a:pPr algn="r" fontAlgn="base">
                        <a:lnSpc>
                          <a:spcPts val="1350"/>
                        </a:lnSpc>
                        <a:buNone/>
                      </a:pPr>
                      <a:r>
                        <a:rPr lang="en-GB" sz="1100">
                          <a:effectLst/>
                          <a:highlight>
                            <a:srgbClr val="DAF2D0"/>
                          </a:highlight>
                          <a:latin typeface="Aptos Narrow" panose="020B0004020202020204" pitchFamily="34" charset="0"/>
                        </a:rPr>
                        <a:t>5712</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3186630127"/>
                  </a:ext>
                </a:extLst>
              </a:tr>
              <a:tr h="257175">
                <a:tc>
                  <a:txBody>
                    <a:bodyPr/>
                    <a:lstStyle/>
                    <a:p>
                      <a:pPr fontAlgn="base">
                        <a:lnSpc>
                          <a:spcPts val="1350"/>
                        </a:lnSpc>
                        <a:buNone/>
                      </a:pPr>
                      <a:r>
                        <a:rPr lang="en-GB" sz="1100">
                          <a:effectLst/>
                          <a:latin typeface="Aptos Narrow" panose="020B0004020202020204" pitchFamily="34" charset="0"/>
                        </a:rPr>
                        <a:t>Bunch charge [nC]</a:t>
                      </a:r>
                      <a:endParaRPr lang="en-GB">
                        <a:effectLst/>
                      </a:endParaRPr>
                    </a:p>
                  </a:txBody>
                  <a:tcPr marL="9525" marR="9525" marT="9525" anchor="b">
                    <a:lnL w="9525" cap="flat" cmpd="sng" algn="ctr">
                      <a:solidFill>
                        <a:srgbClr val="4EA72E"/>
                      </a:solidFill>
                      <a:prstDash val="solid"/>
                      <a:round/>
                      <a:headEnd type="none" w="med" len="med"/>
                      <a:tailEnd type="none" w="med" len="med"/>
                    </a:lnL>
                    <a:lnR w="9525" cap="flat" cmpd="sng" algn="ctr">
                      <a:solidFill>
                        <a:srgbClr val="4EA72E"/>
                      </a:solidFill>
                      <a:prstDash val="solid"/>
                      <a:round/>
                      <a:headEnd type="none" w="med" len="med"/>
                      <a:tailEnd type="none" w="med" len="med"/>
                    </a:lnR>
                    <a:lnT w="9525" cap="flat" cmpd="sng" algn="ctr">
                      <a:solidFill>
                        <a:srgbClr val="4EA72E"/>
                      </a:solidFill>
                      <a:prstDash val="solid"/>
                      <a:round/>
                      <a:headEnd type="none" w="med" len="med"/>
                      <a:tailEnd type="none" w="med" len="med"/>
                    </a:lnT>
                    <a:lnB w="9525" cap="flat" cmpd="sng" algn="ctr">
                      <a:solidFill>
                        <a:srgbClr val="4EA72E"/>
                      </a:solidFill>
                      <a:prstDash val="solid"/>
                      <a:round/>
                      <a:headEnd type="none" w="med" len="med"/>
                      <a:tailEnd type="none" w="med" len="med"/>
                    </a:lnB>
                    <a:noFill/>
                  </a:tcPr>
                </a:tc>
                <a:tc>
                  <a:txBody>
                    <a:bodyPr/>
                    <a:lstStyle/>
                    <a:p>
                      <a:pPr algn="r" fontAlgn="base">
                        <a:lnSpc>
                          <a:spcPts val="1350"/>
                        </a:lnSpc>
                        <a:buNone/>
                      </a:pPr>
                      <a:r>
                        <a:rPr lang="en-GB" sz="1100">
                          <a:effectLst/>
                          <a:latin typeface="Aptos Narrow" panose="020B0004020202020204" pitchFamily="34" charset="0"/>
                        </a:rPr>
                        <a:t>0.2</a:t>
                      </a:r>
                      <a:endParaRPr lang="en-GB">
                        <a:effectLst/>
                      </a:endParaRPr>
                    </a:p>
                  </a:txBody>
                  <a:tcPr marL="9525" marR="9525" marT="9525" anchor="b">
                    <a:lnL w="9525" cap="flat" cmpd="sng" algn="ctr">
                      <a:solidFill>
                        <a:srgbClr val="4EA72E"/>
                      </a:solidFill>
                      <a:prstDash val="solid"/>
                      <a:round/>
                      <a:headEnd type="none" w="med" len="med"/>
                      <a:tailEnd type="none" w="med" len="med"/>
                    </a:lnL>
                    <a:lnR w="9525" cap="flat" cmpd="sng" algn="ctr">
                      <a:solidFill>
                        <a:srgbClr val="4EA72E"/>
                      </a:solidFill>
                      <a:prstDash val="solid"/>
                      <a:round/>
                      <a:headEnd type="none" w="med" len="med"/>
                      <a:tailEnd type="none" w="med" len="med"/>
                    </a:lnR>
                    <a:lnT w="9525" cap="flat" cmpd="sng" algn="ctr">
                      <a:solidFill>
                        <a:srgbClr val="4EA72E"/>
                      </a:solidFill>
                      <a:prstDash val="solid"/>
                      <a:round/>
                      <a:headEnd type="none" w="med" len="med"/>
                      <a:tailEnd type="none" w="med" len="med"/>
                    </a:lnT>
                    <a:lnB w="9525"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1113855567"/>
                  </a:ext>
                </a:extLst>
              </a:tr>
              <a:tr h="257175">
                <a:tc>
                  <a:txBody>
                    <a:bodyPr/>
                    <a:lstStyle/>
                    <a:p>
                      <a:pPr fontAlgn="base">
                        <a:lnSpc>
                          <a:spcPts val="1350"/>
                        </a:lnSpc>
                        <a:buNone/>
                      </a:pPr>
                      <a:r>
                        <a:rPr lang="en-GB" sz="1100">
                          <a:effectLst/>
                          <a:highlight>
                            <a:srgbClr val="DAF2D0"/>
                          </a:highlight>
                          <a:latin typeface="Aptos Narrow" panose="020B0004020202020204" pitchFamily="34" charset="0"/>
                        </a:rPr>
                        <a:t>Hor. Emittance [mm mrad]</a:t>
                      </a:r>
                      <a:endParaRPr lang="en-GB">
                        <a:effectLst/>
                      </a:endParaRPr>
                    </a:p>
                  </a:txBody>
                  <a:tcPr marL="9525" marR="9525" marT="9525" anchor="b">
                    <a:lnL w="9525" cap="flat" cmpd="sng" algn="ctr">
                      <a:solidFill>
                        <a:srgbClr val="4EA72E"/>
                      </a:solidFill>
                      <a:prstDash val="solid"/>
                      <a:round/>
                      <a:headEnd type="none" w="med" len="med"/>
                      <a:tailEnd type="none" w="med" len="med"/>
                    </a:lnL>
                    <a:lnR w="9525" cap="flat" cmpd="sng" algn="ctr">
                      <a:solidFill>
                        <a:srgbClr val="4EA72E"/>
                      </a:solidFill>
                      <a:prstDash val="solid"/>
                      <a:round/>
                      <a:headEnd type="none" w="med" len="med"/>
                      <a:tailEnd type="none" w="med" len="med"/>
                    </a:lnR>
                    <a:lnT w="9525" cap="flat" cmpd="sng" algn="ctr">
                      <a:solidFill>
                        <a:srgbClr val="4EA72E"/>
                      </a:solidFill>
                      <a:prstDash val="solid"/>
                      <a:round/>
                      <a:headEnd type="none" w="med" len="med"/>
                      <a:tailEnd type="none" w="med" len="med"/>
                    </a:lnT>
                    <a:lnB w="9525" cap="flat" cmpd="sng" algn="ctr">
                      <a:solidFill>
                        <a:srgbClr val="4EA72E"/>
                      </a:solidFill>
                      <a:prstDash val="solid"/>
                      <a:round/>
                      <a:headEnd type="none" w="med" len="med"/>
                      <a:tailEnd type="none" w="med" len="med"/>
                    </a:lnB>
                    <a:solidFill>
                      <a:srgbClr val="DAF2D0"/>
                    </a:solidFill>
                  </a:tcPr>
                </a:tc>
                <a:tc>
                  <a:txBody>
                    <a:bodyPr/>
                    <a:lstStyle/>
                    <a:p>
                      <a:pPr algn="r" fontAlgn="base">
                        <a:lnSpc>
                          <a:spcPts val="1350"/>
                        </a:lnSpc>
                        <a:buNone/>
                      </a:pPr>
                      <a:r>
                        <a:rPr lang="en-GB" sz="1100">
                          <a:effectLst/>
                          <a:highlight>
                            <a:srgbClr val="DAF2D0"/>
                          </a:highlight>
                          <a:latin typeface="Aptos Narrow" panose="020B0004020202020204" pitchFamily="34" charset="0"/>
                        </a:rPr>
                        <a:t>1.69</a:t>
                      </a:r>
                      <a:endParaRPr lang="en-GB">
                        <a:effectLst/>
                      </a:endParaRPr>
                    </a:p>
                  </a:txBody>
                  <a:tcPr marL="9525" marR="9525" marT="9525" anchor="b">
                    <a:lnL w="9525" cap="flat" cmpd="sng" algn="ctr">
                      <a:solidFill>
                        <a:srgbClr val="4EA72E"/>
                      </a:solidFill>
                      <a:prstDash val="solid"/>
                      <a:round/>
                      <a:headEnd type="none" w="med" len="med"/>
                      <a:tailEnd type="none" w="med" len="med"/>
                    </a:lnL>
                    <a:lnR w="9525" cap="flat" cmpd="sng" algn="ctr">
                      <a:solidFill>
                        <a:srgbClr val="4EA72E"/>
                      </a:solidFill>
                      <a:prstDash val="solid"/>
                      <a:round/>
                      <a:headEnd type="none" w="med" len="med"/>
                      <a:tailEnd type="none" w="med" len="med"/>
                    </a:lnR>
                    <a:lnT w="9525" cap="flat" cmpd="sng" algn="ctr">
                      <a:solidFill>
                        <a:srgbClr val="4EA72E"/>
                      </a:solidFill>
                      <a:prstDash val="solid"/>
                      <a:round/>
                      <a:headEnd type="none" w="med" len="med"/>
                      <a:tailEnd type="none" w="med" len="med"/>
                    </a:lnT>
                    <a:lnB w="9525"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39411750"/>
                  </a:ext>
                </a:extLst>
              </a:tr>
              <a:tr h="257175">
                <a:tc>
                  <a:txBody>
                    <a:bodyPr/>
                    <a:lstStyle/>
                    <a:p>
                      <a:pPr fontAlgn="base">
                        <a:lnSpc>
                          <a:spcPts val="1350"/>
                        </a:lnSpc>
                        <a:buNone/>
                      </a:pPr>
                      <a:r>
                        <a:rPr lang="en-GB" sz="1100">
                          <a:effectLst/>
                          <a:latin typeface="Aptos Narrow" panose="020B0004020202020204" pitchFamily="34" charset="0"/>
                        </a:rPr>
                        <a:t>Ver. Emittance [mm mrad]</a:t>
                      </a:r>
                      <a:endParaRPr lang="en-GB">
                        <a:effectLst/>
                      </a:endParaRPr>
                    </a:p>
                  </a:txBody>
                  <a:tcPr marL="9525" marR="9525" marT="9525" anchor="b">
                    <a:lnL w="12700" cap="flat" cmpd="sng" algn="ctr">
                      <a:solidFill>
                        <a:srgbClr val="000000"/>
                      </a:solidFill>
                      <a:prstDash val="solid"/>
                      <a:round/>
                      <a:headEnd type="none" w="med" len="med"/>
                      <a:tailEnd type="none" w="med" len="med"/>
                    </a:lnL>
                    <a:lnR w="9525" cap="flat" cmpd="sng" algn="ctr">
                      <a:solidFill>
                        <a:srgbClr val="4EA72E"/>
                      </a:solidFill>
                      <a:prstDash val="solid"/>
                      <a:round/>
                      <a:headEnd type="none" w="med" len="med"/>
                      <a:tailEnd type="none" w="med" len="med"/>
                    </a:lnR>
                    <a:lnT w="9525" cap="flat" cmpd="sng" algn="ctr">
                      <a:solidFill>
                        <a:srgbClr val="4EA72E"/>
                      </a:solidFill>
                      <a:prstDash val="solid"/>
                      <a:round/>
                      <a:headEnd type="none" w="med" len="med"/>
                      <a:tailEnd type="none" w="med" len="med"/>
                    </a:lnT>
                    <a:lnB w="9525" cap="flat" cmpd="sng" algn="ctr">
                      <a:solidFill>
                        <a:srgbClr val="4EA72E"/>
                      </a:solidFill>
                      <a:prstDash val="solid"/>
                      <a:round/>
                      <a:headEnd type="none" w="med" len="med"/>
                      <a:tailEnd type="none" w="med" len="med"/>
                    </a:lnB>
                    <a:noFill/>
                  </a:tcPr>
                </a:tc>
                <a:tc>
                  <a:txBody>
                    <a:bodyPr/>
                    <a:lstStyle/>
                    <a:p>
                      <a:pPr algn="r" fontAlgn="base">
                        <a:lnSpc>
                          <a:spcPts val="1350"/>
                        </a:lnSpc>
                        <a:buNone/>
                      </a:pPr>
                      <a:r>
                        <a:rPr lang="en-GB" sz="1100">
                          <a:effectLst/>
                          <a:latin typeface="Aptos Narrow" panose="020B0004020202020204" pitchFamily="34" charset="0"/>
                        </a:rPr>
                        <a:t>1.43</a:t>
                      </a:r>
                      <a:endParaRPr lang="en-GB">
                        <a:effectLst/>
                      </a:endParaRPr>
                    </a:p>
                  </a:txBody>
                  <a:tcPr marL="9525" marR="9525" marT="9525" anchor="b">
                    <a:lnL w="9525" cap="flat" cmpd="sng" algn="ctr">
                      <a:solidFill>
                        <a:srgbClr val="4EA72E"/>
                      </a:solidFill>
                      <a:prstDash val="solid"/>
                      <a:round/>
                      <a:headEnd type="none" w="med" len="med"/>
                      <a:tailEnd type="none" w="med" len="med"/>
                    </a:lnL>
                    <a:lnR w="9525" cap="flat" cmpd="sng" algn="ctr">
                      <a:solidFill>
                        <a:srgbClr val="4EA72E"/>
                      </a:solidFill>
                      <a:prstDash val="solid"/>
                      <a:round/>
                      <a:headEnd type="none" w="med" len="med"/>
                      <a:tailEnd type="none" w="med" len="med"/>
                    </a:lnR>
                    <a:lnT w="9525" cap="flat" cmpd="sng" algn="ctr">
                      <a:solidFill>
                        <a:srgbClr val="4EA72E"/>
                      </a:solidFill>
                      <a:prstDash val="solid"/>
                      <a:round/>
                      <a:headEnd type="none" w="med" len="med"/>
                      <a:tailEnd type="none" w="med" len="med"/>
                    </a:lnT>
                    <a:lnB w="9525"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4249908919"/>
                  </a:ext>
                </a:extLst>
              </a:tr>
              <a:tr h="257175">
                <a:tc>
                  <a:txBody>
                    <a:bodyPr/>
                    <a:lstStyle/>
                    <a:p>
                      <a:pPr fontAlgn="base">
                        <a:lnSpc>
                          <a:spcPts val="1350"/>
                        </a:lnSpc>
                        <a:buNone/>
                      </a:pPr>
                      <a:r>
                        <a:rPr lang="en-GB" sz="1100">
                          <a:effectLst/>
                          <a:highlight>
                            <a:srgbClr val="DAF2D0"/>
                          </a:highlight>
                          <a:latin typeface="Aptos Narrow" panose="020B0004020202020204" pitchFamily="34" charset="0"/>
                        </a:rPr>
                        <a:t>Rep. rate [Hz]</a:t>
                      </a:r>
                      <a:endParaRPr lang="en-GB">
                        <a:effectLst/>
                      </a:endParaRPr>
                    </a:p>
                  </a:txBody>
                  <a:tcPr marL="9525" marR="9525" marT="9525" anchor="b">
                    <a:lnL w="9525" cap="flat" cmpd="sng" algn="ctr">
                      <a:solidFill>
                        <a:srgbClr val="4EA72E"/>
                      </a:solidFill>
                      <a:prstDash val="solid"/>
                      <a:round/>
                      <a:headEnd type="none" w="med" len="med"/>
                      <a:tailEnd type="none" w="med" len="med"/>
                    </a:lnL>
                    <a:lnR w="9525" cap="flat" cmpd="sng" algn="ctr">
                      <a:solidFill>
                        <a:srgbClr val="4EA72E"/>
                      </a:solidFill>
                      <a:prstDash val="solid"/>
                      <a:round/>
                      <a:headEnd type="none" w="med" len="med"/>
                      <a:tailEnd type="none" w="med" len="med"/>
                    </a:lnR>
                    <a:lnT w="9525" cap="flat" cmpd="sng" algn="ctr">
                      <a:solidFill>
                        <a:srgbClr val="4EA72E"/>
                      </a:solidFill>
                      <a:prstDash val="solid"/>
                      <a:round/>
                      <a:headEnd type="none" w="med" len="med"/>
                      <a:tailEnd type="none" w="med" len="med"/>
                    </a:lnT>
                    <a:lnB w="9525" cap="flat" cmpd="sng" algn="ctr">
                      <a:solidFill>
                        <a:srgbClr val="4EA72E"/>
                      </a:solidFill>
                      <a:prstDash val="solid"/>
                      <a:round/>
                      <a:headEnd type="none" w="med" len="med"/>
                      <a:tailEnd type="none" w="med" len="med"/>
                    </a:lnB>
                    <a:solidFill>
                      <a:srgbClr val="DAF2D0"/>
                    </a:solidFill>
                  </a:tcPr>
                </a:tc>
                <a:tc>
                  <a:txBody>
                    <a:bodyPr/>
                    <a:lstStyle/>
                    <a:p>
                      <a:pPr algn="r" fontAlgn="base">
                        <a:lnSpc>
                          <a:spcPts val="1350"/>
                        </a:lnSpc>
                        <a:buNone/>
                      </a:pPr>
                      <a:r>
                        <a:rPr lang="en-GB" sz="1100">
                          <a:effectLst/>
                          <a:highlight>
                            <a:srgbClr val="DAF2D0"/>
                          </a:highlight>
                          <a:latin typeface="Aptos Narrow" panose="020B0004020202020204" pitchFamily="34" charset="0"/>
                        </a:rPr>
                        <a:t>10</a:t>
                      </a:r>
                      <a:endParaRPr lang="en-GB">
                        <a:effectLst/>
                      </a:endParaRPr>
                    </a:p>
                  </a:txBody>
                  <a:tcPr marL="9525" marR="9525" marT="9525" anchor="b">
                    <a:lnL w="9525" cap="flat" cmpd="sng" algn="ctr">
                      <a:solidFill>
                        <a:srgbClr val="4EA72E"/>
                      </a:solidFill>
                      <a:prstDash val="solid"/>
                      <a:round/>
                      <a:headEnd type="none" w="med" len="med"/>
                      <a:tailEnd type="none" w="med" len="med"/>
                    </a:lnL>
                    <a:lnR w="9525" cap="flat" cmpd="sng" algn="ctr">
                      <a:solidFill>
                        <a:srgbClr val="4EA72E"/>
                      </a:solidFill>
                      <a:prstDash val="solid"/>
                      <a:round/>
                      <a:headEnd type="none" w="med" len="med"/>
                      <a:tailEnd type="none" w="med" len="med"/>
                    </a:lnR>
                    <a:lnT w="9525" cap="flat" cmpd="sng" algn="ctr">
                      <a:solidFill>
                        <a:srgbClr val="4EA72E"/>
                      </a:solidFill>
                      <a:prstDash val="solid"/>
                      <a:round/>
                      <a:headEnd type="none" w="med" len="med"/>
                      <a:tailEnd type="none" w="med" len="med"/>
                    </a:lnT>
                    <a:lnB w="9525"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289158544"/>
                  </a:ext>
                </a:extLst>
              </a:tr>
              <a:tr h="257175">
                <a:tc>
                  <a:txBody>
                    <a:bodyPr/>
                    <a:lstStyle/>
                    <a:p>
                      <a:pPr fontAlgn="base">
                        <a:lnSpc>
                          <a:spcPts val="1350"/>
                        </a:lnSpc>
                        <a:buNone/>
                      </a:pPr>
                      <a:r>
                        <a:rPr lang="en-GB" sz="1100">
                          <a:effectLst/>
                          <a:latin typeface="Aptos Narrow" panose="020B0004020202020204" pitchFamily="34" charset="0"/>
                        </a:rPr>
                        <a:t>Bunch lenght on exit [ps]</a:t>
                      </a:r>
                      <a:endParaRPr lang="en-GB">
                        <a:effectLst/>
                      </a:endParaRPr>
                    </a:p>
                  </a:txBody>
                  <a:tcPr marL="9525" marR="9525" marT="9525" anchor="b">
                    <a:lnL w="12700" cap="flat" cmpd="sng" algn="ctr">
                      <a:solidFill>
                        <a:srgbClr val="000000"/>
                      </a:solidFill>
                      <a:prstDash val="solid"/>
                      <a:round/>
                      <a:headEnd type="none" w="med" len="med"/>
                      <a:tailEnd type="none" w="med" len="med"/>
                    </a:lnL>
                    <a:lnR w="9525" cap="flat" cmpd="sng" algn="ctr">
                      <a:solidFill>
                        <a:srgbClr val="4EA72E"/>
                      </a:solidFill>
                      <a:prstDash val="solid"/>
                      <a:round/>
                      <a:headEnd type="none" w="med" len="med"/>
                      <a:tailEnd type="none" w="med" len="med"/>
                    </a:lnR>
                    <a:lnT w="9525" cap="flat" cmpd="sng" algn="ctr">
                      <a:solidFill>
                        <a:srgbClr val="4EA72E"/>
                      </a:solidFill>
                      <a:prstDash val="solid"/>
                      <a:round/>
                      <a:headEnd type="none" w="med" len="med"/>
                      <a:tailEnd type="none" w="med" len="med"/>
                    </a:lnT>
                    <a:lnB w="9525" cap="flat" cmpd="sng" algn="ctr">
                      <a:solidFill>
                        <a:srgbClr val="4EA72E"/>
                      </a:solidFill>
                      <a:prstDash val="solid"/>
                      <a:round/>
                      <a:headEnd type="none" w="med" len="med"/>
                      <a:tailEnd type="none" w="med" len="med"/>
                    </a:lnB>
                    <a:noFill/>
                  </a:tcPr>
                </a:tc>
                <a:tc>
                  <a:txBody>
                    <a:bodyPr/>
                    <a:lstStyle/>
                    <a:p>
                      <a:pPr algn="r" fontAlgn="base">
                        <a:lnSpc>
                          <a:spcPts val="1350"/>
                        </a:lnSpc>
                        <a:buNone/>
                      </a:pPr>
                      <a:r>
                        <a:rPr lang="en-GB" sz="1100">
                          <a:effectLst/>
                          <a:latin typeface="Aptos Narrow" panose="020B0004020202020204" pitchFamily="34" charset="0"/>
                        </a:rPr>
                        <a:t>0.48</a:t>
                      </a:r>
                      <a:endParaRPr lang="en-GB">
                        <a:effectLst/>
                      </a:endParaRPr>
                    </a:p>
                  </a:txBody>
                  <a:tcPr marL="9525" marR="9525" marT="9525" anchor="b">
                    <a:lnL w="9525" cap="flat" cmpd="sng" algn="ctr">
                      <a:solidFill>
                        <a:srgbClr val="4EA72E"/>
                      </a:solidFill>
                      <a:prstDash val="solid"/>
                      <a:round/>
                      <a:headEnd type="none" w="med" len="med"/>
                      <a:tailEnd type="none" w="med" len="med"/>
                    </a:lnL>
                    <a:lnR w="9525" cap="flat" cmpd="sng" algn="ctr">
                      <a:solidFill>
                        <a:srgbClr val="4EA72E"/>
                      </a:solidFill>
                      <a:prstDash val="solid"/>
                      <a:round/>
                      <a:headEnd type="none" w="med" len="med"/>
                      <a:tailEnd type="none" w="med" len="med"/>
                    </a:lnR>
                    <a:lnT w="9525" cap="flat" cmpd="sng" algn="ctr">
                      <a:solidFill>
                        <a:srgbClr val="4EA72E"/>
                      </a:solidFill>
                      <a:prstDash val="solid"/>
                      <a:round/>
                      <a:headEnd type="none" w="med" len="med"/>
                      <a:tailEnd type="none" w="med" len="med"/>
                    </a:lnT>
                    <a:lnB w="9525"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757162450"/>
                  </a:ext>
                </a:extLst>
              </a:tr>
              <a:tr h="257175">
                <a:tc>
                  <a:txBody>
                    <a:bodyPr/>
                    <a:lstStyle/>
                    <a:p>
                      <a:pPr fontAlgn="base">
                        <a:lnSpc>
                          <a:spcPts val="1350"/>
                        </a:lnSpc>
                        <a:buNone/>
                      </a:pPr>
                      <a:r>
                        <a:rPr lang="en-GB" sz="1100">
                          <a:effectLst/>
                          <a:highlight>
                            <a:srgbClr val="DAF2D0"/>
                          </a:highlight>
                          <a:latin typeface="Aptos Narrow" panose="020B0004020202020204" pitchFamily="34" charset="0"/>
                        </a:rPr>
                        <a:t>Length [m]</a:t>
                      </a:r>
                      <a:endParaRPr lang="en-GB">
                        <a:effectLst/>
                      </a:endParaRPr>
                    </a:p>
                  </a:txBody>
                  <a:tcPr marL="9525" marR="9525" marT="9525" anchor="b">
                    <a:lnL w="9525" cap="flat" cmpd="sng" algn="ctr">
                      <a:solidFill>
                        <a:srgbClr val="4EA72E"/>
                      </a:solidFill>
                      <a:prstDash val="solid"/>
                      <a:round/>
                      <a:headEnd type="none" w="med" len="med"/>
                      <a:tailEnd type="none" w="med" len="med"/>
                    </a:lnL>
                    <a:lnR w="9525" cap="flat" cmpd="sng" algn="ctr">
                      <a:solidFill>
                        <a:srgbClr val="4EA72E"/>
                      </a:solidFill>
                      <a:prstDash val="solid"/>
                      <a:round/>
                      <a:headEnd type="none" w="med" len="med"/>
                      <a:tailEnd type="none" w="med" len="med"/>
                    </a:lnR>
                    <a:lnT w="9525" cap="flat" cmpd="sng" algn="ctr">
                      <a:solidFill>
                        <a:srgbClr val="4EA72E"/>
                      </a:solidFill>
                      <a:prstDash val="solid"/>
                      <a:round/>
                      <a:headEnd type="none" w="med" len="med"/>
                      <a:tailEnd type="none" w="med" len="med"/>
                    </a:lnT>
                    <a:lnB w="9525" cap="flat" cmpd="sng" algn="ctr">
                      <a:solidFill>
                        <a:srgbClr val="4EA72E"/>
                      </a:solidFill>
                      <a:prstDash val="solid"/>
                      <a:round/>
                      <a:headEnd type="none" w="med" len="med"/>
                      <a:tailEnd type="none" w="med" len="med"/>
                    </a:lnB>
                    <a:solidFill>
                      <a:srgbClr val="DAF2D0"/>
                    </a:solidFill>
                  </a:tcPr>
                </a:tc>
                <a:tc>
                  <a:txBody>
                    <a:bodyPr/>
                    <a:lstStyle/>
                    <a:p>
                      <a:pPr algn="r" fontAlgn="base">
                        <a:lnSpc>
                          <a:spcPts val="1350"/>
                        </a:lnSpc>
                        <a:buNone/>
                      </a:pPr>
                      <a:r>
                        <a:rPr lang="en-GB" sz="1100">
                          <a:effectLst/>
                          <a:highlight>
                            <a:srgbClr val="DAF2D0"/>
                          </a:highlight>
                          <a:latin typeface="Aptos Narrow" panose="020B0004020202020204" pitchFamily="34" charset="0"/>
                        </a:rPr>
                        <a:t>67</a:t>
                      </a:r>
                      <a:endParaRPr lang="en-GB">
                        <a:effectLst/>
                      </a:endParaRPr>
                    </a:p>
                  </a:txBody>
                  <a:tcPr marL="9525" marR="9525" marT="9525" anchor="b">
                    <a:lnL w="9525" cap="flat" cmpd="sng" algn="ctr">
                      <a:solidFill>
                        <a:srgbClr val="4EA72E"/>
                      </a:solidFill>
                      <a:prstDash val="solid"/>
                      <a:round/>
                      <a:headEnd type="none" w="med" len="med"/>
                      <a:tailEnd type="none" w="med" len="med"/>
                    </a:lnL>
                    <a:lnR w="9525" cap="flat" cmpd="sng" algn="ctr">
                      <a:solidFill>
                        <a:srgbClr val="4EA72E"/>
                      </a:solidFill>
                      <a:prstDash val="solid"/>
                      <a:round/>
                      <a:headEnd type="none" w="med" len="med"/>
                      <a:tailEnd type="none" w="med" len="med"/>
                    </a:lnR>
                    <a:lnT w="9525" cap="flat" cmpd="sng" algn="ctr">
                      <a:solidFill>
                        <a:srgbClr val="4EA72E"/>
                      </a:solidFill>
                      <a:prstDash val="solid"/>
                      <a:round/>
                      <a:headEnd type="none" w="med" len="med"/>
                      <a:tailEnd type="none" w="med" len="med"/>
                    </a:lnT>
                    <a:lnB w="9525"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420135754"/>
                  </a:ext>
                </a:extLst>
              </a:tr>
              <a:tr h="257175">
                <a:tc>
                  <a:txBody>
                    <a:bodyPr/>
                    <a:lstStyle/>
                    <a:p>
                      <a:pPr fontAlgn="base">
                        <a:lnSpc>
                          <a:spcPts val="1350"/>
                        </a:lnSpc>
                        <a:buNone/>
                      </a:pPr>
                      <a:r>
                        <a:rPr lang="en-GB" sz="1100">
                          <a:effectLst/>
                          <a:latin typeface="Aptos Narrow" panose="020B0004020202020204" pitchFamily="34" charset="0"/>
                        </a:rPr>
                        <a:t>Energy spread [keV]</a:t>
                      </a:r>
                      <a:endParaRPr lang="en-GB">
                        <a:effectLst/>
                      </a:endParaRPr>
                    </a:p>
                  </a:txBody>
                  <a:tcPr marL="9525" marR="9525" marT="9525" anchor="b">
                    <a:lnL w="9525" cap="flat" cmpd="sng" algn="ctr">
                      <a:solidFill>
                        <a:srgbClr val="4EA72E"/>
                      </a:solidFill>
                      <a:prstDash val="solid"/>
                      <a:round/>
                      <a:headEnd type="none" w="med" len="med"/>
                      <a:tailEnd type="none" w="med" len="med"/>
                    </a:lnL>
                    <a:lnR w="9525" cap="flat" cmpd="sng" algn="ctr">
                      <a:solidFill>
                        <a:srgbClr val="4EA72E"/>
                      </a:solidFill>
                      <a:prstDash val="solid"/>
                      <a:round/>
                      <a:headEnd type="none" w="med" len="med"/>
                      <a:tailEnd type="none" w="med" len="med"/>
                    </a:lnR>
                    <a:lnT w="9525" cap="flat" cmpd="sng" algn="ctr">
                      <a:solidFill>
                        <a:srgbClr val="4EA72E"/>
                      </a:solidFill>
                      <a:prstDash val="solid"/>
                      <a:round/>
                      <a:headEnd type="none" w="med" len="med"/>
                      <a:tailEnd type="none" w="med" len="med"/>
                    </a:lnT>
                    <a:lnB w="9525" cap="flat" cmpd="sng" algn="ctr">
                      <a:solidFill>
                        <a:srgbClr val="4EA72E"/>
                      </a:solidFill>
                      <a:prstDash val="solid"/>
                      <a:round/>
                      <a:headEnd type="none" w="med" len="med"/>
                      <a:tailEnd type="none" w="med" len="med"/>
                    </a:lnB>
                    <a:noFill/>
                  </a:tcPr>
                </a:tc>
                <a:tc>
                  <a:txBody>
                    <a:bodyPr/>
                    <a:lstStyle/>
                    <a:p>
                      <a:pPr algn="r" fontAlgn="base">
                        <a:lnSpc>
                          <a:spcPts val="1350"/>
                        </a:lnSpc>
                        <a:buNone/>
                      </a:pPr>
                      <a:r>
                        <a:rPr lang="en-GB" sz="1100">
                          <a:effectLst/>
                          <a:latin typeface="Aptos Narrow" panose="020B0004020202020204" pitchFamily="34" charset="0"/>
                        </a:rPr>
                        <a:t>794</a:t>
                      </a:r>
                      <a:endParaRPr lang="en-GB">
                        <a:effectLst/>
                      </a:endParaRPr>
                    </a:p>
                  </a:txBody>
                  <a:tcPr marL="9525" marR="9525" marT="9525" anchor="b">
                    <a:lnL w="9525" cap="flat" cmpd="sng" algn="ctr">
                      <a:solidFill>
                        <a:srgbClr val="4EA72E"/>
                      </a:solidFill>
                      <a:prstDash val="solid"/>
                      <a:round/>
                      <a:headEnd type="none" w="med" len="med"/>
                      <a:tailEnd type="none" w="med" len="med"/>
                    </a:lnL>
                    <a:lnR w="9525" cap="flat" cmpd="sng" algn="ctr">
                      <a:solidFill>
                        <a:srgbClr val="4EA72E"/>
                      </a:solidFill>
                      <a:prstDash val="solid"/>
                      <a:round/>
                      <a:headEnd type="none" w="med" len="med"/>
                      <a:tailEnd type="none" w="med" len="med"/>
                    </a:lnR>
                    <a:lnT w="9525" cap="flat" cmpd="sng" algn="ctr">
                      <a:solidFill>
                        <a:srgbClr val="4EA72E"/>
                      </a:solidFill>
                      <a:prstDash val="solid"/>
                      <a:round/>
                      <a:headEnd type="none" w="med" len="med"/>
                      <a:tailEnd type="none" w="med" len="med"/>
                    </a:lnT>
                    <a:lnB w="9525" cap="flat" cmpd="sng" algn="ctr">
                      <a:solidFill>
                        <a:srgbClr val="4EA72E"/>
                      </a:solidFill>
                      <a:prstDash val="solid"/>
                      <a:round/>
                      <a:headEnd type="none" w="med" len="med"/>
                      <a:tailEnd type="none" w="med" len="med"/>
                    </a:lnB>
                    <a:noFill/>
                  </a:tcPr>
                </a:tc>
                <a:extLst>
                  <a:ext uri="{0D108BD9-81ED-4DB2-BD59-A6C34878D82A}">
                    <a16:rowId xmlns:a16="http://schemas.microsoft.com/office/drawing/2014/main" val="422751724"/>
                  </a:ext>
                </a:extLst>
              </a:tr>
            </a:tbl>
          </a:graphicData>
        </a:graphic>
      </p:graphicFrame>
      <p:graphicFrame>
        <p:nvGraphicFramePr>
          <p:cNvPr id="6" name="Tabela 5">
            <a:extLst>
              <a:ext uri="{FF2B5EF4-FFF2-40B4-BE49-F238E27FC236}">
                <a16:creationId xmlns:a16="http://schemas.microsoft.com/office/drawing/2014/main" id="{12F14366-E53C-AA3C-9D3C-E9F1D85D3D17}"/>
              </a:ext>
            </a:extLst>
          </p:cNvPr>
          <p:cNvGraphicFramePr>
            <a:graphicFrameLocks noGrp="1"/>
          </p:cNvGraphicFramePr>
          <p:nvPr>
            <p:extLst>
              <p:ext uri="{D42A27DB-BD31-4B8C-83A1-F6EECF244321}">
                <p14:modId xmlns:p14="http://schemas.microsoft.com/office/powerpoint/2010/main" val="1193182775"/>
              </p:ext>
            </p:extLst>
          </p:nvPr>
        </p:nvGraphicFramePr>
        <p:xfrm>
          <a:off x="4185948" y="4213365"/>
          <a:ext cx="2923112" cy="2268860"/>
        </p:xfrm>
        <a:graphic>
          <a:graphicData uri="http://schemas.openxmlformats.org/drawingml/2006/table">
            <a:tbl>
              <a:tblPr bandRow="1">
                <a:tableStyleId>{5C22544A-7EE6-4342-B048-85BDC9FD1C3A}</a:tableStyleId>
              </a:tblPr>
              <a:tblGrid>
                <a:gridCol w="2386858">
                  <a:extLst>
                    <a:ext uri="{9D8B030D-6E8A-4147-A177-3AD203B41FA5}">
                      <a16:colId xmlns:a16="http://schemas.microsoft.com/office/drawing/2014/main" val="3154818306"/>
                    </a:ext>
                  </a:extLst>
                </a:gridCol>
                <a:gridCol w="536254">
                  <a:extLst>
                    <a:ext uri="{9D8B030D-6E8A-4147-A177-3AD203B41FA5}">
                      <a16:colId xmlns:a16="http://schemas.microsoft.com/office/drawing/2014/main" val="2634627078"/>
                    </a:ext>
                  </a:extLst>
                </a:gridCol>
              </a:tblGrid>
              <a:tr h="179936">
                <a:tc gridSpan="2">
                  <a:txBody>
                    <a:bodyPr/>
                    <a:lstStyle/>
                    <a:p>
                      <a:pPr algn="ctr" fontAlgn="base">
                        <a:lnSpc>
                          <a:spcPts val="1350"/>
                        </a:lnSpc>
                        <a:buNone/>
                      </a:pPr>
                      <a:r>
                        <a:rPr lang="en-GB" sz="1100">
                          <a:effectLst/>
                          <a:highlight>
                            <a:srgbClr val="92D050"/>
                          </a:highlight>
                          <a:latin typeface="Aptos Narrow" panose="020B0004020202020204" pitchFamily="34" charset="0"/>
                        </a:rPr>
                        <a:t>Parameters of bunch compressor</a:t>
                      </a:r>
                      <a:endParaRPr lang="en-GB">
                        <a:effectLst/>
                      </a:endParaRP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B050"/>
                      </a:solidFill>
                      <a:prstDash val="solid"/>
                      <a:round/>
                      <a:headEnd type="none" w="med" len="med"/>
                      <a:tailEnd type="none" w="med" len="med"/>
                    </a:lnB>
                    <a:solidFill>
                      <a:srgbClr val="92D050"/>
                    </a:solidFill>
                  </a:tcPr>
                </a:tc>
                <a:tc hMerge="1">
                  <a:txBody>
                    <a:bodyPr/>
                    <a:lstStyle/>
                    <a:p>
                      <a:endParaRPr lang="pl-PL"/>
                    </a:p>
                  </a:txBody>
                  <a:tcPr/>
                </a:tc>
                <a:extLst>
                  <a:ext uri="{0D108BD9-81ED-4DB2-BD59-A6C34878D82A}">
                    <a16:rowId xmlns:a16="http://schemas.microsoft.com/office/drawing/2014/main" val="1229885559"/>
                  </a:ext>
                </a:extLst>
              </a:tr>
              <a:tr h="179936">
                <a:tc>
                  <a:txBody>
                    <a:bodyPr/>
                    <a:lstStyle/>
                    <a:p>
                      <a:pPr fontAlgn="base">
                        <a:lnSpc>
                          <a:spcPts val="1350"/>
                        </a:lnSpc>
                        <a:buNone/>
                      </a:pPr>
                      <a:r>
                        <a:rPr lang="en-GB" sz="1100">
                          <a:effectLst/>
                          <a:highlight>
                            <a:srgbClr val="DAF2D0"/>
                          </a:highlight>
                          <a:latin typeface="Aptos Narrow" panose="020B0004020202020204" pitchFamily="34" charset="0"/>
                        </a:rPr>
                        <a:t>Energy [GeV]</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solidFill>
                      <a:srgbClr val="DAF2D0"/>
                    </a:solidFill>
                  </a:tcPr>
                </a:tc>
                <a:tc>
                  <a:txBody>
                    <a:bodyPr/>
                    <a:lstStyle/>
                    <a:p>
                      <a:pPr algn="r" fontAlgn="base">
                        <a:lnSpc>
                          <a:spcPts val="1350"/>
                        </a:lnSpc>
                        <a:buNone/>
                      </a:pPr>
                      <a:r>
                        <a:rPr lang="en-GB" sz="1100">
                          <a:effectLst/>
                          <a:highlight>
                            <a:srgbClr val="DAF2D0"/>
                          </a:highlight>
                          <a:latin typeface="Aptos Narrow" panose="020B0004020202020204" pitchFamily="34" charset="0"/>
                        </a:rPr>
                        <a:t>0.225</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solidFill>
                      <a:srgbClr val="DAF2D0"/>
                    </a:solidFill>
                  </a:tcPr>
                </a:tc>
                <a:extLst>
                  <a:ext uri="{0D108BD9-81ED-4DB2-BD59-A6C34878D82A}">
                    <a16:rowId xmlns:a16="http://schemas.microsoft.com/office/drawing/2014/main" val="1671748756"/>
                  </a:ext>
                </a:extLst>
              </a:tr>
              <a:tr h="179936">
                <a:tc>
                  <a:txBody>
                    <a:bodyPr/>
                    <a:lstStyle/>
                    <a:p>
                      <a:pPr fontAlgn="base">
                        <a:lnSpc>
                          <a:spcPts val="1350"/>
                        </a:lnSpc>
                        <a:buNone/>
                      </a:pPr>
                      <a:r>
                        <a:rPr lang="en-GB" sz="1100">
                          <a:effectLst/>
                          <a:latin typeface="Aptos Narrow" panose="020B0004020202020204" pitchFamily="34" charset="0"/>
                        </a:rPr>
                        <a:t>Lenght (with drifts) [m]</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noFill/>
                  </a:tcPr>
                </a:tc>
                <a:tc>
                  <a:txBody>
                    <a:bodyPr/>
                    <a:lstStyle/>
                    <a:p>
                      <a:pPr algn="r" fontAlgn="base">
                        <a:lnSpc>
                          <a:spcPts val="1350"/>
                        </a:lnSpc>
                        <a:buNone/>
                      </a:pPr>
                      <a:r>
                        <a:rPr lang="en-GB" sz="1100">
                          <a:effectLst/>
                          <a:latin typeface="Aptos Narrow" panose="020B0004020202020204" pitchFamily="34" charset="0"/>
                        </a:rPr>
                        <a:t>2.54</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3102555760"/>
                  </a:ext>
                </a:extLst>
              </a:tr>
              <a:tr h="179936">
                <a:tc>
                  <a:txBody>
                    <a:bodyPr/>
                    <a:lstStyle/>
                    <a:p>
                      <a:pPr fontAlgn="base">
                        <a:lnSpc>
                          <a:spcPts val="1350"/>
                        </a:lnSpc>
                        <a:buNone/>
                      </a:pPr>
                      <a:r>
                        <a:rPr lang="en-GB" sz="1100">
                          <a:effectLst/>
                          <a:highlight>
                            <a:srgbClr val="DAF2D0"/>
                          </a:highlight>
                          <a:latin typeface="Aptos Narrow" panose="020B0004020202020204" pitchFamily="34" charset="0"/>
                        </a:rPr>
                        <a:t>Lenght (single dipole) [m]</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solidFill>
                      <a:srgbClr val="DAF2D0"/>
                    </a:solidFill>
                  </a:tcPr>
                </a:tc>
                <a:tc>
                  <a:txBody>
                    <a:bodyPr/>
                    <a:lstStyle/>
                    <a:p>
                      <a:pPr algn="r" fontAlgn="base">
                        <a:lnSpc>
                          <a:spcPts val="1350"/>
                        </a:lnSpc>
                        <a:buNone/>
                      </a:pPr>
                      <a:r>
                        <a:rPr lang="en-GB" sz="1100">
                          <a:effectLst/>
                          <a:highlight>
                            <a:srgbClr val="DAF2D0"/>
                          </a:highlight>
                          <a:latin typeface="Aptos Narrow" panose="020B0004020202020204" pitchFamily="34" charset="0"/>
                        </a:rPr>
                        <a:t>0.3</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solidFill>
                      <a:srgbClr val="DAF2D0"/>
                    </a:solidFill>
                  </a:tcPr>
                </a:tc>
                <a:extLst>
                  <a:ext uri="{0D108BD9-81ED-4DB2-BD59-A6C34878D82A}">
                    <a16:rowId xmlns:a16="http://schemas.microsoft.com/office/drawing/2014/main" val="1316216427"/>
                  </a:ext>
                </a:extLst>
              </a:tr>
              <a:tr h="179936">
                <a:tc>
                  <a:txBody>
                    <a:bodyPr/>
                    <a:lstStyle/>
                    <a:p>
                      <a:pPr fontAlgn="base">
                        <a:lnSpc>
                          <a:spcPts val="1350"/>
                        </a:lnSpc>
                        <a:buNone/>
                      </a:pPr>
                      <a:r>
                        <a:rPr lang="en-GB" sz="1100">
                          <a:effectLst/>
                          <a:highlight>
                            <a:srgbClr val="FFFFFF"/>
                          </a:highlight>
                          <a:latin typeface="Aptos Narrow" panose="020B0004020202020204" pitchFamily="34" charset="0"/>
                        </a:rPr>
                        <a:t>Compression rate</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solidFill>
                      <a:srgbClr val="FFFFFF"/>
                    </a:solidFill>
                  </a:tcPr>
                </a:tc>
                <a:tc>
                  <a:txBody>
                    <a:bodyPr/>
                    <a:lstStyle/>
                    <a:p>
                      <a:pPr algn="r" fontAlgn="base">
                        <a:lnSpc>
                          <a:spcPts val="1350"/>
                        </a:lnSpc>
                        <a:buNone/>
                      </a:pPr>
                      <a:r>
                        <a:rPr lang="en-GB" sz="1100">
                          <a:effectLst/>
                          <a:highlight>
                            <a:srgbClr val="FFFFFF"/>
                          </a:highlight>
                          <a:latin typeface="Aptos Narrow" panose="020B0004020202020204" pitchFamily="34" charset="0"/>
                        </a:rPr>
                        <a:t>3.373</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solidFill>
                      <a:srgbClr val="FFFFFF"/>
                    </a:solidFill>
                  </a:tcPr>
                </a:tc>
                <a:extLst>
                  <a:ext uri="{0D108BD9-81ED-4DB2-BD59-A6C34878D82A}">
                    <a16:rowId xmlns:a16="http://schemas.microsoft.com/office/drawing/2014/main" val="2293896685"/>
                  </a:ext>
                </a:extLst>
              </a:tr>
              <a:tr h="179936">
                <a:tc>
                  <a:txBody>
                    <a:bodyPr/>
                    <a:lstStyle/>
                    <a:p>
                      <a:pPr fontAlgn="base">
                        <a:lnSpc>
                          <a:spcPts val="1350"/>
                        </a:lnSpc>
                        <a:buNone/>
                      </a:pPr>
                      <a:r>
                        <a:rPr lang="en-GB" sz="1100">
                          <a:effectLst/>
                          <a:highlight>
                            <a:srgbClr val="DAF2D0"/>
                          </a:highlight>
                          <a:latin typeface="Aptos Narrow" panose="020B0004020202020204" pitchFamily="34" charset="0"/>
                        </a:rPr>
                        <a:t>Deflection angle (single dipole) [rad]</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solidFill>
                      <a:srgbClr val="DAF2D0"/>
                    </a:solidFill>
                  </a:tcPr>
                </a:tc>
                <a:tc>
                  <a:txBody>
                    <a:bodyPr/>
                    <a:lstStyle/>
                    <a:p>
                      <a:pPr algn="r" fontAlgn="base">
                        <a:lnSpc>
                          <a:spcPts val="1350"/>
                        </a:lnSpc>
                        <a:buNone/>
                      </a:pPr>
                      <a:r>
                        <a:rPr lang="en-GB" sz="1100">
                          <a:effectLst/>
                          <a:highlight>
                            <a:srgbClr val="DAF2D0"/>
                          </a:highlight>
                          <a:latin typeface="Aptos Narrow" panose="020B0004020202020204" pitchFamily="34" charset="0"/>
                        </a:rPr>
                        <a:t>0.198</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solidFill>
                      <a:srgbClr val="DAF2D0"/>
                    </a:solidFill>
                  </a:tcPr>
                </a:tc>
                <a:extLst>
                  <a:ext uri="{0D108BD9-81ED-4DB2-BD59-A6C34878D82A}">
                    <a16:rowId xmlns:a16="http://schemas.microsoft.com/office/drawing/2014/main" val="2017720752"/>
                  </a:ext>
                </a:extLst>
              </a:tr>
              <a:tr h="179936">
                <a:tc>
                  <a:txBody>
                    <a:bodyPr/>
                    <a:lstStyle/>
                    <a:p>
                      <a:pPr fontAlgn="base">
                        <a:lnSpc>
                          <a:spcPts val="1350"/>
                        </a:lnSpc>
                        <a:buNone/>
                      </a:pPr>
                      <a:r>
                        <a:rPr lang="en-GB" sz="1100">
                          <a:effectLst/>
                          <a:latin typeface="Aptos Narrow" panose="020B0004020202020204" pitchFamily="34" charset="0"/>
                        </a:rPr>
                        <a:t>Bending field (single dipole) [T]</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noFill/>
                  </a:tcPr>
                </a:tc>
                <a:tc>
                  <a:txBody>
                    <a:bodyPr/>
                    <a:lstStyle/>
                    <a:p>
                      <a:pPr algn="r" fontAlgn="base">
                        <a:lnSpc>
                          <a:spcPts val="1350"/>
                        </a:lnSpc>
                        <a:buNone/>
                      </a:pPr>
                      <a:r>
                        <a:rPr lang="en-GB" sz="1100">
                          <a:effectLst/>
                          <a:latin typeface="Aptos Narrow" panose="020B0004020202020204" pitchFamily="34" charset="0"/>
                        </a:rPr>
                        <a:t>0.496</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1994835360"/>
                  </a:ext>
                </a:extLst>
              </a:tr>
              <a:tr h="179936">
                <a:tc>
                  <a:txBody>
                    <a:bodyPr/>
                    <a:lstStyle/>
                    <a:p>
                      <a:pPr fontAlgn="base">
                        <a:lnSpc>
                          <a:spcPts val="1350"/>
                        </a:lnSpc>
                        <a:buNone/>
                      </a:pPr>
                      <a:r>
                        <a:rPr lang="en-GB" sz="1100">
                          <a:effectLst/>
                          <a:highlight>
                            <a:srgbClr val="DAF2D0"/>
                          </a:highlight>
                          <a:latin typeface="Aptos Narrow" panose="020B0004020202020204" pitchFamily="34" charset="0"/>
                        </a:rPr>
                        <a:t>Radius of curvature (single dipole) [m]</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solidFill>
                      <a:srgbClr val="DAF2D0"/>
                    </a:solidFill>
                  </a:tcPr>
                </a:tc>
                <a:tc>
                  <a:txBody>
                    <a:bodyPr/>
                    <a:lstStyle/>
                    <a:p>
                      <a:pPr algn="r" fontAlgn="base">
                        <a:lnSpc>
                          <a:spcPts val="1350"/>
                        </a:lnSpc>
                        <a:buNone/>
                      </a:pPr>
                      <a:r>
                        <a:rPr lang="en-GB" sz="1100">
                          <a:effectLst/>
                          <a:highlight>
                            <a:srgbClr val="DAF2D0"/>
                          </a:highlight>
                          <a:latin typeface="Aptos Narrow" panose="020B0004020202020204" pitchFamily="34" charset="0"/>
                        </a:rPr>
                        <a:t>1.515</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solidFill>
                      <a:srgbClr val="DAF2D0"/>
                    </a:solidFill>
                  </a:tcPr>
                </a:tc>
                <a:extLst>
                  <a:ext uri="{0D108BD9-81ED-4DB2-BD59-A6C34878D82A}">
                    <a16:rowId xmlns:a16="http://schemas.microsoft.com/office/drawing/2014/main" val="3026167262"/>
                  </a:ext>
                </a:extLst>
              </a:tr>
              <a:tr h="179936">
                <a:tc>
                  <a:txBody>
                    <a:bodyPr/>
                    <a:lstStyle/>
                    <a:p>
                      <a:pPr fontAlgn="base">
                        <a:lnSpc>
                          <a:spcPts val="1350"/>
                        </a:lnSpc>
                        <a:buNone/>
                      </a:pPr>
                      <a:r>
                        <a:rPr lang="en-GB" sz="1100">
                          <a:effectLst/>
                          <a:latin typeface="Aptos Narrow" panose="020B0004020202020204" pitchFamily="34" charset="0"/>
                        </a:rPr>
                        <a:t>R56 [m]</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noFill/>
                  </a:tcPr>
                </a:tc>
                <a:tc>
                  <a:txBody>
                    <a:bodyPr/>
                    <a:lstStyle/>
                    <a:p>
                      <a:pPr algn="r" fontAlgn="base">
                        <a:lnSpc>
                          <a:spcPts val="1350"/>
                        </a:lnSpc>
                        <a:buNone/>
                      </a:pPr>
                      <a:r>
                        <a:rPr lang="en-GB" sz="1100">
                          <a:effectLst/>
                          <a:latin typeface="Aptos Narrow" panose="020B0004020202020204" pitchFamily="34" charset="0"/>
                        </a:rPr>
                        <a:t>-0.048</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3969349047"/>
                  </a:ext>
                </a:extLst>
              </a:tr>
              <a:tr h="179936">
                <a:tc>
                  <a:txBody>
                    <a:bodyPr/>
                    <a:lstStyle/>
                    <a:p>
                      <a:pPr fontAlgn="base">
                        <a:lnSpc>
                          <a:spcPts val="1350"/>
                        </a:lnSpc>
                        <a:buNone/>
                      </a:pPr>
                      <a:r>
                        <a:rPr lang="en-GB" sz="1100">
                          <a:effectLst/>
                          <a:highlight>
                            <a:srgbClr val="DAF2D0"/>
                          </a:highlight>
                          <a:latin typeface="Aptos Narrow" panose="020B0004020202020204" pitchFamily="34" charset="0"/>
                        </a:rPr>
                        <a:t>Bunch lenght on entrance [ps]</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solidFill>
                      <a:srgbClr val="DAF2D0"/>
                    </a:solidFill>
                  </a:tcPr>
                </a:tc>
                <a:tc>
                  <a:txBody>
                    <a:bodyPr/>
                    <a:lstStyle/>
                    <a:p>
                      <a:pPr algn="r" fontAlgn="base">
                        <a:lnSpc>
                          <a:spcPts val="1350"/>
                        </a:lnSpc>
                        <a:buNone/>
                      </a:pPr>
                      <a:r>
                        <a:rPr lang="en-GB" sz="1100">
                          <a:effectLst/>
                          <a:highlight>
                            <a:srgbClr val="DAF2D0"/>
                          </a:highlight>
                          <a:latin typeface="Aptos Narrow" panose="020B0004020202020204" pitchFamily="34" charset="0"/>
                        </a:rPr>
                        <a:t>1.69</a:t>
                      </a:r>
                      <a:endParaRPr lang="en-GB">
                        <a:effectLst/>
                      </a:endParaRPr>
                    </a:p>
                  </a:txBody>
                  <a:tcPr marL="9525" marR="9525" marT="9525" anchor="b">
                    <a:lnL w="9525" cap="flat" cmpd="sng" algn="ctr">
                      <a:solidFill>
                        <a:srgbClr val="00B050"/>
                      </a:solidFill>
                      <a:prstDash val="solid"/>
                      <a:round/>
                      <a:headEnd type="none" w="med" len="med"/>
                      <a:tailEnd type="none" w="med" len="med"/>
                    </a:lnL>
                    <a:lnR w="9525" cap="flat" cmpd="sng" algn="ctr">
                      <a:solidFill>
                        <a:srgbClr val="00B050"/>
                      </a:solidFill>
                      <a:prstDash val="solid"/>
                      <a:round/>
                      <a:headEnd type="none" w="med" len="med"/>
                      <a:tailEnd type="none" w="med" len="med"/>
                    </a:lnR>
                    <a:lnT w="9525" cap="flat" cmpd="sng" algn="ctr">
                      <a:solidFill>
                        <a:srgbClr val="00B050"/>
                      </a:solidFill>
                      <a:prstDash val="solid"/>
                      <a:round/>
                      <a:headEnd type="none" w="med" len="med"/>
                      <a:tailEnd type="none" w="med" len="med"/>
                    </a:lnT>
                    <a:lnB w="9525" cap="flat" cmpd="sng" algn="ctr">
                      <a:solidFill>
                        <a:srgbClr val="00B050"/>
                      </a:solidFill>
                      <a:prstDash val="solid"/>
                      <a:round/>
                      <a:headEnd type="none" w="med" len="med"/>
                      <a:tailEnd type="none" w="med" len="med"/>
                    </a:lnB>
                    <a:solidFill>
                      <a:srgbClr val="DAF2D0"/>
                    </a:solidFill>
                  </a:tcPr>
                </a:tc>
                <a:extLst>
                  <a:ext uri="{0D108BD9-81ED-4DB2-BD59-A6C34878D82A}">
                    <a16:rowId xmlns:a16="http://schemas.microsoft.com/office/drawing/2014/main" val="83108382"/>
                  </a:ext>
                </a:extLst>
              </a:tr>
            </a:tbl>
          </a:graphicData>
        </a:graphic>
      </p:graphicFrame>
      <p:pic>
        <p:nvPicPr>
          <p:cNvPr id="4" name="Picture 3" descr="A row of colorful squares&#10;&#10;AI-generated content may be incorrect.">
            <a:extLst>
              <a:ext uri="{FF2B5EF4-FFF2-40B4-BE49-F238E27FC236}">
                <a16:creationId xmlns:a16="http://schemas.microsoft.com/office/drawing/2014/main" id="{087EE178-C854-5247-977F-E12B2E1367C0}"/>
              </a:ext>
            </a:extLst>
          </p:cNvPr>
          <p:cNvPicPr>
            <a:picLocks noChangeAspect="1"/>
          </p:cNvPicPr>
          <p:nvPr/>
        </p:nvPicPr>
        <p:blipFill>
          <a:blip r:embed="rId3"/>
          <a:stretch>
            <a:fillRect/>
          </a:stretch>
        </p:blipFill>
        <p:spPr>
          <a:xfrm>
            <a:off x="103482" y="2521353"/>
            <a:ext cx="7751704" cy="1824701"/>
          </a:xfrm>
          <a:prstGeom prst="rect">
            <a:avLst/>
          </a:prstGeom>
        </p:spPr>
      </p:pic>
    </p:spTree>
    <p:extLst>
      <p:ext uri="{BB962C8B-B14F-4D97-AF65-F5344CB8AC3E}">
        <p14:creationId xmlns:p14="http://schemas.microsoft.com/office/powerpoint/2010/main" val="1661998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Obraz zawierający na wolnym powietrzu, Fotografia lotnicza, lotnicze, Widok z lotu ptaka&#10;&#10;Opis wygenerowany automatycznie">
            <a:extLst>
              <a:ext uri="{FF2B5EF4-FFF2-40B4-BE49-F238E27FC236}">
                <a16:creationId xmlns:a16="http://schemas.microsoft.com/office/drawing/2014/main" id="{D25CA783-9146-FF80-BF09-7F68973DEC1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9574"/>
          <a:stretch/>
        </p:blipFill>
        <p:spPr>
          <a:xfrm>
            <a:off x="0" y="1342417"/>
            <a:ext cx="12192000" cy="5515583"/>
          </a:xfrm>
          <a:prstGeom prst="rect">
            <a:avLst/>
          </a:prstGeom>
        </p:spPr>
      </p:pic>
      <p:sp>
        <p:nvSpPr>
          <p:cNvPr id="7" name="Prostokąt 6">
            <a:extLst>
              <a:ext uri="{FF2B5EF4-FFF2-40B4-BE49-F238E27FC236}">
                <a16:creationId xmlns:a16="http://schemas.microsoft.com/office/drawing/2014/main" id="{DC262C88-69FB-765D-CCDB-0CE894CDC6F3}"/>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smtClean="0">
                <a:solidFill>
                  <a:schemeClr val="bg1"/>
                </a:solidFill>
                <a:latin typeface="Poppins Medium" panose="00000600000000000000" pitchFamily="2" charset="-18"/>
                <a:cs typeface="Poppins Medium" panose="00000600000000000000" pitchFamily="2" charset="-18"/>
              </a:rPr>
              <a:pPr algn="ctr"/>
              <a:t>2</a:t>
            </a:fld>
            <a:endParaRPr lang="en-US" sz="100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AC96354A-772E-0314-A0A3-25FE51C2802E}"/>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a:solidFill>
                  <a:srgbClr val="2C2B2B"/>
                </a:solidFill>
                <a:latin typeface="Poppins"/>
                <a:cs typeface="Poppins"/>
              </a:rPr>
              <a:t> </a:t>
            </a:r>
            <a:r>
              <a:rPr lang="pl-PL" sz="2200" b="1" err="1">
                <a:solidFill>
                  <a:srgbClr val="2C2B2B"/>
                </a:solidFill>
                <a:latin typeface="Poppins"/>
                <a:cs typeface="Poppins"/>
              </a:rPr>
              <a:t>Intorudction</a:t>
            </a:r>
            <a:r>
              <a:rPr lang="pl-PL" sz="2200" b="1">
                <a:solidFill>
                  <a:srgbClr val="2C2B2B"/>
                </a:solidFill>
                <a:latin typeface="Poppins"/>
                <a:cs typeface="Poppins"/>
              </a:rPr>
              <a:t> to </a:t>
            </a:r>
            <a:r>
              <a:rPr lang="en-US" sz="2200" b="1">
                <a:solidFill>
                  <a:srgbClr val="2C2B2B"/>
                </a:solidFill>
                <a:latin typeface="Poppins"/>
                <a:cs typeface="Poppins"/>
              </a:rPr>
              <a:t>Solaris</a:t>
            </a:r>
          </a:p>
        </p:txBody>
      </p:sp>
      <p:sp>
        <p:nvSpPr>
          <p:cNvPr id="3" name="Prostokąt 2">
            <a:extLst>
              <a:ext uri="{FF2B5EF4-FFF2-40B4-BE49-F238E27FC236}">
                <a16:creationId xmlns:a16="http://schemas.microsoft.com/office/drawing/2014/main" id="{E455AA86-724C-DFB5-D626-2F9F1F820FE1}"/>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rostokąt 12">
            <a:extLst>
              <a:ext uri="{FF2B5EF4-FFF2-40B4-BE49-F238E27FC236}">
                <a16:creationId xmlns:a16="http://schemas.microsoft.com/office/drawing/2014/main" id="{1DE84148-F71C-9746-7062-D5645C10FC0C}"/>
              </a:ext>
            </a:extLst>
          </p:cNvPr>
          <p:cNvSpPr/>
          <p:nvPr/>
        </p:nvSpPr>
        <p:spPr>
          <a:xfrm>
            <a:off x="3300676" y="3419194"/>
            <a:ext cx="5248173" cy="1975225"/>
          </a:xfrm>
          <a:custGeom>
            <a:avLst/>
            <a:gdLst>
              <a:gd name="connsiteX0" fmla="*/ 0 w 2797307"/>
              <a:gd name="connsiteY0" fmla="*/ 0 h 1759814"/>
              <a:gd name="connsiteX1" fmla="*/ 2797307 w 2797307"/>
              <a:gd name="connsiteY1" fmla="*/ 0 h 1759814"/>
              <a:gd name="connsiteX2" fmla="*/ 2797307 w 2797307"/>
              <a:gd name="connsiteY2" fmla="*/ 1759814 h 1759814"/>
              <a:gd name="connsiteX3" fmla="*/ 0 w 2797307"/>
              <a:gd name="connsiteY3" fmla="*/ 1759814 h 1759814"/>
              <a:gd name="connsiteX4" fmla="*/ 0 w 2797307"/>
              <a:gd name="connsiteY4" fmla="*/ 0 h 1759814"/>
              <a:gd name="connsiteX0" fmla="*/ 0 w 3414122"/>
              <a:gd name="connsiteY0" fmla="*/ 1022613 h 1759814"/>
              <a:gd name="connsiteX1" fmla="*/ 3414122 w 3414122"/>
              <a:gd name="connsiteY1" fmla="*/ 0 h 1759814"/>
              <a:gd name="connsiteX2" fmla="*/ 3414122 w 3414122"/>
              <a:gd name="connsiteY2" fmla="*/ 1759814 h 1759814"/>
              <a:gd name="connsiteX3" fmla="*/ 616815 w 3414122"/>
              <a:gd name="connsiteY3" fmla="*/ 1759814 h 1759814"/>
              <a:gd name="connsiteX4" fmla="*/ 0 w 3414122"/>
              <a:gd name="connsiteY4" fmla="*/ 1022613 h 1759814"/>
              <a:gd name="connsiteX0" fmla="*/ 0 w 3414122"/>
              <a:gd name="connsiteY0" fmla="*/ 1022613 h 1987072"/>
              <a:gd name="connsiteX1" fmla="*/ 3414122 w 3414122"/>
              <a:gd name="connsiteY1" fmla="*/ 0 h 1987072"/>
              <a:gd name="connsiteX2" fmla="*/ 3414122 w 3414122"/>
              <a:gd name="connsiteY2" fmla="*/ 1759814 h 1987072"/>
              <a:gd name="connsiteX3" fmla="*/ 1536626 w 3414122"/>
              <a:gd name="connsiteY3" fmla="*/ 1987062 h 1987072"/>
              <a:gd name="connsiteX4" fmla="*/ 616815 w 3414122"/>
              <a:gd name="connsiteY4" fmla="*/ 1759814 h 1987072"/>
              <a:gd name="connsiteX5" fmla="*/ 0 w 3414122"/>
              <a:gd name="connsiteY5" fmla="*/ 1022613 h 1987072"/>
              <a:gd name="connsiteX0" fmla="*/ 0 w 5253743"/>
              <a:gd name="connsiteY0" fmla="*/ 1022613 h 1987063"/>
              <a:gd name="connsiteX1" fmla="*/ 3414122 w 5253743"/>
              <a:gd name="connsiteY1" fmla="*/ 0 h 1987063"/>
              <a:gd name="connsiteX2" fmla="*/ 5253743 w 5253743"/>
              <a:gd name="connsiteY2" fmla="*/ 461257 h 1987063"/>
              <a:gd name="connsiteX3" fmla="*/ 1536626 w 5253743"/>
              <a:gd name="connsiteY3" fmla="*/ 1987062 h 1987063"/>
              <a:gd name="connsiteX4" fmla="*/ 616815 w 5253743"/>
              <a:gd name="connsiteY4" fmla="*/ 1759814 h 1987063"/>
              <a:gd name="connsiteX5" fmla="*/ 0 w 5253743"/>
              <a:gd name="connsiteY5" fmla="*/ 1022613 h 1987063"/>
              <a:gd name="connsiteX0" fmla="*/ 0 w 5253762"/>
              <a:gd name="connsiteY0" fmla="*/ 1022613 h 1987063"/>
              <a:gd name="connsiteX1" fmla="*/ 3414122 w 5253762"/>
              <a:gd name="connsiteY1" fmla="*/ 0 h 1987063"/>
              <a:gd name="connsiteX2" fmla="*/ 5253743 w 5253762"/>
              <a:gd name="connsiteY2" fmla="*/ 461257 h 1987063"/>
              <a:gd name="connsiteX3" fmla="*/ 1536626 w 5253762"/>
              <a:gd name="connsiteY3" fmla="*/ 1987062 h 1987063"/>
              <a:gd name="connsiteX4" fmla="*/ 616815 w 5253762"/>
              <a:gd name="connsiteY4" fmla="*/ 1759814 h 1987063"/>
              <a:gd name="connsiteX5" fmla="*/ 0 w 5253762"/>
              <a:gd name="connsiteY5" fmla="*/ 1022613 h 1987063"/>
              <a:gd name="connsiteX0" fmla="*/ 0 w 5253762"/>
              <a:gd name="connsiteY0" fmla="*/ 1022613 h 1987063"/>
              <a:gd name="connsiteX1" fmla="*/ 3414122 w 5253762"/>
              <a:gd name="connsiteY1" fmla="*/ 0 h 1987063"/>
              <a:gd name="connsiteX2" fmla="*/ 5253743 w 5253762"/>
              <a:gd name="connsiteY2" fmla="*/ 461257 h 1987063"/>
              <a:gd name="connsiteX3" fmla="*/ 1536626 w 5253762"/>
              <a:gd name="connsiteY3" fmla="*/ 1987062 h 1987063"/>
              <a:gd name="connsiteX4" fmla="*/ 616815 w 5253762"/>
              <a:gd name="connsiteY4" fmla="*/ 1759814 h 1987063"/>
              <a:gd name="connsiteX5" fmla="*/ 0 w 5253762"/>
              <a:gd name="connsiteY5" fmla="*/ 1022613 h 1987063"/>
              <a:gd name="connsiteX0" fmla="*/ 0 w 5253762"/>
              <a:gd name="connsiteY0" fmla="*/ 1157879 h 2122329"/>
              <a:gd name="connsiteX1" fmla="*/ 3484461 w 5253762"/>
              <a:gd name="connsiteY1" fmla="*/ 0 h 2122329"/>
              <a:gd name="connsiteX2" fmla="*/ 5253743 w 5253762"/>
              <a:gd name="connsiteY2" fmla="*/ 596523 h 2122329"/>
              <a:gd name="connsiteX3" fmla="*/ 1536626 w 5253762"/>
              <a:gd name="connsiteY3" fmla="*/ 2122328 h 2122329"/>
              <a:gd name="connsiteX4" fmla="*/ 616815 w 5253762"/>
              <a:gd name="connsiteY4" fmla="*/ 1895080 h 2122329"/>
              <a:gd name="connsiteX5" fmla="*/ 0 w 5253762"/>
              <a:gd name="connsiteY5" fmla="*/ 1157879 h 2122329"/>
              <a:gd name="connsiteX0" fmla="*/ 0 w 5253762"/>
              <a:gd name="connsiteY0" fmla="*/ 1157879 h 2122329"/>
              <a:gd name="connsiteX1" fmla="*/ 3484461 w 5253762"/>
              <a:gd name="connsiteY1" fmla="*/ 0 h 2122329"/>
              <a:gd name="connsiteX2" fmla="*/ 5253743 w 5253762"/>
              <a:gd name="connsiteY2" fmla="*/ 596523 h 2122329"/>
              <a:gd name="connsiteX3" fmla="*/ 1536626 w 5253762"/>
              <a:gd name="connsiteY3" fmla="*/ 2122328 h 2122329"/>
              <a:gd name="connsiteX4" fmla="*/ 616815 w 5253762"/>
              <a:gd name="connsiteY4" fmla="*/ 1895080 h 2122329"/>
              <a:gd name="connsiteX5" fmla="*/ 0 w 5253762"/>
              <a:gd name="connsiteY5" fmla="*/ 1157879 h 2122329"/>
              <a:gd name="connsiteX0" fmla="*/ 0 w 5253762"/>
              <a:gd name="connsiteY0" fmla="*/ 1038845 h 2003295"/>
              <a:gd name="connsiteX1" fmla="*/ 3451997 w 5253762"/>
              <a:gd name="connsiteY1" fmla="*/ 0 h 2003295"/>
              <a:gd name="connsiteX2" fmla="*/ 5253743 w 5253762"/>
              <a:gd name="connsiteY2" fmla="*/ 477489 h 2003295"/>
              <a:gd name="connsiteX3" fmla="*/ 1536626 w 5253762"/>
              <a:gd name="connsiteY3" fmla="*/ 2003294 h 2003295"/>
              <a:gd name="connsiteX4" fmla="*/ 616815 w 5253762"/>
              <a:gd name="connsiteY4" fmla="*/ 1776046 h 2003295"/>
              <a:gd name="connsiteX5" fmla="*/ 0 w 5253762"/>
              <a:gd name="connsiteY5" fmla="*/ 1038845 h 2003295"/>
              <a:gd name="connsiteX0" fmla="*/ 0 w 5328276"/>
              <a:gd name="connsiteY0" fmla="*/ 1108597 h 2073047"/>
              <a:gd name="connsiteX1" fmla="*/ 3451997 w 5328276"/>
              <a:gd name="connsiteY1" fmla="*/ 69752 h 2073047"/>
              <a:gd name="connsiteX2" fmla="*/ 3966007 w 5328276"/>
              <a:gd name="connsiteY2" fmla="*/ 125212 h 2073047"/>
              <a:gd name="connsiteX3" fmla="*/ 5253743 w 5328276"/>
              <a:gd name="connsiteY3" fmla="*/ 547241 h 2073047"/>
              <a:gd name="connsiteX4" fmla="*/ 1536626 w 5328276"/>
              <a:gd name="connsiteY4" fmla="*/ 2073046 h 2073047"/>
              <a:gd name="connsiteX5" fmla="*/ 616815 w 5328276"/>
              <a:gd name="connsiteY5" fmla="*/ 1845798 h 2073047"/>
              <a:gd name="connsiteX6" fmla="*/ 0 w 5328276"/>
              <a:gd name="connsiteY6" fmla="*/ 1108597 h 2073047"/>
              <a:gd name="connsiteX0" fmla="*/ 0 w 5328276"/>
              <a:gd name="connsiteY0" fmla="*/ 1091532 h 2055982"/>
              <a:gd name="connsiteX1" fmla="*/ 3451997 w 5328276"/>
              <a:gd name="connsiteY1" fmla="*/ 52687 h 2055982"/>
              <a:gd name="connsiteX2" fmla="*/ 3966007 w 5328276"/>
              <a:gd name="connsiteY2" fmla="*/ 108147 h 2055982"/>
              <a:gd name="connsiteX3" fmla="*/ 5253743 w 5328276"/>
              <a:gd name="connsiteY3" fmla="*/ 530176 h 2055982"/>
              <a:gd name="connsiteX4" fmla="*/ 1536626 w 5328276"/>
              <a:gd name="connsiteY4" fmla="*/ 2055981 h 2055982"/>
              <a:gd name="connsiteX5" fmla="*/ 616815 w 5328276"/>
              <a:gd name="connsiteY5" fmla="*/ 1828733 h 2055982"/>
              <a:gd name="connsiteX6" fmla="*/ 0 w 5328276"/>
              <a:gd name="connsiteY6" fmla="*/ 1091532 h 2055982"/>
              <a:gd name="connsiteX0" fmla="*/ 0 w 5328276"/>
              <a:gd name="connsiteY0" fmla="*/ 1039550 h 2004000"/>
              <a:gd name="connsiteX1" fmla="*/ 3451997 w 5328276"/>
              <a:gd name="connsiteY1" fmla="*/ 705 h 2004000"/>
              <a:gd name="connsiteX2" fmla="*/ 3966007 w 5328276"/>
              <a:gd name="connsiteY2" fmla="*/ 56165 h 2004000"/>
              <a:gd name="connsiteX3" fmla="*/ 5253743 w 5328276"/>
              <a:gd name="connsiteY3" fmla="*/ 478194 h 2004000"/>
              <a:gd name="connsiteX4" fmla="*/ 1536626 w 5328276"/>
              <a:gd name="connsiteY4" fmla="*/ 2003999 h 2004000"/>
              <a:gd name="connsiteX5" fmla="*/ 616815 w 5328276"/>
              <a:gd name="connsiteY5" fmla="*/ 1776751 h 2004000"/>
              <a:gd name="connsiteX6" fmla="*/ 0 w 5328276"/>
              <a:gd name="connsiteY6" fmla="*/ 1039550 h 2004000"/>
              <a:gd name="connsiteX0" fmla="*/ 0 w 5253762"/>
              <a:gd name="connsiteY0" fmla="*/ 1039550 h 2004000"/>
              <a:gd name="connsiteX1" fmla="*/ 3451997 w 5253762"/>
              <a:gd name="connsiteY1" fmla="*/ 705 h 2004000"/>
              <a:gd name="connsiteX2" fmla="*/ 3966007 w 5253762"/>
              <a:gd name="connsiteY2" fmla="*/ 56165 h 2004000"/>
              <a:gd name="connsiteX3" fmla="*/ 5253743 w 5253762"/>
              <a:gd name="connsiteY3" fmla="*/ 478194 h 2004000"/>
              <a:gd name="connsiteX4" fmla="*/ 1536626 w 5253762"/>
              <a:gd name="connsiteY4" fmla="*/ 2003999 h 2004000"/>
              <a:gd name="connsiteX5" fmla="*/ 616815 w 5253762"/>
              <a:gd name="connsiteY5" fmla="*/ 1776751 h 2004000"/>
              <a:gd name="connsiteX6" fmla="*/ 0 w 5253762"/>
              <a:gd name="connsiteY6" fmla="*/ 1039550 h 2004000"/>
              <a:gd name="connsiteX0" fmla="*/ 0 w 5378206"/>
              <a:gd name="connsiteY0" fmla="*/ 1039550 h 2004000"/>
              <a:gd name="connsiteX1" fmla="*/ 3451997 w 5378206"/>
              <a:gd name="connsiteY1" fmla="*/ 705 h 2004000"/>
              <a:gd name="connsiteX2" fmla="*/ 3966007 w 5378206"/>
              <a:gd name="connsiteY2" fmla="*/ 56165 h 2004000"/>
              <a:gd name="connsiteX3" fmla="*/ 5378188 w 5378206"/>
              <a:gd name="connsiteY3" fmla="*/ 516069 h 2004000"/>
              <a:gd name="connsiteX4" fmla="*/ 1536626 w 5378206"/>
              <a:gd name="connsiteY4" fmla="*/ 2003999 h 2004000"/>
              <a:gd name="connsiteX5" fmla="*/ 616815 w 5378206"/>
              <a:gd name="connsiteY5" fmla="*/ 1776751 h 2004000"/>
              <a:gd name="connsiteX6" fmla="*/ 0 w 5378206"/>
              <a:gd name="connsiteY6" fmla="*/ 1039550 h 2004000"/>
              <a:gd name="connsiteX0" fmla="*/ 0 w 5264583"/>
              <a:gd name="connsiteY0" fmla="*/ 1039550 h 2004000"/>
              <a:gd name="connsiteX1" fmla="*/ 3451997 w 5264583"/>
              <a:gd name="connsiteY1" fmla="*/ 705 h 2004000"/>
              <a:gd name="connsiteX2" fmla="*/ 3966007 w 5264583"/>
              <a:gd name="connsiteY2" fmla="*/ 56165 h 2004000"/>
              <a:gd name="connsiteX3" fmla="*/ 5264564 w 5264583"/>
              <a:gd name="connsiteY3" fmla="*/ 478194 h 2004000"/>
              <a:gd name="connsiteX4" fmla="*/ 1536626 w 5264583"/>
              <a:gd name="connsiteY4" fmla="*/ 2003999 h 2004000"/>
              <a:gd name="connsiteX5" fmla="*/ 616815 w 5264583"/>
              <a:gd name="connsiteY5" fmla="*/ 1776751 h 2004000"/>
              <a:gd name="connsiteX6" fmla="*/ 0 w 5264583"/>
              <a:gd name="connsiteY6" fmla="*/ 1039550 h 2004000"/>
              <a:gd name="connsiteX0" fmla="*/ 0 w 5264583"/>
              <a:gd name="connsiteY0" fmla="*/ 1039550 h 2004000"/>
              <a:gd name="connsiteX1" fmla="*/ 1628607 w 5264583"/>
              <a:gd name="connsiteY1" fmla="*/ 510659 h 2004000"/>
              <a:gd name="connsiteX2" fmla="*/ 3451997 w 5264583"/>
              <a:gd name="connsiteY2" fmla="*/ 705 h 2004000"/>
              <a:gd name="connsiteX3" fmla="*/ 3966007 w 5264583"/>
              <a:gd name="connsiteY3" fmla="*/ 56165 h 2004000"/>
              <a:gd name="connsiteX4" fmla="*/ 5264564 w 5264583"/>
              <a:gd name="connsiteY4" fmla="*/ 478194 h 2004000"/>
              <a:gd name="connsiteX5" fmla="*/ 1536626 w 5264583"/>
              <a:gd name="connsiteY5" fmla="*/ 2003999 h 2004000"/>
              <a:gd name="connsiteX6" fmla="*/ 616815 w 5264583"/>
              <a:gd name="connsiteY6" fmla="*/ 1776751 h 2004000"/>
              <a:gd name="connsiteX7" fmla="*/ 0 w 5264583"/>
              <a:gd name="connsiteY7" fmla="*/ 1039550 h 2004000"/>
              <a:gd name="connsiteX0" fmla="*/ 0 w 5275404"/>
              <a:gd name="connsiteY0" fmla="*/ 1050371 h 2004000"/>
              <a:gd name="connsiteX1" fmla="*/ 1639428 w 5275404"/>
              <a:gd name="connsiteY1" fmla="*/ 510659 h 2004000"/>
              <a:gd name="connsiteX2" fmla="*/ 3462818 w 5275404"/>
              <a:gd name="connsiteY2" fmla="*/ 705 h 2004000"/>
              <a:gd name="connsiteX3" fmla="*/ 3976828 w 5275404"/>
              <a:gd name="connsiteY3" fmla="*/ 56165 h 2004000"/>
              <a:gd name="connsiteX4" fmla="*/ 5275385 w 5275404"/>
              <a:gd name="connsiteY4" fmla="*/ 478194 h 2004000"/>
              <a:gd name="connsiteX5" fmla="*/ 1547447 w 5275404"/>
              <a:gd name="connsiteY5" fmla="*/ 2003999 h 2004000"/>
              <a:gd name="connsiteX6" fmla="*/ 627636 w 5275404"/>
              <a:gd name="connsiteY6" fmla="*/ 1776751 h 2004000"/>
              <a:gd name="connsiteX7" fmla="*/ 0 w 5275404"/>
              <a:gd name="connsiteY7" fmla="*/ 1050371 h 2004000"/>
              <a:gd name="connsiteX0" fmla="*/ 32094 w 5307498"/>
              <a:gd name="connsiteY0" fmla="*/ 1050371 h 2004000"/>
              <a:gd name="connsiteX1" fmla="*/ 1671522 w 5307498"/>
              <a:gd name="connsiteY1" fmla="*/ 510659 h 2004000"/>
              <a:gd name="connsiteX2" fmla="*/ 3494912 w 5307498"/>
              <a:gd name="connsiteY2" fmla="*/ 705 h 2004000"/>
              <a:gd name="connsiteX3" fmla="*/ 4008922 w 5307498"/>
              <a:gd name="connsiteY3" fmla="*/ 56165 h 2004000"/>
              <a:gd name="connsiteX4" fmla="*/ 5307479 w 5307498"/>
              <a:gd name="connsiteY4" fmla="*/ 478194 h 2004000"/>
              <a:gd name="connsiteX5" fmla="*/ 1579541 w 5307498"/>
              <a:gd name="connsiteY5" fmla="*/ 2003999 h 2004000"/>
              <a:gd name="connsiteX6" fmla="*/ 659730 w 5307498"/>
              <a:gd name="connsiteY6" fmla="*/ 1776751 h 2004000"/>
              <a:gd name="connsiteX7" fmla="*/ 32094 w 5307498"/>
              <a:gd name="connsiteY7" fmla="*/ 1050371 h 2004000"/>
              <a:gd name="connsiteX0" fmla="*/ 931 w 5276335"/>
              <a:gd name="connsiteY0" fmla="*/ 1050371 h 2004000"/>
              <a:gd name="connsiteX1" fmla="*/ 1640359 w 5276335"/>
              <a:gd name="connsiteY1" fmla="*/ 510659 h 2004000"/>
              <a:gd name="connsiteX2" fmla="*/ 3463749 w 5276335"/>
              <a:gd name="connsiteY2" fmla="*/ 705 h 2004000"/>
              <a:gd name="connsiteX3" fmla="*/ 3977759 w 5276335"/>
              <a:gd name="connsiteY3" fmla="*/ 56165 h 2004000"/>
              <a:gd name="connsiteX4" fmla="*/ 5276316 w 5276335"/>
              <a:gd name="connsiteY4" fmla="*/ 478194 h 2004000"/>
              <a:gd name="connsiteX5" fmla="*/ 1548378 w 5276335"/>
              <a:gd name="connsiteY5" fmla="*/ 2003999 h 2004000"/>
              <a:gd name="connsiteX6" fmla="*/ 628567 w 5276335"/>
              <a:gd name="connsiteY6" fmla="*/ 1776751 h 2004000"/>
              <a:gd name="connsiteX7" fmla="*/ 931 w 5276335"/>
              <a:gd name="connsiteY7" fmla="*/ 1050371 h 2004000"/>
              <a:gd name="connsiteX0" fmla="*/ 1071 w 5222369"/>
              <a:gd name="connsiteY0" fmla="*/ 1050371 h 2004000"/>
              <a:gd name="connsiteX1" fmla="*/ 1586393 w 5222369"/>
              <a:gd name="connsiteY1" fmla="*/ 510659 h 2004000"/>
              <a:gd name="connsiteX2" fmla="*/ 3409783 w 5222369"/>
              <a:gd name="connsiteY2" fmla="*/ 705 h 2004000"/>
              <a:gd name="connsiteX3" fmla="*/ 3923793 w 5222369"/>
              <a:gd name="connsiteY3" fmla="*/ 56165 h 2004000"/>
              <a:gd name="connsiteX4" fmla="*/ 5222350 w 5222369"/>
              <a:gd name="connsiteY4" fmla="*/ 478194 h 2004000"/>
              <a:gd name="connsiteX5" fmla="*/ 1494412 w 5222369"/>
              <a:gd name="connsiteY5" fmla="*/ 2003999 h 2004000"/>
              <a:gd name="connsiteX6" fmla="*/ 574601 w 5222369"/>
              <a:gd name="connsiteY6" fmla="*/ 1776751 h 2004000"/>
              <a:gd name="connsiteX7" fmla="*/ 1071 w 5222369"/>
              <a:gd name="connsiteY7" fmla="*/ 1050371 h 2004000"/>
              <a:gd name="connsiteX0" fmla="*/ 5326 w 5226624"/>
              <a:gd name="connsiteY0" fmla="*/ 1050371 h 2004000"/>
              <a:gd name="connsiteX1" fmla="*/ 1590648 w 5226624"/>
              <a:gd name="connsiteY1" fmla="*/ 510659 h 2004000"/>
              <a:gd name="connsiteX2" fmla="*/ 3414038 w 5226624"/>
              <a:gd name="connsiteY2" fmla="*/ 705 h 2004000"/>
              <a:gd name="connsiteX3" fmla="*/ 3928048 w 5226624"/>
              <a:gd name="connsiteY3" fmla="*/ 56165 h 2004000"/>
              <a:gd name="connsiteX4" fmla="*/ 5226605 w 5226624"/>
              <a:gd name="connsiteY4" fmla="*/ 478194 h 2004000"/>
              <a:gd name="connsiteX5" fmla="*/ 1498667 w 5226624"/>
              <a:gd name="connsiteY5" fmla="*/ 2003999 h 2004000"/>
              <a:gd name="connsiteX6" fmla="*/ 578856 w 5226624"/>
              <a:gd name="connsiteY6" fmla="*/ 1776751 h 2004000"/>
              <a:gd name="connsiteX7" fmla="*/ 5326 w 5226624"/>
              <a:gd name="connsiteY7" fmla="*/ 1050371 h 2004000"/>
              <a:gd name="connsiteX0" fmla="*/ 5230 w 5248171"/>
              <a:gd name="connsiteY0" fmla="*/ 1082835 h 2004000"/>
              <a:gd name="connsiteX1" fmla="*/ 1612195 w 5248171"/>
              <a:gd name="connsiteY1" fmla="*/ 510659 h 2004000"/>
              <a:gd name="connsiteX2" fmla="*/ 3435585 w 5248171"/>
              <a:gd name="connsiteY2" fmla="*/ 705 h 2004000"/>
              <a:gd name="connsiteX3" fmla="*/ 3949595 w 5248171"/>
              <a:gd name="connsiteY3" fmla="*/ 56165 h 2004000"/>
              <a:gd name="connsiteX4" fmla="*/ 5248152 w 5248171"/>
              <a:gd name="connsiteY4" fmla="*/ 478194 h 2004000"/>
              <a:gd name="connsiteX5" fmla="*/ 1520214 w 5248171"/>
              <a:gd name="connsiteY5" fmla="*/ 2003999 h 2004000"/>
              <a:gd name="connsiteX6" fmla="*/ 600403 w 5248171"/>
              <a:gd name="connsiteY6" fmla="*/ 1776751 h 2004000"/>
              <a:gd name="connsiteX7" fmla="*/ 5230 w 5248171"/>
              <a:gd name="connsiteY7" fmla="*/ 1082835 h 2004000"/>
              <a:gd name="connsiteX0" fmla="*/ 5230 w 5248172"/>
              <a:gd name="connsiteY0" fmla="*/ 1082835 h 1982357"/>
              <a:gd name="connsiteX1" fmla="*/ 1612195 w 5248172"/>
              <a:gd name="connsiteY1" fmla="*/ 510659 h 1982357"/>
              <a:gd name="connsiteX2" fmla="*/ 3435585 w 5248172"/>
              <a:gd name="connsiteY2" fmla="*/ 705 h 1982357"/>
              <a:gd name="connsiteX3" fmla="*/ 3949595 w 5248172"/>
              <a:gd name="connsiteY3" fmla="*/ 56165 h 1982357"/>
              <a:gd name="connsiteX4" fmla="*/ 5248152 w 5248172"/>
              <a:gd name="connsiteY4" fmla="*/ 478194 h 1982357"/>
              <a:gd name="connsiteX5" fmla="*/ 1693354 w 5248172"/>
              <a:gd name="connsiteY5" fmla="*/ 1982356 h 1982357"/>
              <a:gd name="connsiteX6" fmla="*/ 600403 w 5248172"/>
              <a:gd name="connsiteY6" fmla="*/ 1776751 h 1982357"/>
              <a:gd name="connsiteX7" fmla="*/ 5230 w 5248172"/>
              <a:gd name="connsiteY7" fmla="*/ 1082835 h 1982357"/>
              <a:gd name="connsiteX0" fmla="*/ 5230 w 5248172"/>
              <a:gd name="connsiteY0" fmla="*/ 1082835 h 1982357"/>
              <a:gd name="connsiteX1" fmla="*/ 1612195 w 5248172"/>
              <a:gd name="connsiteY1" fmla="*/ 510659 h 1982357"/>
              <a:gd name="connsiteX2" fmla="*/ 3435585 w 5248172"/>
              <a:gd name="connsiteY2" fmla="*/ 705 h 1982357"/>
              <a:gd name="connsiteX3" fmla="*/ 3949595 w 5248172"/>
              <a:gd name="connsiteY3" fmla="*/ 56165 h 1982357"/>
              <a:gd name="connsiteX4" fmla="*/ 5248152 w 5248172"/>
              <a:gd name="connsiteY4" fmla="*/ 478194 h 1982357"/>
              <a:gd name="connsiteX5" fmla="*/ 1693354 w 5248172"/>
              <a:gd name="connsiteY5" fmla="*/ 1982356 h 1982357"/>
              <a:gd name="connsiteX6" fmla="*/ 600403 w 5248172"/>
              <a:gd name="connsiteY6" fmla="*/ 1776751 h 1982357"/>
              <a:gd name="connsiteX7" fmla="*/ 5230 w 5248172"/>
              <a:gd name="connsiteY7" fmla="*/ 1082835 h 1982357"/>
              <a:gd name="connsiteX0" fmla="*/ 5230 w 5248173"/>
              <a:gd name="connsiteY0" fmla="*/ 1082835 h 1982357"/>
              <a:gd name="connsiteX1" fmla="*/ 1612195 w 5248173"/>
              <a:gd name="connsiteY1" fmla="*/ 510659 h 1982357"/>
              <a:gd name="connsiteX2" fmla="*/ 3435585 w 5248173"/>
              <a:gd name="connsiteY2" fmla="*/ 705 h 1982357"/>
              <a:gd name="connsiteX3" fmla="*/ 3949595 w 5248173"/>
              <a:gd name="connsiteY3" fmla="*/ 56165 h 1982357"/>
              <a:gd name="connsiteX4" fmla="*/ 5248152 w 5248173"/>
              <a:gd name="connsiteY4" fmla="*/ 478194 h 1982357"/>
              <a:gd name="connsiteX5" fmla="*/ 1693354 w 5248173"/>
              <a:gd name="connsiteY5" fmla="*/ 1982356 h 1982357"/>
              <a:gd name="connsiteX6" fmla="*/ 600403 w 5248173"/>
              <a:gd name="connsiteY6" fmla="*/ 1776751 h 1982357"/>
              <a:gd name="connsiteX7" fmla="*/ 5230 w 5248173"/>
              <a:gd name="connsiteY7" fmla="*/ 1082835 h 1982357"/>
              <a:gd name="connsiteX0" fmla="*/ 5230 w 5248173"/>
              <a:gd name="connsiteY0" fmla="*/ 1082835 h 1982357"/>
              <a:gd name="connsiteX1" fmla="*/ 1612195 w 5248173"/>
              <a:gd name="connsiteY1" fmla="*/ 510659 h 1982357"/>
              <a:gd name="connsiteX2" fmla="*/ 2402150 w 5248173"/>
              <a:gd name="connsiteY2" fmla="*/ 223895 h 1982357"/>
              <a:gd name="connsiteX3" fmla="*/ 3435585 w 5248173"/>
              <a:gd name="connsiteY3" fmla="*/ 705 h 1982357"/>
              <a:gd name="connsiteX4" fmla="*/ 3949595 w 5248173"/>
              <a:gd name="connsiteY4" fmla="*/ 56165 h 1982357"/>
              <a:gd name="connsiteX5" fmla="*/ 5248152 w 5248173"/>
              <a:gd name="connsiteY5" fmla="*/ 478194 h 1982357"/>
              <a:gd name="connsiteX6" fmla="*/ 1693354 w 5248173"/>
              <a:gd name="connsiteY6" fmla="*/ 1982356 h 1982357"/>
              <a:gd name="connsiteX7" fmla="*/ 600403 w 5248173"/>
              <a:gd name="connsiteY7" fmla="*/ 1776751 h 1982357"/>
              <a:gd name="connsiteX8" fmla="*/ 5230 w 5248173"/>
              <a:gd name="connsiteY8" fmla="*/ 1082835 h 1982357"/>
              <a:gd name="connsiteX0" fmla="*/ 5230 w 5248173"/>
              <a:gd name="connsiteY0" fmla="*/ 1082835 h 1982357"/>
              <a:gd name="connsiteX1" fmla="*/ 1612195 w 5248173"/>
              <a:gd name="connsiteY1" fmla="*/ 510659 h 1982357"/>
              <a:gd name="connsiteX2" fmla="*/ 2402150 w 5248173"/>
              <a:gd name="connsiteY2" fmla="*/ 223895 h 1982357"/>
              <a:gd name="connsiteX3" fmla="*/ 3435585 w 5248173"/>
              <a:gd name="connsiteY3" fmla="*/ 705 h 1982357"/>
              <a:gd name="connsiteX4" fmla="*/ 3949595 w 5248173"/>
              <a:gd name="connsiteY4" fmla="*/ 56165 h 1982357"/>
              <a:gd name="connsiteX5" fmla="*/ 5248152 w 5248173"/>
              <a:gd name="connsiteY5" fmla="*/ 478194 h 1982357"/>
              <a:gd name="connsiteX6" fmla="*/ 1693354 w 5248173"/>
              <a:gd name="connsiteY6" fmla="*/ 1982356 h 1982357"/>
              <a:gd name="connsiteX7" fmla="*/ 600403 w 5248173"/>
              <a:gd name="connsiteY7" fmla="*/ 1776751 h 1982357"/>
              <a:gd name="connsiteX8" fmla="*/ 5230 w 5248173"/>
              <a:gd name="connsiteY8" fmla="*/ 1082835 h 1982357"/>
              <a:gd name="connsiteX0" fmla="*/ 5230 w 5248173"/>
              <a:gd name="connsiteY0" fmla="*/ 1082835 h 1982357"/>
              <a:gd name="connsiteX1" fmla="*/ 1612195 w 5248173"/>
              <a:gd name="connsiteY1" fmla="*/ 510659 h 1982357"/>
              <a:gd name="connsiteX2" fmla="*/ 2375097 w 5248173"/>
              <a:gd name="connsiteY2" fmla="*/ 288823 h 1982357"/>
              <a:gd name="connsiteX3" fmla="*/ 2402150 w 5248173"/>
              <a:gd name="connsiteY3" fmla="*/ 2238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375097 w 5248173"/>
              <a:gd name="connsiteY2" fmla="*/ 288823 h 1982357"/>
              <a:gd name="connsiteX3" fmla="*/ 2402150 w 5248173"/>
              <a:gd name="connsiteY3" fmla="*/ 2238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432697 w 5248173"/>
              <a:gd name="connsiteY2" fmla="*/ 272023 h 1982357"/>
              <a:gd name="connsiteX3" fmla="*/ 2402150 w 5248173"/>
              <a:gd name="connsiteY3" fmla="*/ 2238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432697 w 5248173"/>
              <a:gd name="connsiteY2" fmla="*/ 272023 h 1982357"/>
              <a:gd name="connsiteX3" fmla="*/ 2402150 w 5248173"/>
              <a:gd name="connsiteY3" fmla="*/ 2238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447097 w 5248173"/>
              <a:gd name="connsiteY2" fmla="*/ 276823 h 1982357"/>
              <a:gd name="connsiteX3" fmla="*/ 2402150 w 5248173"/>
              <a:gd name="connsiteY3" fmla="*/ 2238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447097 w 5248173"/>
              <a:gd name="connsiteY2" fmla="*/ 276823 h 1982357"/>
              <a:gd name="connsiteX3" fmla="*/ 2402150 w 5248173"/>
              <a:gd name="connsiteY3" fmla="*/ 2238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447097 w 5248173"/>
              <a:gd name="connsiteY2" fmla="*/ 276823 h 1982357"/>
              <a:gd name="connsiteX3" fmla="*/ 2382950 w 5248173"/>
              <a:gd name="connsiteY3" fmla="*/ 2502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379897 w 5248173"/>
              <a:gd name="connsiteY2" fmla="*/ 303223 h 1982357"/>
              <a:gd name="connsiteX3" fmla="*/ 2382950 w 5248173"/>
              <a:gd name="connsiteY3" fmla="*/ 2502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384697 w 5248173"/>
              <a:gd name="connsiteY2" fmla="*/ 293623 h 1982357"/>
              <a:gd name="connsiteX3" fmla="*/ 2382950 w 5248173"/>
              <a:gd name="connsiteY3" fmla="*/ 2502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384697 w 5248173"/>
              <a:gd name="connsiteY2" fmla="*/ 293623 h 1982357"/>
              <a:gd name="connsiteX3" fmla="*/ 2382950 w 5248173"/>
              <a:gd name="connsiteY3" fmla="*/ 250295 h 1982357"/>
              <a:gd name="connsiteX4" fmla="*/ 3435585 w 5248173"/>
              <a:gd name="connsiteY4" fmla="*/ 705 h 1982357"/>
              <a:gd name="connsiteX5" fmla="*/ 3949595 w 5248173"/>
              <a:gd name="connsiteY5" fmla="*/ 56165 h 1982357"/>
              <a:gd name="connsiteX6" fmla="*/ 5248152 w 5248173"/>
              <a:gd name="connsiteY6" fmla="*/ 478194 h 1982357"/>
              <a:gd name="connsiteX7" fmla="*/ 1693354 w 5248173"/>
              <a:gd name="connsiteY7" fmla="*/ 1982356 h 1982357"/>
              <a:gd name="connsiteX8" fmla="*/ 600403 w 5248173"/>
              <a:gd name="connsiteY8" fmla="*/ 1776751 h 1982357"/>
              <a:gd name="connsiteX9" fmla="*/ 5230 w 5248173"/>
              <a:gd name="connsiteY9" fmla="*/ 1082835 h 1982357"/>
              <a:gd name="connsiteX0" fmla="*/ 5230 w 5248173"/>
              <a:gd name="connsiteY0" fmla="*/ 1082835 h 1982357"/>
              <a:gd name="connsiteX1" fmla="*/ 1612195 w 5248173"/>
              <a:gd name="connsiteY1" fmla="*/ 510659 h 1982357"/>
              <a:gd name="connsiteX2" fmla="*/ 2384697 w 5248173"/>
              <a:gd name="connsiteY2" fmla="*/ 293623 h 1982357"/>
              <a:gd name="connsiteX3" fmla="*/ 2382950 w 5248173"/>
              <a:gd name="connsiteY3" fmla="*/ 250295 h 1982357"/>
              <a:gd name="connsiteX4" fmla="*/ 2624924 w 5248173"/>
              <a:gd name="connsiteY4" fmla="*/ 173538 h 1982357"/>
              <a:gd name="connsiteX5" fmla="*/ 3435585 w 5248173"/>
              <a:gd name="connsiteY5" fmla="*/ 705 h 1982357"/>
              <a:gd name="connsiteX6" fmla="*/ 3949595 w 5248173"/>
              <a:gd name="connsiteY6" fmla="*/ 56165 h 1982357"/>
              <a:gd name="connsiteX7" fmla="*/ 5248152 w 5248173"/>
              <a:gd name="connsiteY7" fmla="*/ 478194 h 1982357"/>
              <a:gd name="connsiteX8" fmla="*/ 1693354 w 5248173"/>
              <a:gd name="connsiteY8" fmla="*/ 1982356 h 1982357"/>
              <a:gd name="connsiteX9" fmla="*/ 600403 w 5248173"/>
              <a:gd name="connsiteY9" fmla="*/ 1776751 h 1982357"/>
              <a:gd name="connsiteX10" fmla="*/ 5230 w 5248173"/>
              <a:gd name="connsiteY10" fmla="*/ 1082835 h 1982357"/>
              <a:gd name="connsiteX0" fmla="*/ 5230 w 5248173"/>
              <a:gd name="connsiteY0" fmla="*/ 1082835 h 1982357"/>
              <a:gd name="connsiteX1" fmla="*/ 1612195 w 5248173"/>
              <a:gd name="connsiteY1" fmla="*/ 510659 h 1982357"/>
              <a:gd name="connsiteX2" fmla="*/ 2384697 w 5248173"/>
              <a:gd name="connsiteY2" fmla="*/ 293623 h 1982357"/>
              <a:gd name="connsiteX3" fmla="*/ 2382950 w 5248173"/>
              <a:gd name="connsiteY3" fmla="*/ 250295 h 1982357"/>
              <a:gd name="connsiteX4" fmla="*/ 2624924 w 5248173"/>
              <a:gd name="connsiteY4" fmla="*/ 173538 h 1982357"/>
              <a:gd name="connsiteX5" fmla="*/ 2730524 w 5248173"/>
              <a:gd name="connsiteY5" fmla="*/ 202338 h 1982357"/>
              <a:gd name="connsiteX6" fmla="*/ 3435585 w 5248173"/>
              <a:gd name="connsiteY6" fmla="*/ 705 h 1982357"/>
              <a:gd name="connsiteX7" fmla="*/ 3949595 w 5248173"/>
              <a:gd name="connsiteY7" fmla="*/ 56165 h 1982357"/>
              <a:gd name="connsiteX8" fmla="*/ 5248152 w 5248173"/>
              <a:gd name="connsiteY8" fmla="*/ 478194 h 1982357"/>
              <a:gd name="connsiteX9" fmla="*/ 1693354 w 5248173"/>
              <a:gd name="connsiteY9" fmla="*/ 1982356 h 1982357"/>
              <a:gd name="connsiteX10" fmla="*/ 600403 w 5248173"/>
              <a:gd name="connsiteY10" fmla="*/ 1776751 h 1982357"/>
              <a:gd name="connsiteX11" fmla="*/ 5230 w 5248173"/>
              <a:gd name="connsiteY11" fmla="*/ 1082835 h 1982357"/>
              <a:gd name="connsiteX0" fmla="*/ 5230 w 5248173"/>
              <a:gd name="connsiteY0" fmla="*/ 1082835 h 1982357"/>
              <a:gd name="connsiteX1" fmla="*/ 1612195 w 5248173"/>
              <a:gd name="connsiteY1" fmla="*/ 510659 h 1982357"/>
              <a:gd name="connsiteX2" fmla="*/ 2384697 w 5248173"/>
              <a:gd name="connsiteY2" fmla="*/ 293623 h 1982357"/>
              <a:gd name="connsiteX3" fmla="*/ 2382950 w 5248173"/>
              <a:gd name="connsiteY3" fmla="*/ 250295 h 1982357"/>
              <a:gd name="connsiteX4" fmla="*/ 2624924 w 5248173"/>
              <a:gd name="connsiteY4" fmla="*/ 173538 h 1982357"/>
              <a:gd name="connsiteX5" fmla="*/ 2730524 w 5248173"/>
              <a:gd name="connsiteY5" fmla="*/ 202338 h 1982357"/>
              <a:gd name="connsiteX6" fmla="*/ 3435585 w 5248173"/>
              <a:gd name="connsiteY6" fmla="*/ 705 h 1982357"/>
              <a:gd name="connsiteX7" fmla="*/ 3949595 w 5248173"/>
              <a:gd name="connsiteY7" fmla="*/ 56165 h 1982357"/>
              <a:gd name="connsiteX8" fmla="*/ 5248152 w 5248173"/>
              <a:gd name="connsiteY8" fmla="*/ 478194 h 1982357"/>
              <a:gd name="connsiteX9" fmla="*/ 1693354 w 5248173"/>
              <a:gd name="connsiteY9" fmla="*/ 1982356 h 1982357"/>
              <a:gd name="connsiteX10" fmla="*/ 600403 w 5248173"/>
              <a:gd name="connsiteY10" fmla="*/ 1776751 h 1982357"/>
              <a:gd name="connsiteX11" fmla="*/ 5230 w 5248173"/>
              <a:gd name="connsiteY11" fmla="*/ 1082835 h 1982357"/>
              <a:gd name="connsiteX0" fmla="*/ 5230 w 5248173"/>
              <a:gd name="connsiteY0" fmla="*/ 1082835 h 1982357"/>
              <a:gd name="connsiteX1" fmla="*/ 1612195 w 5248173"/>
              <a:gd name="connsiteY1" fmla="*/ 510659 h 1982357"/>
              <a:gd name="connsiteX2" fmla="*/ 2384697 w 5248173"/>
              <a:gd name="connsiteY2" fmla="*/ 293623 h 1982357"/>
              <a:gd name="connsiteX3" fmla="*/ 2382950 w 5248173"/>
              <a:gd name="connsiteY3" fmla="*/ 250295 h 1982357"/>
              <a:gd name="connsiteX4" fmla="*/ 2593724 w 5248173"/>
              <a:gd name="connsiteY4" fmla="*/ 180738 h 1982357"/>
              <a:gd name="connsiteX5" fmla="*/ 2730524 w 5248173"/>
              <a:gd name="connsiteY5" fmla="*/ 202338 h 1982357"/>
              <a:gd name="connsiteX6" fmla="*/ 3435585 w 5248173"/>
              <a:gd name="connsiteY6" fmla="*/ 705 h 1982357"/>
              <a:gd name="connsiteX7" fmla="*/ 3949595 w 5248173"/>
              <a:gd name="connsiteY7" fmla="*/ 56165 h 1982357"/>
              <a:gd name="connsiteX8" fmla="*/ 5248152 w 5248173"/>
              <a:gd name="connsiteY8" fmla="*/ 478194 h 1982357"/>
              <a:gd name="connsiteX9" fmla="*/ 1693354 w 5248173"/>
              <a:gd name="connsiteY9" fmla="*/ 1982356 h 1982357"/>
              <a:gd name="connsiteX10" fmla="*/ 600403 w 5248173"/>
              <a:gd name="connsiteY10" fmla="*/ 1776751 h 1982357"/>
              <a:gd name="connsiteX11" fmla="*/ 5230 w 5248173"/>
              <a:gd name="connsiteY11" fmla="*/ 1082835 h 1982357"/>
              <a:gd name="connsiteX0" fmla="*/ 5230 w 5248173"/>
              <a:gd name="connsiteY0" fmla="*/ 1082835 h 1982357"/>
              <a:gd name="connsiteX1" fmla="*/ 1612195 w 5248173"/>
              <a:gd name="connsiteY1" fmla="*/ 510659 h 1982357"/>
              <a:gd name="connsiteX2" fmla="*/ 2384697 w 5248173"/>
              <a:gd name="connsiteY2" fmla="*/ 293623 h 1982357"/>
              <a:gd name="connsiteX3" fmla="*/ 2382950 w 5248173"/>
              <a:gd name="connsiteY3" fmla="*/ 250295 h 1982357"/>
              <a:gd name="connsiteX4" fmla="*/ 2593724 w 5248173"/>
              <a:gd name="connsiteY4" fmla="*/ 180738 h 1982357"/>
              <a:gd name="connsiteX5" fmla="*/ 2730524 w 5248173"/>
              <a:gd name="connsiteY5" fmla="*/ 202338 h 1982357"/>
              <a:gd name="connsiteX6" fmla="*/ 3435585 w 5248173"/>
              <a:gd name="connsiteY6" fmla="*/ 705 h 1982357"/>
              <a:gd name="connsiteX7" fmla="*/ 3949595 w 5248173"/>
              <a:gd name="connsiteY7" fmla="*/ 56165 h 1982357"/>
              <a:gd name="connsiteX8" fmla="*/ 5248152 w 5248173"/>
              <a:gd name="connsiteY8" fmla="*/ 478194 h 1982357"/>
              <a:gd name="connsiteX9" fmla="*/ 1693354 w 5248173"/>
              <a:gd name="connsiteY9" fmla="*/ 1982356 h 1982357"/>
              <a:gd name="connsiteX10" fmla="*/ 600403 w 5248173"/>
              <a:gd name="connsiteY10" fmla="*/ 1776751 h 1982357"/>
              <a:gd name="connsiteX11" fmla="*/ 5230 w 5248173"/>
              <a:gd name="connsiteY11" fmla="*/ 1082835 h 1982357"/>
              <a:gd name="connsiteX0" fmla="*/ 5230 w 5248173"/>
              <a:gd name="connsiteY0" fmla="*/ 1075703 h 1975225"/>
              <a:gd name="connsiteX1" fmla="*/ 1612195 w 5248173"/>
              <a:gd name="connsiteY1" fmla="*/ 503527 h 1975225"/>
              <a:gd name="connsiteX2" fmla="*/ 2384697 w 5248173"/>
              <a:gd name="connsiteY2" fmla="*/ 286491 h 1975225"/>
              <a:gd name="connsiteX3" fmla="*/ 2382950 w 5248173"/>
              <a:gd name="connsiteY3" fmla="*/ 243163 h 1975225"/>
              <a:gd name="connsiteX4" fmla="*/ 2593724 w 5248173"/>
              <a:gd name="connsiteY4" fmla="*/ 173606 h 1975225"/>
              <a:gd name="connsiteX5" fmla="*/ 2730524 w 5248173"/>
              <a:gd name="connsiteY5" fmla="*/ 195206 h 1975225"/>
              <a:gd name="connsiteX6" fmla="*/ 3447585 w 5248173"/>
              <a:gd name="connsiteY6" fmla="*/ 773 h 1975225"/>
              <a:gd name="connsiteX7" fmla="*/ 3949595 w 5248173"/>
              <a:gd name="connsiteY7" fmla="*/ 49033 h 1975225"/>
              <a:gd name="connsiteX8" fmla="*/ 5248152 w 5248173"/>
              <a:gd name="connsiteY8" fmla="*/ 471062 h 1975225"/>
              <a:gd name="connsiteX9" fmla="*/ 1693354 w 5248173"/>
              <a:gd name="connsiteY9" fmla="*/ 1975224 h 1975225"/>
              <a:gd name="connsiteX10" fmla="*/ 600403 w 5248173"/>
              <a:gd name="connsiteY10" fmla="*/ 1769619 h 1975225"/>
              <a:gd name="connsiteX11" fmla="*/ 5230 w 5248173"/>
              <a:gd name="connsiteY11" fmla="*/ 1075703 h 1975225"/>
              <a:gd name="connsiteX0" fmla="*/ 5230 w 5248173"/>
              <a:gd name="connsiteY0" fmla="*/ 1075703 h 1975225"/>
              <a:gd name="connsiteX1" fmla="*/ 1612195 w 5248173"/>
              <a:gd name="connsiteY1" fmla="*/ 503527 h 1975225"/>
              <a:gd name="connsiteX2" fmla="*/ 2384697 w 5248173"/>
              <a:gd name="connsiteY2" fmla="*/ 286491 h 1975225"/>
              <a:gd name="connsiteX3" fmla="*/ 2382950 w 5248173"/>
              <a:gd name="connsiteY3" fmla="*/ 243163 h 1975225"/>
              <a:gd name="connsiteX4" fmla="*/ 2593724 w 5248173"/>
              <a:gd name="connsiteY4" fmla="*/ 173606 h 1975225"/>
              <a:gd name="connsiteX5" fmla="*/ 2730524 w 5248173"/>
              <a:gd name="connsiteY5" fmla="*/ 195206 h 1975225"/>
              <a:gd name="connsiteX6" fmla="*/ 3447585 w 5248173"/>
              <a:gd name="connsiteY6" fmla="*/ 773 h 1975225"/>
              <a:gd name="connsiteX7" fmla="*/ 3985595 w 5248173"/>
              <a:gd name="connsiteY7" fmla="*/ 49033 h 1975225"/>
              <a:gd name="connsiteX8" fmla="*/ 5248152 w 5248173"/>
              <a:gd name="connsiteY8" fmla="*/ 471062 h 1975225"/>
              <a:gd name="connsiteX9" fmla="*/ 1693354 w 5248173"/>
              <a:gd name="connsiteY9" fmla="*/ 1975224 h 1975225"/>
              <a:gd name="connsiteX10" fmla="*/ 600403 w 5248173"/>
              <a:gd name="connsiteY10" fmla="*/ 1769619 h 1975225"/>
              <a:gd name="connsiteX11" fmla="*/ 5230 w 5248173"/>
              <a:gd name="connsiteY11" fmla="*/ 1075703 h 197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8173" h="1975225">
                <a:moveTo>
                  <a:pt x="5230" y="1075703"/>
                </a:moveTo>
                <a:cubicBezTo>
                  <a:pt x="-85850" y="918794"/>
                  <a:pt x="1035059" y="678471"/>
                  <a:pt x="1612195" y="503527"/>
                </a:cubicBezTo>
                <a:cubicBezTo>
                  <a:pt x="1609618" y="502595"/>
                  <a:pt x="2377838" y="286285"/>
                  <a:pt x="2384697" y="286491"/>
                </a:cubicBezTo>
                <a:cubicBezTo>
                  <a:pt x="2381956" y="284297"/>
                  <a:pt x="2379847" y="247386"/>
                  <a:pt x="2382950" y="243163"/>
                </a:cubicBezTo>
                <a:cubicBezTo>
                  <a:pt x="2476408" y="220777"/>
                  <a:pt x="2500266" y="195992"/>
                  <a:pt x="2593724" y="173606"/>
                </a:cubicBezTo>
                <a:cubicBezTo>
                  <a:pt x="2584124" y="172006"/>
                  <a:pt x="2735324" y="199206"/>
                  <a:pt x="2730524" y="195206"/>
                </a:cubicBezTo>
                <a:lnTo>
                  <a:pt x="3447585" y="773"/>
                </a:lnTo>
                <a:cubicBezTo>
                  <a:pt x="3810099" y="-8019"/>
                  <a:pt x="4004532" y="61433"/>
                  <a:pt x="3985595" y="49033"/>
                </a:cubicBezTo>
                <a:cubicBezTo>
                  <a:pt x="4285886" y="128614"/>
                  <a:pt x="5235527" y="485491"/>
                  <a:pt x="5248152" y="471062"/>
                </a:cubicBezTo>
                <a:cubicBezTo>
                  <a:pt x="5257170" y="469259"/>
                  <a:pt x="2414775" y="1977027"/>
                  <a:pt x="1693354" y="1975224"/>
                </a:cubicBezTo>
                <a:cubicBezTo>
                  <a:pt x="961112" y="1917510"/>
                  <a:pt x="964720" y="1838154"/>
                  <a:pt x="600403" y="1769619"/>
                </a:cubicBezTo>
                <a:cubicBezTo>
                  <a:pt x="342495" y="1610681"/>
                  <a:pt x="96310" y="1232612"/>
                  <a:pt x="5230" y="1075703"/>
                </a:cubicBezTo>
                <a:close/>
              </a:path>
            </a:pathLst>
          </a:custGeom>
          <a:solidFill>
            <a:schemeClr val="accent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rostokąt 13">
            <a:extLst>
              <a:ext uri="{FF2B5EF4-FFF2-40B4-BE49-F238E27FC236}">
                <a16:creationId xmlns:a16="http://schemas.microsoft.com/office/drawing/2014/main" id="{8169B9DA-5D7B-C12B-49B9-425842162ECC}"/>
              </a:ext>
            </a:extLst>
          </p:cNvPr>
          <p:cNvSpPr/>
          <p:nvPr/>
        </p:nvSpPr>
        <p:spPr>
          <a:xfrm>
            <a:off x="5753943" y="1894272"/>
            <a:ext cx="3358618" cy="720686"/>
          </a:xfrm>
          <a:custGeom>
            <a:avLst/>
            <a:gdLst>
              <a:gd name="connsiteX0" fmla="*/ 0 w 3050275"/>
              <a:gd name="connsiteY0" fmla="*/ 0 h 539086"/>
              <a:gd name="connsiteX1" fmla="*/ 3050275 w 3050275"/>
              <a:gd name="connsiteY1" fmla="*/ 0 h 539086"/>
              <a:gd name="connsiteX2" fmla="*/ 3050275 w 3050275"/>
              <a:gd name="connsiteY2" fmla="*/ 539086 h 539086"/>
              <a:gd name="connsiteX3" fmla="*/ 0 w 3050275"/>
              <a:gd name="connsiteY3" fmla="*/ 539086 h 539086"/>
              <a:gd name="connsiteX4" fmla="*/ 0 w 3050275"/>
              <a:gd name="connsiteY4" fmla="*/ 0 h 539086"/>
              <a:gd name="connsiteX0" fmla="*/ 0 w 3050275"/>
              <a:gd name="connsiteY0" fmla="*/ 0 h 718501"/>
              <a:gd name="connsiteX1" fmla="*/ 3050275 w 3050275"/>
              <a:gd name="connsiteY1" fmla="*/ 0 h 718501"/>
              <a:gd name="connsiteX2" fmla="*/ 3050275 w 3050275"/>
              <a:gd name="connsiteY2" fmla="*/ 539086 h 718501"/>
              <a:gd name="connsiteX3" fmla="*/ 1333997 w 3050275"/>
              <a:gd name="connsiteY3" fmla="*/ 718499 h 718501"/>
              <a:gd name="connsiteX4" fmla="*/ 0 w 3050275"/>
              <a:gd name="connsiteY4" fmla="*/ 539086 h 718501"/>
              <a:gd name="connsiteX5" fmla="*/ 0 w 3050275"/>
              <a:gd name="connsiteY5" fmla="*/ 0 h 718501"/>
              <a:gd name="connsiteX0" fmla="*/ 0 w 3050275"/>
              <a:gd name="connsiteY0" fmla="*/ 0 h 718547"/>
              <a:gd name="connsiteX1" fmla="*/ 3050275 w 3050275"/>
              <a:gd name="connsiteY1" fmla="*/ 0 h 718547"/>
              <a:gd name="connsiteX2" fmla="*/ 3050275 w 3050275"/>
              <a:gd name="connsiteY2" fmla="*/ 539086 h 718547"/>
              <a:gd name="connsiteX3" fmla="*/ 1333997 w 3050275"/>
              <a:gd name="connsiteY3" fmla="*/ 718499 h 718547"/>
              <a:gd name="connsiteX4" fmla="*/ 0 w 3050275"/>
              <a:gd name="connsiteY4" fmla="*/ 539086 h 718547"/>
              <a:gd name="connsiteX5" fmla="*/ 0 w 3050275"/>
              <a:gd name="connsiteY5" fmla="*/ 0 h 718547"/>
              <a:gd name="connsiteX0" fmla="*/ 0 w 3050275"/>
              <a:gd name="connsiteY0" fmla="*/ 0 h 718591"/>
              <a:gd name="connsiteX1" fmla="*/ 3050275 w 3050275"/>
              <a:gd name="connsiteY1" fmla="*/ 0 h 718591"/>
              <a:gd name="connsiteX2" fmla="*/ 3023538 w 3050275"/>
              <a:gd name="connsiteY2" fmla="*/ 627318 h 718591"/>
              <a:gd name="connsiteX3" fmla="*/ 1333997 w 3050275"/>
              <a:gd name="connsiteY3" fmla="*/ 718499 h 718591"/>
              <a:gd name="connsiteX4" fmla="*/ 0 w 3050275"/>
              <a:gd name="connsiteY4" fmla="*/ 539086 h 718591"/>
              <a:gd name="connsiteX5" fmla="*/ 0 w 3050275"/>
              <a:gd name="connsiteY5" fmla="*/ 0 h 718591"/>
              <a:gd name="connsiteX0" fmla="*/ 0 w 3050275"/>
              <a:gd name="connsiteY0" fmla="*/ 0 h 718596"/>
              <a:gd name="connsiteX1" fmla="*/ 3050275 w 3050275"/>
              <a:gd name="connsiteY1" fmla="*/ 0 h 718596"/>
              <a:gd name="connsiteX2" fmla="*/ 3023538 w 3050275"/>
              <a:gd name="connsiteY2" fmla="*/ 627318 h 718596"/>
              <a:gd name="connsiteX3" fmla="*/ 1333997 w 3050275"/>
              <a:gd name="connsiteY3" fmla="*/ 718499 h 718596"/>
              <a:gd name="connsiteX4" fmla="*/ 0 w 3050275"/>
              <a:gd name="connsiteY4" fmla="*/ 539086 h 718596"/>
              <a:gd name="connsiteX5" fmla="*/ 0 w 3050275"/>
              <a:gd name="connsiteY5" fmla="*/ 0 h 718596"/>
              <a:gd name="connsiteX0" fmla="*/ 0 w 3023547"/>
              <a:gd name="connsiteY0" fmla="*/ 0 h 718596"/>
              <a:gd name="connsiteX1" fmla="*/ 2849749 w 3023547"/>
              <a:gd name="connsiteY1" fmla="*/ 451852 h 718596"/>
              <a:gd name="connsiteX2" fmla="*/ 3023538 w 3023547"/>
              <a:gd name="connsiteY2" fmla="*/ 627318 h 718596"/>
              <a:gd name="connsiteX3" fmla="*/ 1333997 w 3023547"/>
              <a:gd name="connsiteY3" fmla="*/ 718499 h 718596"/>
              <a:gd name="connsiteX4" fmla="*/ 0 w 3023547"/>
              <a:gd name="connsiteY4" fmla="*/ 539086 h 718596"/>
              <a:gd name="connsiteX5" fmla="*/ 0 w 3023547"/>
              <a:gd name="connsiteY5" fmla="*/ 0 h 718596"/>
              <a:gd name="connsiteX0" fmla="*/ 0 w 3101082"/>
              <a:gd name="connsiteY0" fmla="*/ 0 h 718584"/>
              <a:gd name="connsiteX1" fmla="*/ 2849749 w 3101082"/>
              <a:gd name="connsiteY1" fmla="*/ 451852 h 718584"/>
              <a:gd name="connsiteX2" fmla="*/ 3101074 w 3101082"/>
              <a:gd name="connsiteY2" fmla="*/ 613949 h 718584"/>
              <a:gd name="connsiteX3" fmla="*/ 1333997 w 3101082"/>
              <a:gd name="connsiteY3" fmla="*/ 718499 h 718584"/>
              <a:gd name="connsiteX4" fmla="*/ 0 w 3101082"/>
              <a:gd name="connsiteY4" fmla="*/ 539086 h 718584"/>
              <a:gd name="connsiteX5" fmla="*/ 0 w 3101082"/>
              <a:gd name="connsiteY5" fmla="*/ 0 h 718584"/>
              <a:gd name="connsiteX0" fmla="*/ 8021 w 3101082"/>
              <a:gd name="connsiteY0" fmla="*/ 0 h 413784"/>
              <a:gd name="connsiteX1" fmla="*/ 2849749 w 3101082"/>
              <a:gd name="connsiteY1" fmla="*/ 147052 h 413784"/>
              <a:gd name="connsiteX2" fmla="*/ 3101074 w 3101082"/>
              <a:gd name="connsiteY2" fmla="*/ 309149 h 413784"/>
              <a:gd name="connsiteX3" fmla="*/ 1333997 w 3101082"/>
              <a:gd name="connsiteY3" fmla="*/ 413699 h 413784"/>
              <a:gd name="connsiteX4" fmla="*/ 0 w 3101082"/>
              <a:gd name="connsiteY4" fmla="*/ 234286 h 413784"/>
              <a:gd name="connsiteX5" fmla="*/ 8021 w 3101082"/>
              <a:gd name="connsiteY5" fmla="*/ 0 h 413784"/>
              <a:gd name="connsiteX0" fmla="*/ 8021 w 3101082"/>
              <a:gd name="connsiteY0" fmla="*/ 34163 h 447947"/>
              <a:gd name="connsiteX1" fmla="*/ 759154 w 3101082"/>
              <a:gd name="connsiteY1" fmla="*/ 1356 h 447947"/>
              <a:gd name="connsiteX2" fmla="*/ 2849749 w 3101082"/>
              <a:gd name="connsiteY2" fmla="*/ 181215 h 447947"/>
              <a:gd name="connsiteX3" fmla="*/ 3101074 w 3101082"/>
              <a:gd name="connsiteY3" fmla="*/ 343312 h 447947"/>
              <a:gd name="connsiteX4" fmla="*/ 1333997 w 3101082"/>
              <a:gd name="connsiteY4" fmla="*/ 447862 h 447947"/>
              <a:gd name="connsiteX5" fmla="*/ 0 w 3101082"/>
              <a:gd name="connsiteY5" fmla="*/ 268449 h 447947"/>
              <a:gd name="connsiteX6" fmla="*/ 8021 w 3101082"/>
              <a:gd name="connsiteY6" fmla="*/ 34163 h 447947"/>
              <a:gd name="connsiteX0" fmla="*/ 8021 w 3101082"/>
              <a:gd name="connsiteY0" fmla="*/ 32807 h 446591"/>
              <a:gd name="connsiteX1" fmla="*/ 759154 w 3101082"/>
              <a:gd name="connsiteY1" fmla="*/ 0 h 446591"/>
              <a:gd name="connsiteX2" fmla="*/ 2849749 w 3101082"/>
              <a:gd name="connsiteY2" fmla="*/ 179859 h 446591"/>
              <a:gd name="connsiteX3" fmla="*/ 3101074 w 3101082"/>
              <a:gd name="connsiteY3" fmla="*/ 341956 h 446591"/>
              <a:gd name="connsiteX4" fmla="*/ 1333997 w 3101082"/>
              <a:gd name="connsiteY4" fmla="*/ 446506 h 446591"/>
              <a:gd name="connsiteX5" fmla="*/ 0 w 3101082"/>
              <a:gd name="connsiteY5" fmla="*/ 267093 h 446591"/>
              <a:gd name="connsiteX6" fmla="*/ 8021 w 3101082"/>
              <a:gd name="connsiteY6" fmla="*/ 32807 h 446591"/>
              <a:gd name="connsiteX0" fmla="*/ 8021 w 3101082"/>
              <a:gd name="connsiteY0" fmla="*/ 32807 h 446591"/>
              <a:gd name="connsiteX1" fmla="*/ 577343 w 3101082"/>
              <a:gd name="connsiteY1" fmla="*/ 0 h 446591"/>
              <a:gd name="connsiteX2" fmla="*/ 2849749 w 3101082"/>
              <a:gd name="connsiteY2" fmla="*/ 179859 h 446591"/>
              <a:gd name="connsiteX3" fmla="*/ 3101074 w 3101082"/>
              <a:gd name="connsiteY3" fmla="*/ 341956 h 446591"/>
              <a:gd name="connsiteX4" fmla="*/ 1333997 w 3101082"/>
              <a:gd name="connsiteY4" fmla="*/ 446506 h 446591"/>
              <a:gd name="connsiteX5" fmla="*/ 0 w 3101082"/>
              <a:gd name="connsiteY5" fmla="*/ 267093 h 446591"/>
              <a:gd name="connsiteX6" fmla="*/ 8021 w 3101082"/>
              <a:gd name="connsiteY6" fmla="*/ 32807 h 446591"/>
              <a:gd name="connsiteX0" fmla="*/ 8021 w 3101082"/>
              <a:gd name="connsiteY0" fmla="*/ 32807 h 446591"/>
              <a:gd name="connsiteX1" fmla="*/ 577343 w 3101082"/>
              <a:gd name="connsiteY1" fmla="*/ 0 h 446591"/>
              <a:gd name="connsiteX2" fmla="*/ 2849749 w 3101082"/>
              <a:gd name="connsiteY2" fmla="*/ 179859 h 446591"/>
              <a:gd name="connsiteX3" fmla="*/ 3101074 w 3101082"/>
              <a:gd name="connsiteY3" fmla="*/ 341956 h 446591"/>
              <a:gd name="connsiteX4" fmla="*/ 1333997 w 3101082"/>
              <a:gd name="connsiteY4" fmla="*/ 446506 h 446591"/>
              <a:gd name="connsiteX5" fmla="*/ 0 w 3101082"/>
              <a:gd name="connsiteY5" fmla="*/ 267093 h 446591"/>
              <a:gd name="connsiteX6" fmla="*/ 8021 w 3101082"/>
              <a:gd name="connsiteY6" fmla="*/ 32807 h 446591"/>
              <a:gd name="connsiteX0" fmla="*/ 8021 w 3101082"/>
              <a:gd name="connsiteY0" fmla="*/ 32807 h 446591"/>
              <a:gd name="connsiteX1" fmla="*/ 577343 w 3101082"/>
              <a:gd name="connsiteY1" fmla="*/ 0 h 446591"/>
              <a:gd name="connsiteX2" fmla="*/ 2849749 w 3101082"/>
              <a:gd name="connsiteY2" fmla="*/ 179859 h 446591"/>
              <a:gd name="connsiteX3" fmla="*/ 3101074 w 3101082"/>
              <a:gd name="connsiteY3" fmla="*/ 341956 h 446591"/>
              <a:gd name="connsiteX4" fmla="*/ 1333997 w 3101082"/>
              <a:gd name="connsiteY4" fmla="*/ 446506 h 446591"/>
              <a:gd name="connsiteX5" fmla="*/ 0 w 3101082"/>
              <a:gd name="connsiteY5" fmla="*/ 267093 h 446591"/>
              <a:gd name="connsiteX6" fmla="*/ 8021 w 3101082"/>
              <a:gd name="connsiteY6" fmla="*/ 32807 h 446591"/>
              <a:gd name="connsiteX0" fmla="*/ 8021 w 3101082"/>
              <a:gd name="connsiteY0" fmla="*/ 32807 h 446591"/>
              <a:gd name="connsiteX1" fmla="*/ 577343 w 3101082"/>
              <a:gd name="connsiteY1" fmla="*/ 0 h 446591"/>
              <a:gd name="connsiteX2" fmla="*/ 2849749 w 3101082"/>
              <a:gd name="connsiteY2" fmla="*/ 179859 h 446591"/>
              <a:gd name="connsiteX3" fmla="*/ 3101074 w 3101082"/>
              <a:gd name="connsiteY3" fmla="*/ 341956 h 446591"/>
              <a:gd name="connsiteX4" fmla="*/ 1333997 w 3101082"/>
              <a:gd name="connsiteY4" fmla="*/ 446506 h 446591"/>
              <a:gd name="connsiteX5" fmla="*/ 0 w 3101082"/>
              <a:gd name="connsiteY5" fmla="*/ 267093 h 446591"/>
              <a:gd name="connsiteX6" fmla="*/ 8021 w 3101082"/>
              <a:gd name="connsiteY6" fmla="*/ 32807 h 446591"/>
              <a:gd name="connsiteX0" fmla="*/ 8021 w 3101082"/>
              <a:gd name="connsiteY0" fmla="*/ 32807 h 446591"/>
              <a:gd name="connsiteX1" fmla="*/ 577343 w 3101082"/>
              <a:gd name="connsiteY1" fmla="*/ 0 h 446591"/>
              <a:gd name="connsiteX2" fmla="*/ 1761785 w 3101082"/>
              <a:gd name="connsiteY2" fmla="*/ 82885 h 446591"/>
              <a:gd name="connsiteX3" fmla="*/ 2849749 w 3101082"/>
              <a:gd name="connsiteY3" fmla="*/ 179859 h 446591"/>
              <a:gd name="connsiteX4" fmla="*/ 3101074 w 3101082"/>
              <a:gd name="connsiteY4" fmla="*/ 341956 h 446591"/>
              <a:gd name="connsiteX5" fmla="*/ 1333997 w 3101082"/>
              <a:gd name="connsiteY5" fmla="*/ 446506 h 446591"/>
              <a:gd name="connsiteX6" fmla="*/ 0 w 3101082"/>
              <a:gd name="connsiteY6" fmla="*/ 267093 h 446591"/>
              <a:gd name="connsiteX7" fmla="*/ 8021 w 3101082"/>
              <a:gd name="connsiteY7" fmla="*/ 32807 h 446591"/>
              <a:gd name="connsiteX0" fmla="*/ 8021 w 3101082"/>
              <a:gd name="connsiteY0" fmla="*/ 32807 h 446591"/>
              <a:gd name="connsiteX1" fmla="*/ 577343 w 3101082"/>
              <a:gd name="connsiteY1" fmla="*/ 0 h 446591"/>
              <a:gd name="connsiteX2" fmla="*/ 1344691 w 3101082"/>
              <a:gd name="connsiteY2" fmla="*/ 18717 h 446591"/>
              <a:gd name="connsiteX3" fmla="*/ 2849749 w 3101082"/>
              <a:gd name="connsiteY3" fmla="*/ 179859 h 446591"/>
              <a:gd name="connsiteX4" fmla="*/ 3101074 w 3101082"/>
              <a:gd name="connsiteY4" fmla="*/ 341956 h 446591"/>
              <a:gd name="connsiteX5" fmla="*/ 1333997 w 3101082"/>
              <a:gd name="connsiteY5" fmla="*/ 446506 h 446591"/>
              <a:gd name="connsiteX6" fmla="*/ 0 w 3101082"/>
              <a:gd name="connsiteY6" fmla="*/ 267093 h 446591"/>
              <a:gd name="connsiteX7" fmla="*/ 8021 w 3101082"/>
              <a:gd name="connsiteY7" fmla="*/ 32807 h 446591"/>
              <a:gd name="connsiteX0" fmla="*/ 8021 w 3101082"/>
              <a:gd name="connsiteY0" fmla="*/ 32807 h 446591"/>
              <a:gd name="connsiteX1" fmla="*/ 577343 w 3101082"/>
              <a:gd name="connsiteY1" fmla="*/ 0 h 446591"/>
              <a:gd name="connsiteX2" fmla="*/ 1344691 w 3101082"/>
              <a:gd name="connsiteY2" fmla="*/ 18717 h 446591"/>
              <a:gd name="connsiteX3" fmla="*/ 2849749 w 3101082"/>
              <a:gd name="connsiteY3" fmla="*/ 179859 h 446591"/>
              <a:gd name="connsiteX4" fmla="*/ 3101074 w 3101082"/>
              <a:gd name="connsiteY4" fmla="*/ 341956 h 446591"/>
              <a:gd name="connsiteX5" fmla="*/ 1333997 w 3101082"/>
              <a:gd name="connsiteY5" fmla="*/ 446506 h 446591"/>
              <a:gd name="connsiteX6" fmla="*/ 0 w 3101082"/>
              <a:gd name="connsiteY6" fmla="*/ 267093 h 446591"/>
              <a:gd name="connsiteX7" fmla="*/ 8021 w 3101082"/>
              <a:gd name="connsiteY7" fmla="*/ 32807 h 446591"/>
              <a:gd name="connsiteX0" fmla="*/ 8021 w 3101082"/>
              <a:gd name="connsiteY0" fmla="*/ 32807 h 446591"/>
              <a:gd name="connsiteX1" fmla="*/ 577343 w 3101082"/>
              <a:gd name="connsiteY1" fmla="*/ 0 h 446591"/>
              <a:gd name="connsiteX2" fmla="*/ 1344691 w 3101082"/>
              <a:gd name="connsiteY2" fmla="*/ 18717 h 446591"/>
              <a:gd name="connsiteX3" fmla="*/ 2849749 w 3101082"/>
              <a:gd name="connsiteY3" fmla="*/ 179859 h 446591"/>
              <a:gd name="connsiteX4" fmla="*/ 3101074 w 3101082"/>
              <a:gd name="connsiteY4" fmla="*/ 341956 h 446591"/>
              <a:gd name="connsiteX5" fmla="*/ 1333997 w 3101082"/>
              <a:gd name="connsiteY5" fmla="*/ 446506 h 446591"/>
              <a:gd name="connsiteX6" fmla="*/ 0 w 3101082"/>
              <a:gd name="connsiteY6" fmla="*/ 267093 h 446591"/>
              <a:gd name="connsiteX7" fmla="*/ 8021 w 3101082"/>
              <a:gd name="connsiteY7" fmla="*/ 32807 h 446591"/>
              <a:gd name="connsiteX0" fmla="*/ 8021 w 3101082"/>
              <a:gd name="connsiteY0" fmla="*/ 32807 h 446591"/>
              <a:gd name="connsiteX1" fmla="*/ 577343 w 3101082"/>
              <a:gd name="connsiteY1" fmla="*/ 0 h 446591"/>
              <a:gd name="connsiteX2" fmla="*/ 919575 w 3101082"/>
              <a:gd name="connsiteY2" fmla="*/ 5349 h 446591"/>
              <a:gd name="connsiteX3" fmla="*/ 2849749 w 3101082"/>
              <a:gd name="connsiteY3" fmla="*/ 179859 h 446591"/>
              <a:gd name="connsiteX4" fmla="*/ 3101074 w 3101082"/>
              <a:gd name="connsiteY4" fmla="*/ 341956 h 446591"/>
              <a:gd name="connsiteX5" fmla="*/ 1333997 w 3101082"/>
              <a:gd name="connsiteY5" fmla="*/ 446506 h 446591"/>
              <a:gd name="connsiteX6" fmla="*/ 0 w 3101082"/>
              <a:gd name="connsiteY6" fmla="*/ 267093 h 446591"/>
              <a:gd name="connsiteX7" fmla="*/ 8021 w 3101082"/>
              <a:gd name="connsiteY7" fmla="*/ 32807 h 446591"/>
              <a:gd name="connsiteX0" fmla="*/ 8021 w 3101082"/>
              <a:gd name="connsiteY0" fmla="*/ 32807 h 446591"/>
              <a:gd name="connsiteX1" fmla="*/ 577343 w 3101082"/>
              <a:gd name="connsiteY1" fmla="*/ 0 h 446591"/>
              <a:gd name="connsiteX2" fmla="*/ 919575 w 3101082"/>
              <a:gd name="connsiteY2" fmla="*/ 5349 h 446591"/>
              <a:gd name="connsiteX3" fmla="*/ 2849749 w 3101082"/>
              <a:gd name="connsiteY3" fmla="*/ 179859 h 446591"/>
              <a:gd name="connsiteX4" fmla="*/ 3101074 w 3101082"/>
              <a:gd name="connsiteY4" fmla="*/ 341956 h 446591"/>
              <a:gd name="connsiteX5" fmla="*/ 1333997 w 3101082"/>
              <a:gd name="connsiteY5" fmla="*/ 446506 h 446591"/>
              <a:gd name="connsiteX6" fmla="*/ 0 w 3101082"/>
              <a:gd name="connsiteY6" fmla="*/ 267093 h 446591"/>
              <a:gd name="connsiteX7" fmla="*/ 8021 w 3101082"/>
              <a:gd name="connsiteY7" fmla="*/ 32807 h 446591"/>
              <a:gd name="connsiteX0" fmla="*/ 8021 w 3101082"/>
              <a:gd name="connsiteY0" fmla="*/ 177429 h 591213"/>
              <a:gd name="connsiteX1" fmla="*/ 577343 w 3101082"/>
              <a:gd name="connsiteY1" fmla="*/ 144622 h 591213"/>
              <a:gd name="connsiteX2" fmla="*/ 919575 w 3101082"/>
              <a:gd name="connsiteY2" fmla="*/ 149971 h 591213"/>
              <a:gd name="connsiteX3" fmla="*/ 2654796 w 3101082"/>
              <a:gd name="connsiteY3" fmla="*/ 2918 h 591213"/>
              <a:gd name="connsiteX4" fmla="*/ 2849749 w 3101082"/>
              <a:gd name="connsiteY4" fmla="*/ 324481 h 591213"/>
              <a:gd name="connsiteX5" fmla="*/ 3101074 w 3101082"/>
              <a:gd name="connsiteY5" fmla="*/ 486578 h 591213"/>
              <a:gd name="connsiteX6" fmla="*/ 1333997 w 3101082"/>
              <a:gd name="connsiteY6" fmla="*/ 591128 h 591213"/>
              <a:gd name="connsiteX7" fmla="*/ 0 w 3101082"/>
              <a:gd name="connsiteY7" fmla="*/ 411715 h 591213"/>
              <a:gd name="connsiteX8" fmla="*/ 8021 w 3101082"/>
              <a:gd name="connsiteY8" fmla="*/ 177429 h 591213"/>
              <a:gd name="connsiteX0" fmla="*/ 8021 w 3101082"/>
              <a:gd name="connsiteY0" fmla="*/ 177429 h 591213"/>
              <a:gd name="connsiteX1" fmla="*/ 577343 w 3101082"/>
              <a:gd name="connsiteY1" fmla="*/ 144622 h 591213"/>
              <a:gd name="connsiteX2" fmla="*/ 919575 w 3101082"/>
              <a:gd name="connsiteY2" fmla="*/ 149971 h 591213"/>
              <a:gd name="connsiteX3" fmla="*/ 2654796 w 3101082"/>
              <a:gd name="connsiteY3" fmla="*/ 2918 h 591213"/>
              <a:gd name="connsiteX4" fmla="*/ 2849749 w 3101082"/>
              <a:gd name="connsiteY4" fmla="*/ 324481 h 591213"/>
              <a:gd name="connsiteX5" fmla="*/ 3101074 w 3101082"/>
              <a:gd name="connsiteY5" fmla="*/ 486578 h 591213"/>
              <a:gd name="connsiteX6" fmla="*/ 1333997 w 3101082"/>
              <a:gd name="connsiteY6" fmla="*/ 591128 h 591213"/>
              <a:gd name="connsiteX7" fmla="*/ 0 w 3101082"/>
              <a:gd name="connsiteY7" fmla="*/ 411715 h 591213"/>
              <a:gd name="connsiteX8" fmla="*/ 8021 w 3101082"/>
              <a:gd name="connsiteY8" fmla="*/ 177429 h 591213"/>
              <a:gd name="connsiteX0" fmla="*/ 8021 w 3101082"/>
              <a:gd name="connsiteY0" fmla="*/ 177429 h 591213"/>
              <a:gd name="connsiteX1" fmla="*/ 577343 w 3101082"/>
              <a:gd name="connsiteY1" fmla="*/ 144622 h 591213"/>
              <a:gd name="connsiteX2" fmla="*/ 919575 w 3101082"/>
              <a:gd name="connsiteY2" fmla="*/ 149971 h 591213"/>
              <a:gd name="connsiteX3" fmla="*/ 2654796 w 3101082"/>
              <a:gd name="connsiteY3" fmla="*/ 2918 h 591213"/>
              <a:gd name="connsiteX4" fmla="*/ 2849749 w 3101082"/>
              <a:gd name="connsiteY4" fmla="*/ 324481 h 591213"/>
              <a:gd name="connsiteX5" fmla="*/ 3101074 w 3101082"/>
              <a:gd name="connsiteY5" fmla="*/ 486578 h 591213"/>
              <a:gd name="connsiteX6" fmla="*/ 1333997 w 3101082"/>
              <a:gd name="connsiteY6" fmla="*/ 591128 h 591213"/>
              <a:gd name="connsiteX7" fmla="*/ 0 w 3101082"/>
              <a:gd name="connsiteY7" fmla="*/ 411715 h 591213"/>
              <a:gd name="connsiteX8" fmla="*/ 8021 w 3101082"/>
              <a:gd name="connsiteY8" fmla="*/ 177429 h 591213"/>
              <a:gd name="connsiteX0" fmla="*/ 8021 w 3101082"/>
              <a:gd name="connsiteY0" fmla="*/ 195913 h 609697"/>
              <a:gd name="connsiteX1" fmla="*/ 577343 w 3101082"/>
              <a:gd name="connsiteY1" fmla="*/ 163106 h 609697"/>
              <a:gd name="connsiteX2" fmla="*/ 919575 w 3101082"/>
              <a:gd name="connsiteY2" fmla="*/ 168455 h 609697"/>
              <a:gd name="connsiteX3" fmla="*/ 2857996 w 3101082"/>
              <a:gd name="connsiteY3" fmla="*/ 2686 h 609697"/>
              <a:gd name="connsiteX4" fmla="*/ 2849749 w 3101082"/>
              <a:gd name="connsiteY4" fmla="*/ 342965 h 609697"/>
              <a:gd name="connsiteX5" fmla="*/ 3101074 w 3101082"/>
              <a:gd name="connsiteY5" fmla="*/ 505062 h 609697"/>
              <a:gd name="connsiteX6" fmla="*/ 1333997 w 3101082"/>
              <a:gd name="connsiteY6" fmla="*/ 609612 h 609697"/>
              <a:gd name="connsiteX7" fmla="*/ 0 w 3101082"/>
              <a:gd name="connsiteY7" fmla="*/ 430199 h 609697"/>
              <a:gd name="connsiteX8" fmla="*/ 8021 w 3101082"/>
              <a:gd name="connsiteY8" fmla="*/ 195913 h 609697"/>
              <a:gd name="connsiteX0" fmla="*/ 8021 w 3101082"/>
              <a:gd name="connsiteY0" fmla="*/ 283289 h 697073"/>
              <a:gd name="connsiteX1" fmla="*/ 577343 w 3101082"/>
              <a:gd name="connsiteY1" fmla="*/ 250482 h 697073"/>
              <a:gd name="connsiteX2" fmla="*/ 919575 w 3101082"/>
              <a:gd name="connsiteY2" fmla="*/ 255831 h 697073"/>
              <a:gd name="connsiteX3" fmla="*/ 1764459 w 3101082"/>
              <a:gd name="connsiteY3" fmla="*/ 7178 h 697073"/>
              <a:gd name="connsiteX4" fmla="*/ 2857996 w 3101082"/>
              <a:gd name="connsiteY4" fmla="*/ 90062 h 697073"/>
              <a:gd name="connsiteX5" fmla="*/ 2849749 w 3101082"/>
              <a:gd name="connsiteY5" fmla="*/ 430341 h 697073"/>
              <a:gd name="connsiteX6" fmla="*/ 3101074 w 3101082"/>
              <a:gd name="connsiteY6" fmla="*/ 592438 h 697073"/>
              <a:gd name="connsiteX7" fmla="*/ 1333997 w 3101082"/>
              <a:gd name="connsiteY7" fmla="*/ 696988 h 697073"/>
              <a:gd name="connsiteX8" fmla="*/ 0 w 3101082"/>
              <a:gd name="connsiteY8" fmla="*/ 517575 h 697073"/>
              <a:gd name="connsiteX9" fmla="*/ 8021 w 3101082"/>
              <a:gd name="connsiteY9" fmla="*/ 283289 h 697073"/>
              <a:gd name="connsiteX0" fmla="*/ 8021 w 3101082"/>
              <a:gd name="connsiteY0" fmla="*/ 286050 h 699834"/>
              <a:gd name="connsiteX1" fmla="*/ 577343 w 3101082"/>
              <a:gd name="connsiteY1" fmla="*/ 253243 h 699834"/>
              <a:gd name="connsiteX2" fmla="*/ 919575 w 3101082"/>
              <a:gd name="connsiteY2" fmla="*/ 258592 h 699834"/>
              <a:gd name="connsiteX3" fmla="*/ 1764459 w 3101082"/>
              <a:gd name="connsiteY3" fmla="*/ 9939 h 699834"/>
              <a:gd name="connsiteX4" fmla="*/ 2857996 w 3101082"/>
              <a:gd name="connsiteY4" fmla="*/ 68760 h 699834"/>
              <a:gd name="connsiteX5" fmla="*/ 2849749 w 3101082"/>
              <a:gd name="connsiteY5" fmla="*/ 433102 h 699834"/>
              <a:gd name="connsiteX6" fmla="*/ 3101074 w 3101082"/>
              <a:gd name="connsiteY6" fmla="*/ 595199 h 699834"/>
              <a:gd name="connsiteX7" fmla="*/ 1333997 w 3101082"/>
              <a:gd name="connsiteY7" fmla="*/ 699749 h 699834"/>
              <a:gd name="connsiteX8" fmla="*/ 0 w 3101082"/>
              <a:gd name="connsiteY8" fmla="*/ 520336 h 699834"/>
              <a:gd name="connsiteX9" fmla="*/ 8021 w 3101082"/>
              <a:gd name="connsiteY9" fmla="*/ 286050 h 699834"/>
              <a:gd name="connsiteX0" fmla="*/ 8021 w 3101082"/>
              <a:gd name="connsiteY0" fmla="*/ 276185 h 689969"/>
              <a:gd name="connsiteX1" fmla="*/ 577343 w 3101082"/>
              <a:gd name="connsiteY1" fmla="*/ 243378 h 689969"/>
              <a:gd name="connsiteX2" fmla="*/ 919575 w 3101082"/>
              <a:gd name="connsiteY2" fmla="*/ 248727 h 689969"/>
              <a:gd name="connsiteX3" fmla="*/ 1764459 w 3101082"/>
              <a:gd name="connsiteY3" fmla="*/ 74 h 689969"/>
              <a:gd name="connsiteX4" fmla="*/ 2857996 w 3101082"/>
              <a:gd name="connsiteY4" fmla="*/ 58895 h 689969"/>
              <a:gd name="connsiteX5" fmla="*/ 2849749 w 3101082"/>
              <a:gd name="connsiteY5" fmla="*/ 423237 h 689969"/>
              <a:gd name="connsiteX6" fmla="*/ 3101074 w 3101082"/>
              <a:gd name="connsiteY6" fmla="*/ 585334 h 689969"/>
              <a:gd name="connsiteX7" fmla="*/ 1333997 w 3101082"/>
              <a:gd name="connsiteY7" fmla="*/ 689884 h 689969"/>
              <a:gd name="connsiteX8" fmla="*/ 0 w 3101082"/>
              <a:gd name="connsiteY8" fmla="*/ 510471 h 689969"/>
              <a:gd name="connsiteX9" fmla="*/ 8021 w 3101082"/>
              <a:gd name="connsiteY9" fmla="*/ 276185 h 689969"/>
              <a:gd name="connsiteX0" fmla="*/ 8021 w 3101082"/>
              <a:gd name="connsiteY0" fmla="*/ 279569 h 693353"/>
              <a:gd name="connsiteX1" fmla="*/ 577343 w 3101082"/>
              <a:gd name="connsiteY1" fmla="*/ 246762 h 693353"/>
              <a:gd name="connsiteX2" fmla="*/ 919575 w 3101082"/>
              <a:gd name="connsiteY2" fmla="*/ 252111 h 693353"/>
              <a:gd name="connsiteX3" fmla="*/ 1764459 w 3101082"/>
              <a:gd name="connsiteY3" fmla="*/ 3458 h 693353"/>
              <a:gd name="connsiteX4" fmla="*/ 2857996 w 3101082"/>
              <a:gd name="connsiteY4" fmla="*/ 38216 h 693353"/>
              <a:gd name="connsiteX5" fmla="*/ 2849749 w 3101082"/>
              <a:gd name="connsiteY5" fmla="*/ 426621 h 693353"/>
              <a:gd name="connsiteX6" fmla="*/ 3101074 w 3101082"/>
              <a:gd name="connsiteY6" fmla="*/ 588718 h 693353"/>
              <a:gd name="connsiteX7" fmla="*/ 1333997 w 3101082"/>
              <a:gd name="connsiteY7" fmla="*/ 693268 h 693353"/>
              <a:gd name="connsiteX8" fmla="*/ 0 w 3101082"/>
              <a:gd name="connsiteY8" fmla="*/ 513855 h 693353"/>
              <a:gd name="connsiteX9" fmla="*/ 8021 w 3101082"/>
              <a:gd name="connsiteY9" fmla="*/ 279569 h 693353"/>
              <a:gd name="connsiteX0" fmla="*/ 8021 w 3101082"/>
              <a:gd name="connsiteY0" fmla="*/ 276125 h 689909"/>
              <a:gd name="connsiteX1" fmla="*/ 577343 w 3101082"/>
              <a:gd name="connsiteY1" fmla="*/ 243318 h 689909"/>
              <a:gd name="connsiteX2" fmla="*/ 919575 w 3101082"/>
              <a:gd name="connsiteY2" fmla="*/ 248667 h 689909"/>
              <a:gd name="connsiteX3" fmla="*/ 1764459 w 3101082"/>
              <a:gd name="connsiteY3" fmla="*/ 14 h 689909"/>
              <a:gd name="connsiteX4" fmla="*/ 2857996 w 3101082"/>
              <a:gd name="connsiteY4" fmla="*/ 34772 h 689909"/>
              <a:gd name="connsiteX5" fmla="*/ 2849749 w 3101082"/>
              <a:gd name="connsiteY5" fmla="*/ 423177 h 689909"/>
              <a:gd name="connsiteX6" fmla="*/ 3101074 w 3101082"/>
              <a:gd name="connsiteY6" fmla="*/ 585274 h 689909"/>
              <a:gd name="connsiteX7" fmla="*/ 1333997 w 3101082"/>
              <a:gd name="connsiteY7" fmla="*/ 689824 h 689909"/>
              <a:gd name="connsiteX8" fmla="*/ 0 w 3101082"/>
              <a:gd name="connsiteY8" fmla="*/ 510411 h 689909"/>
              <a:gd name="connsiteX9" fmla="*/ 8021 w 3101082"/>
              <a:gd name="connsiteY9"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1764459 w 3101082"/>
              <a:gd name="connsiteY3" fmla="*/ 14 h 689909"/>
              <a:gd name="connsiteX4" fmla="*/ 2857996 w 3101082"/>
              <a:gd name="connsiteY4" fmla="*/ 34772 h 689909"/>
              <a:gd name="connsiteX5" fmla="*/ 2849749 w 3101082"/>
              <a:gd name="connsiteY5" fmla="*/ 423177 h 689909"/>
              <a:gd name="connsiteX6" fmla="*/ 3101074 w 3101082"/>
              <a:gd name="connsiteY6" fmla="*/ 585274 h 689909"/>
              <a:gd name="connsiteX7" fmla="*/ 1333997 w 3101082"/>
              <a:gd name="connsiteY7" fmla="*/ 689824 h 689909"/>
              <a:gd name="connsiteX8" fmla="*/ 0 w 3101082"/>
              <a:gd name="connsiteY8" fmla="*/ 510411 h 689909"/>
              <a:gd name="connsiteX9" fmla="*/ 8021 w 3101082"/>
              <a:gd name="connsiteY9"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1708312 w 3101082"/>
              <a:gd name="connsiteY3" fmla="*/ 82898 h 689909"/>
              <a:gd name="connsiteX4" fmla="*/ 1764459 w 3101082"/>
              <a:gd name="connsiteY4" fmla="*/ 14 h 689909"/>
              <a:gd name="connsiteX5" fmla="*/ 2857996 w 3101082"/>
              <a:gd name="connsiteY5" fmla="*/ 34772 h 689909"/>
              <a:gd name="connsiteX6" fmla="*/ 2849749 w 3101082"/>
              <a:gd name="connsiteY6" fmla="*/ 423177 h 689909"/>
              <a:gd name="connsiteX7" fmla="*/ 3101074 w 3101082"/>
              <a:gd name="connsiteY7" fmla="*/ 585274 h 689909"/>
              <a:gd name="connsiteX8" fmla="*/ 1333997 w 3101082"/>
              <a:gd name="connsiteY8" fmla="*/ 689824 h 689909"/>
              <a:gd name="connsiteX9" fmla="*/ 0 w 3101082"/>
              <a:gd name="connsiteY9" fmla="*/ 510411 h 689909"/>
              <a:gd name="connsiteX10" fmla="*/ 8021 w 3101082"/>
              <a:gd name="connsiteY10"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1708312 w 3101082"/>
              <a:gd name="connsiteY3" fmla="*/ 82898 h 689909"/>
              <a:gd name="connsiteX4" fmla="*/ 1764459 w 3101082"/>
              <a:gd name="connsiteY4" fmla="*/ 14 h 689909"/>
              <a:gd name="connsiteX5" fmla="*/ 2857996 w 3101082"/>
              <a:gd name="connsiteY5" fmla="*/ 34772 h 689909"/>
              <a:gd name="connsiteX6" fmla="*/ 2849749 w 3101082"/>
              <a:gd name="connsiteY6" fmla="*/ 423177 h 689909"/>
              <a:gd name="connsiteX7" fmla="*/ 3101074 w 3101082"/>
              <a:gd name="connsiteY7" fmla="*/ 585274 h 689909"/>
              <a:gd name="connsiteX8" fmla="*/ 1333997 w 3101082"/>
              <a:gd name="connsiteY8" fmla="*/ 689824 h 689909"/>
              <a:gd name="connsiteX9" fmla="*/ 0 w 3101082"/>
              <a:gd name="connsiteY9" fmla="*/ 510411 h 689909"/>
              <a:gd name="connsiteX10" fmla="*/ 8021 w 3101082"/>
              <a:gd name="connsiteY10"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1708312 w 3101082"/>
              <a:gd name="connsiteY3" fmla="*/ 82898 h 689909"/>
              <a:gd name="connsiteX4" fmla="*/ 1764459 w 3101082"/>
              <a:gd name="connsiteY4" fmla="*/ 14 h 689909"/>
              <a:gd name="connsiteX5" fmla="*/ 2857996 w 3101082"/>
              <a:gd name="connsiteY5" fmla="*/ 34772 h 689909"/>
              <a:gd name="connsiteX6" fmla="*/ 2849749 w 3101082"/>
              <a:gd name="connsiteY6" fmla="*/ 423177 h 689909"/>
              <a:gd name="connsiteX7" fmla="*/ 3101074 w 3101082"/>
              <a:gd name="connsiteY7" fmla="*/ 585274 h 689909"/>
              <a:gd name="connsiteX8" fmla="*/ 1333997 w 3101082"/>
              <a:gd name="connsiteY8" fmla="*/ 689824 h 689909"/>
              <a:gd name="connsiteX9" fmla="*/ 0 w 3101082"/>
              <a:gd name="connsiteY9" fmla="*/ 510411 h 689909"/>
              <a:gd name="connsiteX10" fmla="*/ 8021 w 3101082"/>
              <a:gd name="connsiteY10"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1753765 w 3101082"/>
              <a:gd name="connsiteY3" fmla="*/ 85572 h 689909"/>
              <a:gd name="connsiteX4" fmla="*/ 1764459 w 3101082"/>
              <a:gd name="connsiteY4" fmla="*/ 14 h 689909"/>
              <a:gd name="connsiteX5" fmla="*/ 2857996 w 3101082"/>
              <a:gd name="connsiteY5" fmla="*/ 34772 h 689909"/>
              <a:gd name="connsiteX6" fmla="*/ 2849749 w 3101082"/>
              <a:gd name="connsiteY6" fmla="*/ 423177 h 689909"/>
              <a:gd name="connsiteX7" fmla="*/ 3101074 w 3101082"/>
              <a:gd name="connsiteY7" fmla="*/ 585274 h 689909"/>
              <a:gd name="connsiteX8" fmla="*/ 1333997 w 3101082"/>
              <a:gd name="connsiteY8" fmla="*/ 689824 h 689909"/>
              <a:gd name="connsiteX9" fmla="*/ 0 w 3101082"/>
              <a:gd name="connsiteY9" fmla="*/ 510411 h 689909"/>
              <a:gd name="connsiteX10" fmla="*/ 8021 w 3101082"/>
              <a:gd name="connsiteY10"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1753765 w 3101082"/>
              <a:gd name="connsiteY3" fmla="*/ 85572 h 689909"/>
              <a:gd name="connsiteX4" fmla="*/ 1764459 w 3101082"/>
              <a:gd name="connsiteY4" fmla="*/ 14 h 689909"/>
              <a:gd name="connsiteX5" fmla="*/ 2857996 w 3101082"/>
              <a:gd name="connsiteY5" fmla="*/ 34772 h 689909"/>
              <a:gd name="connsiteX6" fmla="*/ 2849749 w 3101082"/>
              <a:gd name="connsiteY6" fmla="*/ 423177 h 689909"/>
              <a:gd name="connsiteX7" fmla="*/ 3101074 w 3101082"/>
              <a:gd name="connsiteY7" fmla="*/ 585274 h 689909"/>
              <a:gd name="connsiteX8" fmla="*/ 1333997 w 3101082"/>
              <a:gd name="connsiteY8" fmla="*/ 689824 h 689909"/>
              <a:gd name="connsiteX9" fmla="*/ 0 w 3101082"/>
              <a:gd name="connsiteY9" fmla="*/ 510411 h 689909"/>
              <a:gd name="connsiteX10" fmla="*/ 8021 w 3101082"/>
              <a:gd name="connsiteY10"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1753765 w 3101082"/>
              <a:gd name="connsiteY3" fmla="*/ 85572 h 689909"/>
              <a:gd name="connsiteX4" fmla="*/ 1764459 w 3101082"/>
              <a:gd name="connsiteY4" fmla="*/ 14 h 689909"/>
              <a:gd name="connsiteX5" fmla="*/ 2857996 w 3101082"/>
              <a:gd name="connsiteY5" fmla="*/ 34772 h 689909"/>
              <a:gd name="connsiteX6" fmla="*/ 2849749 w 3101082"/>
              <a:gd name="connsiteY6" fmla="*/ 423177 h 689909"/>
              <a:gd name="connsiteX7" fmla="*/ 3101074 w 3101082"/>
              <a:gd name="connsiteY7" fmla="*/ 585274 h 689909"/>
              <a:gd name="connsiteX8" fmla="*/ 1333997 w 3101082"/>
              <a:gd name="connsiteY8" fmla="*/ 689824 h 689909"/>
              <a:gd name="connsiteX9" fmla="*/ 0 w 3101082"/>
              <a:gd name="connsiteY9" fmla="*/ 510411 h 689909"/>
              <a:gd name="connsiteX10" fmla="*/ 8021 w 3101082"/>
              <a:gd name="connsiteY10"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1753765 w 3101082"/>
              <a:gd name="connsiteY3" fmla="*/ 85572 h 689909"/>
              <a:gd name="connsiteX4" fmla="*/ 1764459 w 3101082"/>
              <a:gd name="connsiteY4" fmla="*/ 14 h 689909"/>
              <a:gd name="connsiteX5" fmla="*/ 2857996 w 3101082"/>
              <a:gd name="connsiteY5" fmla="*/ 34772 h 689909"/>
              <a:gd name="connsiteX6" fmla="*/ 2849749 w 3101082"/>
              <a:gd name="connsiteY6" fmla="*/ 423177 h 689909"/>
              <a:gd name="connsiteX7" fmla="*/ 3101074 w 3101082"/>
              <a:gd name="connsiteY7" fmla="*/ 585274 h 689909"/>
              <a:gd name="connsiteX8" fmla="*/ 1333997 w 3101082"/>
              <a:gd name="connsiteY8" fmla="*/ 689824 h 689909"/>
              <a:gd name="connsiteX9" fmla="*/ 0 w 3101082"/>
              <a:gd name="connsiteY9" fmla="*/ 510411 h 689909"/>
              <a:gd name="connsiteX10" fmla="*/ 8021 w 3101082"/>
              <a:gd name="connsiteY10"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999785 w 3101082"/>
              <a:gd name="connsiteY3" fmla="*/ 85572 h 689909"/>
              <a:gd name="connsiteX4" fmla="*/ 1753765 w 3101082"/>
              <a:gd name="connsiteY4" fmla="*/ 85572 h 689909"/>
              <a:gd name="connsiteX5" fmla="*/ 1764459 w 3101082"/>
              <a:gd name="connsiteY5" fmla="*/ 14 h 689909"/>
              <a:gd name="connsiteX6" fmla="*/ 2857996 w 3101082"/>
              <a:gd name="connsiteY6" fmla="*/ 34772 h 689909"/>
              <a:gd name="connsiteX7" fmla="*/ 2849749 w 3101082"/>
              <a:gd name="connsiteY7" fmla="*/ 423177 h 689909"/>
              <a:gd name="connsiteX8" fmla="*/ 3101074 w 3101082"/>
              <a:gd name="connsiteY8" fmla="*/ 585274 h 689909"/>
              <a:gd name="connsiteX9" fmla="*/ 1333997 w 3101082"/>
              <a:gd name="connsiteY9" fmla="*/ 689824 h 689909"/>
              <a:gd name="connsiteX10" fmla="*/ 0 w 3101082"/>
              <a:gd name="connsiteY10" fmla="*/ 510411 h 689909"/>
              <a:gd name="connsiteX11" fmla="*/ 8021 w 3101082"/>
              <a:gd name="connsiteY11"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999785 w 3101082"/>
              <a:gd name="connsiteY3" fmla="*/ 85572 h 689909"/>
              <a:gd name="connsiteX4" fmla="*/ 1753765 w 3101082"/>
              <a:gd name="connsiteY4" fmla="*/ 85572 h 689909"/>
              <a:gd name="connsiteX5" fmla="*/ 1764459 w 3101082"/>
              <a:gd name="connsiteY5" fmla="*/ 14 h 689909"/>
              <a:gd name="connsiteX6" fmla="*/ 2857996 w 3101082"/>
              <a:gd name="connsiteY6" fmla="*/ 34772 h 689909"/>
              <a:gd name="connsiteX7" fmla="*/ 2849749 w 3101082"/>
              <a:gd name="connsiteY7" fmla="*/ 423177 h 689909"/>
              <a:gd name="connsiteX8" fmla="*/ 3101074 w 3101082"/>
              <a:gd name="connsiteY8" fmla="*/ 585274 h 689909"/>
              <a:gd name="connsiteX9" fmla="*/ 1333997 w 3101082"/>
              <a:gd name="connsiteY9" fmla="*/ 689824 h 689909"/>
              <a:gd name="connsiteX10" fmla="*/ 0 w 3101082"/>
              <a:gd name="connsiteY10" fmla="*/ 510411 h 689909"/>
              <a:gd name="connsiteX11" fmla="*/ 8021 w 3101082"/>
              <a:gd name="connsiteY11"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999785 w 3101082"/>
              <a:gd name="connsiteY3" fmla="*/ 85572 h 689909"/>
              <a:gd name="connsiteX4" fmla="*/ 1753765 w 3101082"/>
              <a:gd name="connsiteY4" fmla="*/ 85572 h 689909"/>
              <a:gd name="connsiteX5" fmla="*/ 1764459 w 3101082"/>
              <a:gd name="connsiteY5" fmla="*/ 14 h 689909"/>
              <a:gd name="connsiteX6" fmla="*/ 2857996 w 3101082"/>
              <a:gd name="connsiteY6" fmla="*/ 34772 h 689909"/>
              <a:gd name="connsiteX7" fmla="*/ 2849749 w 3101082"/>
              <a:gd name="connsiteY7" fmla="*/ 423177 h 689909"/>
              <a:gd name="connsiteX8" fmla="*/ 3101074 w 3101082"/>
              <a:gd name="connsiteY8" fmla="*/ 585274 h 689909"/>
              <a:gd name="connsiteX9" fmla="*/ 1333997 w 3101082"/>
              <a:gd name="connsiteY9" fmla="*/ 689824 h 689909"/>
              <a:gd name="connsiteX10" fmla="*/ 0 w 3101082"/>
              <a:gd name="connsiteY10" fmla="*/ 510411 h 689909"/>
              <a:gd name="connsiteX11" fmla="*/ 8021 w 3101082"/>
              <a:gd name="connsiteY11"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999785 w 3101082"/>
              <a:gd name="connsiteY3" fmla="*/ 85572 h 689909"/>
              <a:gd name="connsiteX4" fmla="*/ 1753765 w 3101082"/>
              <a:gd name="connsiteY4" fmla="*/ 85572 h 689909"/>
              <a:gd name="connsiteX5" fmla="*/ 1764459 w 3101082"/>
              <a:gd name="connsiteY5" fmla="*/ 14 h 689909"/>
              <a:gd name="connsiteX6" fmla="*/ 2857996 w 3101082"/>
              <a:gd name="connsiteY6" fmla="*/ 34772 h 689909"/>
              <a:gd name="connsiteX7" fmla="*/ 2849749 w 3101082"/>
              <a:gd name="connsiteY7" fmla="*/ 423177 h 689909"/>
              <a:gd name="connsiteX8" fmla="*/ 3101074 w 3101082"/>
              <a:gd name="connsiteY8" fmla="*/ 585274 h 689909"/>
              <a:gd name="connsiteX9" fmla="*/ 1333997 w 3101082"/>
              <a:gd name="connsiteY9" fmla="*/ 689824 h 689909"/>
              <a:gd name="connsiteX10" fmla="*/ 0 w 3101082"/>
              <a:gd name="connsiteY10" fmla="*/ 510411 h 689909"/>
              <a:gd name="connsiteX11" fmla="*/ 8021 w 3101082"/>
              <a:gd name="connsiteY11"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932943 w 3101082"/>
              <a:gd name="connsiteY3" fmla="*/ 82899 h 689909"/>
              <a:gd name="connsiteX4" fmla="*/ 1753765 w 3101082"/>
              <a:gd name="connsiteY4" fmla="*/ 85572 h 689909"/>
              <a:gd name="connsiteX5" fmla="*/ 1764459 w 3101082"/>
              <a:gd name="connsiteY5" fmla="*/ 14 h 689909"/>
              <a:gd name="connsiteX6" fmla="*/ 2857996 w 3101082"/>
              <a:gd name="connsiteY6" fmla="*/ 34772 h 689909"/>
              <a:gd name="connsiteX7" fmla="*/ 2849749 w 3101082"/>
              <a:gd name="connsiteY7" fmla="*/ 423177 h 689909"/>
              <a:gd name="connsiteX8" fmla="*/ 3101074 w 3101082"/>
              <a:gd name="connsiteY8" fmla="*/ 585274 h 689909"/>
              <a:gd name="connsiteX9" fmla="*/ 1333997 w 3101082"/>
              <a:gd name="connsiteY9" fmla="*/ 689824 h 689909"/>
              <a:gd name="connsiteX10" fmla="*/ 0 w 3101082"/>
              <a:gd name="connsiteY10" fmla="*/ 510411 h 689909"/>
              <a:gd name="connsiteX11" fmla="*/ 8021 w 3101082"/>
              <a:gd name="connsiteY11"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932943 w 3101082"/>
              <a:gd name="connsiteY3" fmla="*/ 98941 h 689909"/>
              <a:gd name="connsiteX4" fmla="*/ 1753765 w 3101082"/>
              <a:gd name="connsiteY4" fmla="*/ 85572 h 689909"/>
              <a:gd name="connsiteX5" fmla="*/ 1764459 w 3101082"/>
              <a:gd name="connsiteY5" fmla="*/ 14 h 689909"/>
              <a:gd name="connsiteX6" fmla="*/ 2857996 w 3101082"/>
              <a:gd name="connsiteY6" fmla="*/ 34772 h 689909"/>
              <a:gd name="connsiteX7" fmla="*/ 2849749 w 3101082"/>
              <a:gd name="connsiteY7" fmla="*/ 423177 h 689909"/>
              <a:gd name="connsiteX8" fmla="*/ 3101074 w 3101082"/>
              <a:gd name="connsiteY8" fmla="*/ 585274 h 689909"/>
              <a:gd name="connsiteX9" fmla="*/ 1333997 w 3101082"/>
              <a:gd name="connsiteY9" fmla="*/ 689824 h 689909"/>
              <a:gd name="connsiteX10" fmla="*/ 0 w 3101082"/>
              <a:gd name="connsiteY10" fmla="*/ 510411 h 689909"/>
              <a:gd name="connsiteX11" fmla="*/ 8021 w 3101082"/>
              <a:gd name="connsiteY11" fmla="*/ 276125 h 689909"/>
              <a:gd name="connsiteX0" fmla="*/ 8021 w 3101082"/>
              <a:gd name="connsiteY0" fmla="*/ 276125 h 689909"/>
              <a:gd name="connsiteX1" fmla="*/ 577343 w 3101082"/>
              <a:gd name="connsiteY1" fmla="*/ 243318 h 689909"/>
              <a:gd name="connsiteX2" fmla="*/ 919575 w 3101082"/>
              <a:gd name="connsiteY2" fmla="*/ 248667 h 689909"/>
              <a:gd name="connsiteX3" fmla="*/ 924922 w 3101082"/>
              <a:gd name="connsiteY3" fmla="*/ 80225 h 689909"/>
              <a:gd name="connsiteX4" fmla="*/ 1753765 w 3101082"/>
              <a:gd name="connsiteY4" fmla="*/ 85572 h 689909"/>
              <a:gd name="connsiteX5" fmla="*/ 1764459 w 3101082"/>
              <a:gd name="connsiteY5" fmla="*/ 14 h 689909"/>
              <a:gd name="connsiteX6" fmla="*/ 2857996 w 3101082"/>
              <a:gd name="connsiteY6" fmla="*/ 34772 h 689909"/>
              <a:gd name="connsiteX7" fmla="*/ 2849749 w 3101082"/>
              <a:gd name="connsiteY7" fmla="*/ 423177 h 689909"/>
              <a:gd name="connsiteX8" fmla="*/ 3101074 w 3101082"/>
              <a:gd name="connsiteY8" fmla="*/ 585274 h 689909"/>
              <a:gd name="connsiteX9" fmla="*/ 1333997 w 3101082"/>
              <a:gd name="connsiteY9" fmla="*/ 689824 h 689909"/>
              <a:gd name="connsiteX10" fmla="*/ 0 w 3101082"/>
              <a:gd name="connsiteY10" fmla="*/ 510411 h 689909"/>
              <a:gd name="connsiteX11" fmla="*/ 8021 w 3101082"/>
              <a:gd name="connsiteY11" fmla="*/ 276125 h 689909"/>
              <a:gd name="connsiteX0" fmla="*/ 8021 w 3101082"/>
              <a:gd name="connsiteY0" fmla="*/ 278797 h 692581"/>
              <a:gd name="connsiteX1" fmla="*/ 577343 w 3101082"/>
              <a:gd name="connsiteY1" fmla="*/ 245990 h 692581"/>
              <a:gd name="connsiteX2" fmla="*/ 919575 w 3101082"/>
              <a:gd name="connsiteY2" fmla="*/ 251339 h 692581"/>
              <a:gd name="connsiteX3" fmla="*/ 924922 w 3101082"/>
              <a:gd name="connsiteY3" fmla="*/ 82897 h 692581"/>
              <a:gd name="connsiteX4" fmla="*/ 1753765 w 3101082"/>
              <a:gd name="connsiteY4" fmla="*/ 88244 h 692581"/>
              <a:gd name="connsiteX5" fmla="*/ 1751091 w 3101082"/>
              <a:gd name="connsiteY5" fmla="*/ 12 h 692581"/>
              <a:gd name="connsiteX6" fmla="*/ 2857996 w 3101082"/>
              <a:gd name="connsiteY6" fmla="*/ 37444 h 692581"/>
              <a:gd name="connsiteX7" fmla="*/ 2849749 w 3101082"/>
              <a:gd name="connsiteY7" fmla="*/ 425849 h 692581"/>
              <a:gd name="connsiteX8" fmla="*/ 3101074 w 3101082"/>
              <a:gd name="connsiteY8" fmla="*/ 587946 h 692581"/>
              <a:gd name="connsiteX9" fmla="*/ 1333997 w 3101082"/>
              <a:gd name="connsiteY9" fmla="*/ 692496 h 692581"/>
              <a:gd name="connsiteX10" fmla="*/ 0 w 3101082"/>
              <a:gd name="connsiteY10" fmla="*/ 513083 h 692581"/>
              <a:gd name="connsiteX11" fmla="*/ 8021 w 3101082"/>
              <a:gd name="connsiteY11" fmla="*/ 278797 h 692581"/>
              <a:gd name="connsiteX0" fmla="*/ 8021 w 3117125"/>
              <a:gd name="connsiteY0" fmla="*/ 278797 h 692591"/>
              <a:gd name="connsiteX1" fmla="*/ 577343 w 3117125"/>
              <a:gd name="connsiteY1" fmla="*/ 245990 h 692591"/>
              <a:gd name="connsiteX2" fmla="*/ 919575 w 3117125"/>
              <a:gd name="connsiteY2" fmla="*/ 251339 h 692591"/>
              <a:gd name="connsiteX3" fmla="*/ 924922 w 3117125"/>
              <a:gd name="connsiteY3" fmla="*/ 82897 h 692591"/>
              <a:gd name="connsiteX4" fmla="*/ 1753765 w 3117125"/>
              <a:gd name="connsiteY4" fmla="*/ 88244 h 692591"/>
              <a:gd name="connsiteX5" fmla="*/ 1751091 w 3117125"/>
              <a:gd name="connsiteY5" fmla="*/ 12 h 692591"/>
              <a:gd name="connsiteX6" fmla="*/ 2857996 w 3117125"/>
              <a:gd name="connsiteY6" fmla="*/ 37444 h 692591"/>
              <a:gd name="connsiteX7" fmla="*/ 2849749 w 3117125"/>
              <a:gd name="connsiteY7" fmla="*/ 425849 h 692591"/>
              <a:gd name="connsiteX8" fmla="*/ 3117117 w 3117125"/>
              <a:gd name="connsiteY8" fmla="*/ 598641 h 692591"/>
              <a:gd name="connsiteX9" fmla="*/ 1333997 w 3117125"/>
              <a:gd name="connsiteY9" fmla="*/ 692496 h 692591"/>
              <a:gd name="connsiteX10" fmla="*/ 0 w 3117125"/>
              <a:gd name="connsiteY10" fmla="*/ 513083 h 692591"/>
              <a:gd name="connsiteX11" fmla="*/ 8021 w 3117125"/>
              <a:gd name="connsiteY11" fmla="*/ 278797 h 692591"/>
              <a:gd name="connsiteX0" fmla="*/ 8021 w 3117125"/>
              <a:gd name="connsiteY0" fmla="*/ 278797 h 692591"/>
              <a:gd name="connsiteX1" fmla="*/ 577343 w 3117125"/>
              <a:gd name="connsiteY1" fmla="*/ 245990 h 692591"/>
              <a:gd name="connsiteX2" fmla="*/ 919575 w 3117125"/>
              <a:gd name="connsiteY2" fmla="*/ 251339 h 692591"/>
              <a:gd name="connsiteX3" fmla="*/ 924922 w 3117125"/>
              <a:gd name="connsiteY3" fmla="*/ 82897 h 692591"/>
              <a:gd name="connsiteX4" fmla="*/ 1740397 w 3117125"/>
              <a:gd name="connsiteY4" fmla="*/ 90918 h 692591"/>
              <a:gd name="connsiteX5" fmla="*/ 1751091 w 3117125"/>
              <a:gd name="connsiteY5" fmla="*/ 12 h 692591"/>
              <a:gd name="connsiteX6" fmla="*/ 2857996 w 3117125"/>
              <a:gd name="connsiteY6" fmla="*/ 37444 h 692591"/>
              <a:gd name="connsiteX7" fmla="*/ 2849749 w 3117125"/>
              <a:gd name="connsiteY7" fmla="*/ 425849 h 692591"/>
              <a:gd name="connsiteX8" fmla="*/ 3117117 w 3117125"/>
              <a:gd name="connsiteY8" fmla="*/ 598641 h 692591"/>
              <a:gd name="connsiteX9" fmla="*/ 1333997 w 3117125"/>
              <a:gd name="connsiteY9" fmla="*/ 692496 h 692591"/>
              <a:gd name="connsiteX10" fmla="*/ 0 w 3117125"/>
              <a:gd name="connsiteY10" fmla="*/ 513083 h 692591"/>
              <a:gd name="connsiteX11" fmla="*/ 8021 w 3117125"/>
              <a:gd name="connsiteY11" fmla="*/ 278797 h 692591"/>
              <a:gd name="connsiteX0" fmla="*/ 8021 w 3117125"/>
              <a:gd name="connsiteY0" fmla="*/ 278797 h 692591"/>
              <a:gd name="connsiteX1" fmla="*/ 577343 w 3117125"/>
              <a:gd name="connsiteY1" fmla="*/ 245990 h 692591"/>
              <a:gd name="connsiteX2" fmla="*/ 919575 w 3117125"/>
              <a:gd name="connsiteY2" fmla="*/ 251339 h 692591"/>
              <a:gd name="connsiteX3" fmla="*/ 924922 w 3117125"/>
              <a:gd name="connsiteY3" fmla="*/ 82897 h 692591"/>
              <a:gd name="connsiteX4" fmla="*/ 1748418 w 3117125"/>
              <a:gd name="connsiteY4" fmla="*/ 90918 h 692591"/>
              <a:gd name="connsiteX5" fmla="*/ 1751091 w 3117125"/>
              <a:gd name="connsiteY5" fmla="*/ 12 h 692591"/>
              <a:gd name="connsiteX6" fmla="*/ 2857996 w 3117125"/>
              <a:gd name="connsiteY6" fmla="*/ 37444 h 692591"/>
              <a:gd name="connsiteX7" fmla="*/ 2849749 w 3117125"/>
              <a:gd name="connsiteY7" fmla="*/ 425849 h 692591"/>
              <a:gd name="connsiteX8" fmla="*/ 3117117 w 3117125"/>
              <a:gd name="connsiteY8" fmla="*/ 598641 h 692591"/>
              <a:gd name="connsiteX9" fmla="*/ 1333997 w 3117125"/>
              <a:gd name="connsiteY9" fmla="*/ 692496 h 692591"/>
              <a:gd name="connsiteX10" fmla="*/ 0 w 3117125"/>
              <a:gd name="connsiteY10" fmla="*/ 513083 h 692591"/>
              <a:gd name="connsiteX11" fmla="*/ 8021 w 3117125"/>
              <a:gd name="connsiteY11" fmla="*/ 278797 h 692591"/>
              <a:gd name="connsiteX0" fmla="*/ 8021 w 3307534"/>
              <a:gd name="connsiteY0" fmla="*/ 278797 h 692591"/>
              <a:gd name="connsiteX1" fmla="*/ 577343 w 3307534"/>
              <a:gd name="connsiteY1" fmla="*/ 245990 h 692591"/>
              <a:gd name="connsiteX2" fmla="*/ 919575 w 3307534"/>
              <a:gd name="connsiteY2" fmla="*/ 251339 h 692591"/>
              <a:gd name="connsiteX3" fmla="*/ 924922 w 3307534"/>
              <a:gd name="connsiteY3" fmla="*/ 82897 h 692591"/>
              <a:gd name="connsiteX4" fmla="*/ 1748418 w 3307534"/>
              <a:gd name="connsiteY4" fmla="*/ 90918 h 692591"/>
              <a:gd name="connsiteX5" fmla="*/ 1751091 w 3307534"/>
              <a:gd name="connsiteY5" fmla="*/ 12 h 692591"/>
              <a:gd name="connsiteX6" fmla="*/ 3307534 w 3307534"/>
              <a:gd name="connsiteY6" fmla="*/ 42553 h 692591"/>
              <a:gd name="connsiteX7" fmla="*/ 2849749 w 3307534"/>
              <a:gd name="connsiteY7" fmla="*/ 425849 h 692591"/>
              <a:gd name="connsiteX8" fmla="*/ 3117117 w 3307534"/>
              <a:gd name="connsiteY8" fmla="*/ 598641 h 692591"/>
              <a:gd name="connsiteX9" fmla="*/ 1333997 w 3307534"/>
              <a:gd name="connsiteY9" fmla="*/ 692496 h 692591"/>
              <a:gd name="connsiteX10" fmla="*/ 0 w 3307534"/>
              <a:gd name="connsiteY10" fmla="*/ 513083 h 692591"/>
              <a:gd name="connsiteX11" fmla="*/ 8021 w 3307534"/>
              <a:gd name="connsiteY11" fmla="*/ 278797 h 692591"/>
              <a:gd name="connsiteX0" fmla="*/ 8021 w 3325413"/>
              <a:gd name="connsiteY0" fmla="*/ 278812 h 692606"/>
              <a:gd name="connsiteX1" fmla="*/ 577343 w 3325413"/>
              <a:gd name="connsiteY1" fmla="*/ 246005 h 692606"/>
              <a:gd name="connsiteX2" fmla="*/ 919575 w 3325413"/>
              <a:gd name="connsiteY2" fmla="*/ 251354 h 692606"/>
              <a:gd name="connsiteX3" fmla="*/ 924922 w 3325413"/>
              <a:gd name="connsiteY3" fmla="*/ 82912 h 692606"/>
              <a:gd name="connsiteX4" fmla="*/ 1748418 w 3325413"/>
              <a:gd name="connsiteY4" fmla="*/ 90933 h 692606"/>
              <a:gd name="connsiteX5" fmla="*/ 1751091 w 3325413"/>
              <a:gd name="connsiteY5" fmla="*/ 27 h 692606"/>
              <a:gd name="connsiteX6" fmla="*/ 3325413 w 3325413"/>
              <a:gd name="connsiteY6" fmla="*/ 11918 h 692606"/>
              <a:gd name="connsiteX7" fmla="*/ 2849749 w 3325413"/>
              <a:gd name="connsiteY7" fmla="*/ 425864 h 692606"/>
              <a:gd name="connsiteX8" fmla="*/ 3117117 w 3325413"/>
              <a:gd name="connsiteY8" fmla="*/ 598656 h 692606"/>
              <a:gd name="connsiteX9" fmla="*/ 1333997 w 3325413"/>
              <a:gd name="connsiteY9" fmla="*/ 692511 h 692606"/>
              <a:gd name="connsiteX10" fmla="*/ 0 w 3325413"/>
              <a:gd name="connsiteY10" fmla="*/ 513098 h 692606"/>
              <a:gd name="connsiteX11" fmla="*/ 8021 w 3325413"/>
              <a:gd name="connsiteY11" fmla="*/ 278812 h 692606"/>
              <a:gd name="connsiteX0" fmla="*/ 8021 w 3325413"/>
              <a:gd name="connsiteY0" fmla="*/ 306892 h 720686"/>
              <a:gd name="connsiteX1" fmla="*/ 577343 w 3325413"/>
              <a:gd name="connsiteY1" fmla="*/ 274085 h 720686"/>
              <a:gd name="connsiteX2" fmla="*/ 919575 w 3325413"/>
              <a:gd name="connsiteY2" fmla="*/ 279434 h 720686"/>
              <a:gd name="connsiteX3" fmla="*/ 924922 w 3325413"/>
              <a:gd name="connsiteY3" fmla="*/ 110992 h 720686"/>
              <a:gd name="connsiteX4" fmla="*/ 1748418 w 3325413"/>
              <a:gd name="connsiteY4" fmla="*/ 119013 h 720686"/>
              <a:gd name="connsiteX5" fmla="*/ 1751091 w 3325413"/>
              <a:gd name="connsiteY5" fmla="*/ 11 h 720686"/>
              <a:gd name="connsiteX6" fmla="*/ 3325413 w 3325413"/>
              <a:gd name="connsiteY6" fmla="*/ 39998 h 720686"/>
              <a:gd name="connsiteX7" fmla="*/ 2849749 w 3325413"/>
              <a:gd name="connsiteY7" fmla="*/ 453944 h 720686"/>
              <a:gd name="connsiteX8" fmla="*/ 3117117 w 3325413"/>
              <a:gd name="connsiteY8" fmla="*/ 626736 h 720686"/>
              <a:gd name="connsiteX9" fmla="*/ 1333997 w 3325413"/>
              <a:gd name="connsiteY9" fmla="*/ 720591 h 720686"/>
              <a:gd name="connsiteX10" fmla="*/ 0 w 3325413"/>
              <a:gd name="connsiteY10" fmla="*/ 541178 h 720686"/>
              <a:gd name="connsiteX11" fmla="*/ 8021 w 3325413"/>
              <a:gd name="connsiteY11" fmla="*/ 306892 h 720686"/>
              <a:gd name="connsiteX0" fmla="*/ 8021 w 3358618"/>
              <a:gd name="connsiteY0" fmla="*/ 306892 h 720686"/>
              <a:gd name="connsiteX1" fmla="*/ 577343 w 3358618"/>
              <a:gd name="connsiteY1" fmla="*/ 274085 h 720686"/>
              <a:gd name="connsiteX2" fmla="*/ 919575 w 3358618"/>
              <a:gd name="connsiteY2" fmla="*/ 279434 h 720686"/>
              <a:gd name="connsiteX3" fmla="*/ 924922 w 3358618"/>
              <a:gd name="connsiteY3" fmla="*/ 110992 h 720686"/>
              <a:gd name="connsiteX4" fmla="*/ 1748418 w 3358618"/>
              <a:gd name="connsiteY4" fmla="*/ 119013 h 720686"/>
              <a:gd name="connsiteX5" fmla="*/ 1751091 w 3358618"/>
              <a:gd name="connsiteY5" fmla="*/ 11 h 720686"/>
              <a:gd name="connsiteX6" fmla="*/ 3358618 w 3358618"/>
              <a:gd name="connsiteY6" fmla="*/ 42552 h 720686"/>
              <a:gd name="connsiteX7" fmla="*/ 2849749 w 3358618"/>
              <a:gd name="connsiteY7" fmla="*/ 453944 h 720686"/>
              <a:gd name="connsiteX8" fmla="*/ 3117117 w 3358618"/>
              <a:gd name="connsiteY8" fmla="*/ 626736 h 720686"/>
              <a:gd name="connsiteX9" fmla="*/ 1333997 w 3358618"/>
              <a:gd name="connsiteY9" fmla="*/ 720591 h 720686"/>
              <a:gd name="connsiteX10" fmla="*/ 0 w 3358618"/>
              <a:gd name="connsiteY10" fmla="*/ 541178 h 720686"/>
              <a:gd name="connsiteX11" fmla="*/ 8021 w 3358618"/>
              <a:gd name="connsiteY11" fmla="*/ 306892 h 72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8618" h="720686">
                <a:moveTo>
                  <a:pt x="8021" y="306892"/>
                </a:moveTo>
                <a:cubicBezTo>
                  <a:pt x="197795" y="295956"/>
                  <a:pt x="10579" y="314432"/>
                  <a:pt x="577343" y="274085"/>
                </a:cubicBezTo>
                <a:lnTo>
                  <a:pt x="919575" y="279434"/>
                </a:lnTo>
                <a:cubicBezTo>
                  <a:pt x="927595" y="271413"/>
                  <a:pt x="922248" y="119458"/>
                  <a:pt x="924922" y="110992"/>
                </a:cubicBezTo>
                <a:cubicBezTo>
                  <a:pt x="924922" y="115894"/>
                  <a:pt x="1681576" y="146195"/>
                  <a:pt x="1748418" y="119013"/>
                </a:cubicBezTo>
                <a:cubicBezTo>
                  <a:pt x="1747526" y="123023"/>
                  <a:pt x="1749309" y="-435"/>
                  <a:pt x="1751091" y="11"/>
                </a:cubicBezTo>
                <a:cubicBezTo>
                  <a:pt x="1753319" y="-880"/>
                  <a:pt x="3353754" y="50899"/>
                  <a:pt x="3358618" y="42552"/>
                </a:cubicBezTo>
                <a:cubicBezTo>
                  <a:pt x="3356798" y="47574"/>
                  <a:pt x="2853352" y="462010"/>
                  <a:pt x="2849749" y="453944"/>
                </a:cubicBezTo>
                <a:lnTo>
                  <a:pt x="3117117" y="626736"/>
                </a:lnTo>
                <a:cubicBezTo>
                  <a:pt x="3121648" y="631284"/>
                  <a:pt x="1337487" y="724064"/>
                  <a:pt x="1333997" y="720591"/>
                </a:cubicBezTo>
                <a:lnTo>
                  <a:pt x="0" y="541178"/>
                </a:lnTo>
                <a:lnTo>
                  <a:pt x="8021" y="306892"/>
                </a:lnTo>
                <a:close/>
              </a:path>
            </a:pathLst>
          </a:custGeom>
          <a:solidFill>
            <a:schemeClr val="accent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ytuł 4">
            <a:extLst>
              <a:ext uri="{FF2B5EF4-FFF2-40B4-BE49-F238E27FC236}">
                <a16:creationId xmlns:a16="http://schemas.microsoft.com/office/drawing/2014/main" id="{0C862D13-5EDB-5C2C-64DF-04BDC50E2267}"/>
              </a:ext>
            </a:extLst>
          </p:cNvPr>
          <p:cNvSpPr txBox="1">
            <a:spLocks/>
          </p:cNvSpPr>
          <p:nvPr/>
        </p:nvSpPr>
        <p:spPr>
          <a:xfrm>
            <a:off x="8110714" y="2747371"/>
            <a:ext cx="3358618" cy="730244"/>
          </a:xfrm>
          <a:prstGeom prst="rect">
            <a:avLst/>
          </a:prstGeom>
          <a:effectLst>
            <a:outerShdw blurRad="50800" dist="38100" dir="2700000" algn="tl" rotWithShape="0">
              <a:prstClr val="black">
                <a:alpha val="68000"/>
              </a:prst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200">
                <a:solidFill>
                  <a:schemeClr val="bg1"/>
                </a:solidFill>
                <a:latin typeface="Poppins" panose="00000500000000000000" pitchFamily="2" charset="-18"/>
                <a:cs typeface="Poppins" panose="00000500000000000000" pitchFamily="2" charset="-18"/>
              </a:rPr>
              <a:t>NEW CAMPUS</a:t>
            </a:r>
          </a:p>
          <a:p>
            <a:pPr algn="l"/>
            <a:r>
              <a:rPr lang="en-US" sz="1200">
                <a:solidFill>
                  <a:schemeClr val="bg1"/>
                </a:solidFill>
                <a:latin typeface="Poppins" panose="00000500000000000000" pitchFamily="2" charset="-18"/>
                <a:cs typeface="Poppins" panose="00000500000000000000" pitchFamily="2" charset="-18"/>
              </a:rPr>
              <a:t>JAGIELLONIAN UNIVERSITY</a:t>
            </a:r>
          </a:p>
        </p:txBody>
      </p:sp>
      <p:sp>
        <p:nvSpPr>
          <p:cNvPr id="27" name="Tytuł 4">
            <a:extLst>
              <a:ext uri="{FF2B5EF4-FFF2-40B4-BE49-F238E27FC236}">
                <a16:creationId xmlns:a16="http://schemas.microsoft.com/office/drawing/2014/main" id="{D87C6B19-DF61-4B19-94F5-7784F87B27F4}"/>
              </a:ext>
            </a:extLst>
          </p:cNvPr>
          <p:cNvSpPr txBox="1">
            <a:spLocks/>
          </p:cNvSpPr>
          <p:nvPr/>
        </p:nvSpPr>
        <p:spPr>
          <a:xfrm>
            <a:off x="6576359" y="528247"/>
            <a:ext cx="2350647"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200">
                <a:solidFill>
                  <a:srgbClr val="4472C4"/>
                </a:solidFill>
                <a:latin typeface="Poppins" panose="00000500000000000000" pitchFamily="2" charset="-18"/>
                <a:cs typeface="Poppins" panose="00000500000000000000" pitchFamily="2" charset="-18"/>
              </a:rPr>
              <a:t>KRAKOW</a:t>
            </a:r>
          </a:p>
          <a:p>
            <a:pPr algn="l"/>
            <a:r>
              <a:rPr lang="en-US" sz="1200">
                <a:solidFill>
                  <a:srgbClr val="4472C4"/>
                </a:solidFill>
                <a:latin typeface="Poppins" panose="00000500000000000000" pitchFamily="2" charset="-18"/>
                <a:cs typeface="Poppins" panose="00000500000000000000" pitchFamily="2" charset="-18"/>
              </a:rPr>
              <a:t>CITY CENTRE</a:t>
            </a:r>
          </a:p>
        </p:txBody>
      </p:sp>
      <p:sp>
        <p:nvSpPr>
          <p:cNvPr id="22" name="Tytuł 4">
            <a:extLst>
              <a:ext uri="{FF2B5EF4-FFF2-40B4-BE49-F238E27FC236}">
                <a16:creationId xmlns:a16="http://schemas.microsoft.com/office/drawing/2014/main" id="{0F7BC024-5539-B508-F2CD-EFDC864CAA5C}"/>
              </a:ext>
            </a:extLst>
          </p:cNvPr>
          <p:cNvSpPr txBox="1">
            <a:spLocks/>
          </p:cNvSpPr>
          <p:nvPr/>
        </p:nvSpPr>
        <p:spPr>
          <a:xfrm>
            <a:off x="3204647" y="3247557"/>
            <a:ext cx="1774397" cy="730244"/>
          </a:xfrm>
          <a:prstGeom prst="rect">
            <a:avLst/>
          </a:prstGeom>
          <a:effectLst>
            <a:outerShdw blurRad="50800" dist="38100" algn="l" rotWithShape="0">
              <a:prstClr val="black">
                <a:alpha val="70000"/>
              </a:prst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200">
                <a:solidFill>
                  <a:schemeClr val="bg1"/>
                </a:solidFill>
                <a:latin typeface="Poppins" panose="00000500000000000000" pitchFamily="2" charset="-18"/>
                <a:cs typeface="Poppins" panose="00000500000000000000" pitchFamily="2" charset="-18"/>
              </a:rPr>
              <a:t>SOLARIS</a:t>
            </a:r>
          </a:p>
        </p:txBody>
      </p:sp>
      <p:grpSp>
        <p:nvGrpSpPr>
          <p:cNvPr id="32" name="Grupa 31">
            <a:extLst>
              <a:ext uri="{FF2B5EF4-FFF2-40B4-BE49-F238E27FC236}">
                <a16:creationId xmlns:a16="http://schemas.microsoft.com/office/drawing/2014/main" id="{F08FFB09-1AF7-655D-3160-D24D48DB4ACE}"/>
              </a:ext>
            </a:extLst>
          </p:cNvPr>
          <p:cNvGrpSpPr/>
          <p:nvPr/>
        </p:nvGrpSpPr>
        <p:grpSpPr>
          <a:xfrm>
            <a:off x="3300676" y="3741213"/>
            <a:ext cx="2772175" cy="48834"/>
            <a:chOff x="3300676" y="3741213"/>
            <a:chExt cx="2772175" cy="48834"/>
          </a:xfrm>
        </p:grpSpPr>
        <p:cxnSp>
          <p:nvCxnSpPr>
            <p:cNvPr id="30" name="Łącznik prosty 29">
              <a:extLst>
                <a:ext uri="{FF2B5EF4-FFF2-40B4-BE49-F238E27FC236}">
                  <a16:creationId xmlns:a16="http://schemas.microsoft.com/office/drawing/2014/main" id="{59F2504F-570F-DF45-3F68-4E2A16B277E4}"/>
                </a:ext>
              </a:extLst>
            </p:cNvPr>
            <p:cNvCxnSpPr/>
            <p:nvPr/>
          </p:nvCxnSpPr>
          <p:spPr>
            <a:xfrm>
              <a:off x="3300676" y="3765630"/>
              <a:ext cx="27490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wal 30">
              <a:extLst>
                <a:ext uri="{FF2B5EF4-FFF2-40B4-BE49-F238E27FC236}">
                  <a16:creationId xmlns:a16="http://schemas.microsoft.com/office/drawing/2014/main" id="{CAB2F900-3340-3131-C581-EEC951ECB768}"/>
                </a:ext>
              </a:extLst>
            </p:cNvPr>
            <p:cNvSpPr/>
            <p:nvPr/>
          </p:nvSpPr>
          <p:spPr>
            <a:xfrm>
              <a:off x="6024017" y="3741213"/>
              <a:ext cx="48834" cy="488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upa 32">
            <a:extLst>
              <a:ext uri="{FF2B5EF4-FFF2-40B4-BE49-F238E27FC236}">
                <a16:creationId xmlns:a16="http://schemas.microsoft.com/office/drawing/2014/main" id="{5E99F044-0C33-46FC-1297-555B291972A8}"/>
              </a:ext>
            </a:extLst>
          </p:cNvPr>
          <p:cNvGrpSpPr/>
          <p:nvPr/>
        </p:nvGrpSpPr>
        <p:grpSpPr>
          <a:xfrm rot="16200000">
            <a:off x="7712598" y="2801123"/>
            <a:ext cx="798201" cy="48834"/>
            <a:chOff x="5274650" y="3741213"/>
            <a:chExt cx="798201" cy="48834"/>
          </a:xfrm>
        </p:grpSpPr>
        <p:cxnSp>
          <p:nvCxnSpPr>
            <p:cNvPr id="34" name="Łącznik prosty 33">
              <a:extLst>
                <a:ext uri="{FF2B5EF4-FFF2-40B4-BE49-F238E27FC236}">
                  <a16:creationId xmlns:a16="http://schemas.microsoft.com/office/drawing/2014/main" id="{EBC11CEE-E17E-1485-A102-B161CFD21021}"/>
                </a:ext>
              </a:extLst>
            </p:cNvPr>
            <p:cNvCxnSpPr>
              <a:cxnSpLocks/>
            </p:cNvCxnSpPr>
            <p:nvPr/>
          </p:nvCxnSpPr>
          <p:spPr>
            <a:xfrm>
              <a:off x="5274650" y="3765630"/>
              <a:ext cx="7750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Owal 34">
              <a:extLst>
                <a:ext uri="{FF2B5EF4-FFF2-40B4-BE49-F238E27FC236}">
                  <a16:creationId xmlns:a16="http://schemas.microsoft.com/office/drawing/2014/main" id="{0E855A44-93DE-7082-449E-686E635D30E5}"/>
                </a:ext>
              </a:extLst>
            </p:cNvPr>
            <p:cNvSpPr/>
            <p:nvPr/>
          </p:nvSpPr>
          <p:spPr>
            <a:xfrm>
              <a:off x="6024017" y="3741213"/>
              <a:ext cx="48834" cy="488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upa 36">
            <a:extLst>
              <a:ext uri="{FF2B5EF4-FFF2-40B4-BE49-F238E27FC236}">
                <a16:creationId xmlns:a16="http://schemas.microsoft.com/office/drawing/2014/main" id="{0BEFB510-02A0-9F7D-50A6-C55D3373E448}"/>
              </a:ext>
            </a:extLst>
          </p:cNvPr>
          <p:cNvGrpSpPr/>
          <p:nvPr/>
        </p:nvGrpSpPr>
        <p:grpSpPr>
          <a:xfrm rot="5400000">
            <a:off x="6209166" y="1122758"/>
            <a:ext cx="798201" cy="48834"/>
            <a:chOff x="5274650" y="3741213"/>
            <a:chExt cx="798201" cy="48834"/>
          </a:xfrm>
        </p:grpSpPr>
        <p:cxnSp>
          <p:nvCxnSpPr>
            <p:cNvPr id="38" name="Łącznik prosty 37">
              <a:extLst>
                <a:ext uri="{FF2B5EF4-FFF2-40B4-BE49-F238E27FC236}">
                  <a16:creationId xmlns:a16="http://schemas.microsoft.com/office/drawing/2014/main" id="{7E33EF72-5B3A-B959-698E-E5401B989847}"/>
                </a:ext>
              </a:extLst>
            </p:cNvPr>
            <p:cNvCxnSpPr>
              <a:cxnSpLocks/>
            </p:cNvCxnSpPr>
            <p:nvPr/>
          </p:nvCxnSpPr>
          <p:spPr>
            <a:xfrm>
              <a:off x="5274650" y="3765630"/>
              <a:ext cx="775051"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
          <p:nvSpPr>
            <p:cNvPr id="39" name="Owal 38">
              <a:extLst>
                <a:ext uri="{FF2B5EF4-FFF2-40B4-BE49-F238E27FC236}">
                  <a16:creationId xmlns:a16="http://schemas.microsoft.com/office/drawing/2014/main" id="{DBE18AF6-5BDE-3267-A1F9-406D579DEFB9}"/>
                </a:ext>
              </a:extLst>
            </p:cNvPr>
            <p:cNvSpPr/>
            <p:nvPr/>
          </p:nvSpPr>
          <p:spPr>
            <a:xfrm>
              <a:off x="6024017" y="3741213"/>
              <a:ext cx="48834" cy="48834"/>
            </a:xfrm>
            <a:prstGeom prst="ellips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Grafika 39">
            <a:extLst>
              <a:ext uri="{FF2B5EF4-FFF2-40B4-BE49-F238E27FC236}">
                <a16:creationId xmlns:a16="http://schemas.microsoft.com/office/drawing/2014/main" id="{0B4935E3-857E-2162-9445-096F9F0745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70" y="6437838"/>
            <a:ext cx="1911281" cy="325976"/>
          </a:xfrm>
          <a:prstGeom prst="rect">
            <a:avLst/>
          </a:prstGeom>
        </p:spPr>
      </p:pic>
      <p:cxnSp>
        <p:nvCxnSpPr>
          <p:cNvPr id="41" name="Łącznik prosty 40">
            <a:extLst>
              <a:ext uri="{FF2B5EF4-FFF2-40B4-BE49-F238E27FC236}">
                <a16:creationId xmlns:a16="http://schemas.microsoft.com/office/drawing/2014/main" id="{DC40E78D-D357-69AA-8193-807D3180C992}"/>
              </a:ext>
            </a:extLst>
          </p:cNvPr>
          <p:cNvCxnSpPr>
            <a:cxnSpLocks/>
          </p:cNvCxnSpPr>
          <p:nvPr/>
        </p:nvCxnSpPr>
        <p:spPr>
          <a:xfrm>
            <a:off x="2599765" y="6664954"/>
            <a:ext cx="90184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459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8D45A-1D9B-9CDD-67D3-9B4D91B5C94C}"/>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9558C942-2C74-E26E-57DB-85B4361107CC}"/>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ymbol zastępczy numeru slajdu 10">
            <a:extLst>
              <a:ext uri="{FF2B5EF4-FFF2-40B4-BE49-F238E27FC236}">
                <a16:creationId xmlns:a16="http://schemas.microsoft.com/office/drawing/2014/main" id="{1638377C-1776-2124-61E8-517AEB851ADD}"/>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noProof="0" smtClean="0">
                <a:solidFill>
                  <a:schemeClr val="bg1"/>
                </a:solidFill>
                <a:latin typeface="Poppins Medium" panose="00000600000000000000" pitchFamily="2" charset="-18"/>
                <a:cs typeface="Poppins Medium" panose="00000600000000000000" pitchFamily="2" charset="-18"/>
              </a:rPr>
              <a:pPr algn="ctr"/>
              <a:t>20</a:t>
            </a:fld>
            <a:endParaRPr lang="en-US" sz="1000" noProof="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2111E99C-B521-55D1-C392-A33379489D6D}"/>
              </a:ext>
            </a:extLst>
          </p:cNvPr>
          <p:cNvSpPr txBox="1">
            <a:spLocks/>
          </p:cNvSpPr>
          <p:nvPr/>
        </p:nvSpPr>
        <p:spPr>
          <a:xfrm>
            <a:off x="333269" y="305472"/>
            <a:ext cx="8074642" cy="657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dirty="0">
                <a:solidFill>
                  <a:srgbClr val="2C2B2B"/>
                </a:solidFill>
                <a:latin typeface="Poppins"/>
                <a:cs typeface="Poppins"/>
              </a:rPr>
              <a:t>Challenges</a:t>
            </a:r>
            <a:endParaRPr lang="pl-PL" dirty="0"/>
          </a:p>
        </p:txBody>
      </p:sp>
      <p:sp>
        <p:nvSpPr>
          <p:cNvPr id="3" name="Prostokąt 2">
            <a:extLst>
              <a:ext uri="{FF2B5EF4-FFF2-40B4-BE49-F238E27FC236}">
                <a16:creationId xmlns:a16="http://schemas.microsoft.com/office/drawing/2014/main" id="{A5D8C3C7-0607-C5B0-05B2-5B43B1121116}"/>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Łącznik prosty 15">
            <a:extLst>
              <a:ext uri="{FF2B5EF4-FFF2-40B4-BE49-F238E27FC236}">
                <a16:creationId xmlns:a16="http://schemas.microsoft.com/office/drawing/2014/main" id="{CE7FBC0C-AFF8-243C-A755-EC092C40DE85}"/>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Obraz 12" descr="Obraz zawierający tekst, Czcionka, Grafika, projekt graficzny&#10;&#10;Opis wygenerowany automatycznie">
            <a:extLst>
              <a:ext uri="{FF2B5EF4-FFF2-40B4-BE49-F238E27FC236}">
                <a16:creationId xmlns:a16="http://schemas.microsoft.com/office/drawing/2014/main" id="{9A66FA07-AD89-6048-EFE2-40974F112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740" y="6437280"/>
            <a:ext cx="1815528" cy="328610"/>
          </a:xfrm>
          <a:prstGeom prst="rect">
            <a:avLst/>
          </a:prstGeom>
        </p:spPr>
      </p:pic>
      <p:sp>
        <p:nvSpPr>
          <p:cNvPr id="2" name="pole tekstowe 1">
            <a:extLst>
              <a:ext uri="{FF2B5EF4-FFF2-40B4-BE49-F238E27FC236}">
                <a16:creationId xmlns:a16="http://schemas.microsoft.com/office/drawing/2014/main" id="{AF652DFC-E87E-8235-679D-5C98AD13AE0F}"/>
              </a:ext>
            </a:extLst>
          </p:cNvPr>
          <p:cNvSpPr txBox="1"/>
          <p:nvPr/>
        </p:nvSpPr>
        <p:spPr>
          <a:xfrm>
            <a:off x="333269" y="957549"/>
            <a:ext cx="10460999" cy="5193729"/>
          </a:xfrm>
          <a:prstGeom prst="rect">
            <a:avLst/>
          </a:prstGeom>
          <a:noFill/>
        </p:spPr>
        <p:txBody>
          <a:bodyPr wrap="square" lIns="91440" tIns="45720" rIns="91440" bIns="45720" anchor="t">
            <a:spAutoFit/>
          </a:bodyPr>
          <a:lstStyle/>
          <a:p>
            <a:pPr algn="just"/>
            <a:endParaRPr lang="en-US" sz="1300" b="1" noProof="0" dirty="0">
              <a:latin typeface="Poppins"/>
              <a:ea typeface="+mn-lt"/>
              <a:cs typeface="+mn-lt"/>
            </a:endParaRPr>
          </a:p>
          <a:p>
            <a:pPr marL="285750" indent="-285750" algn="just">
              <a:buFont typeface="Arial"/>
              <a:buChar char="•"/>
            </a:pPr>
            <a:r>
              <a:rPr lang="en-GB" sz="1300" dirty="0">
                <a:solidFill>
                  <a:srgbClr val="000000"/>
                </a:solidFill>
                <a:latin typeface="Poppins"/>
                <a:ea typeface="+mn-lt"/>
                <a:cs typeface="Poppins"/>
              </a:rPr>
              <a:t>The size of the tunnel is fixed and space is limited it can be demanding to fit all equipment  in technological tunnel</a:t>
            </a:r>
            <a:endParaRPr lang="en-US" sz="1300">
              <a:latin typeface="Poppins"/>
              <a:ea typeface="Calibri"/>
              <a:cs typeface="Calibri"/>
            </a:endParaRPr>
          </a:p>
          <a:p>
            <a:pPr marL="285750" indent="-285750" algn="just">
              <a:buFont typeface="Arial"/>
              <a:buChar char="•"/>
            </a:pPr>
            <a:endParaRPr lang="en-GB" sz="1300" dirty="0">
              <a:solidFill>
                <a:srgbClr val="000000"/>
              </a:solidFill>
              <a:latin typeface="Poppins"/>
              <a:ea typeface="+mn-lt"/>
              <a:cs typeface="Poppins"/>
            </a:endParaRPr>
          </a:p>
          <a:p>
            <a:pPr marL="285750" indent="-285750" algn="just">
              <a:buFont typeface="Arial"/>
              <a:buChar char="•"/>
            </a:pPr>
            <a:endParaRPr lang="en-GB" sz="1300" dirty="0">
              <a:solidFill>
                <a:srgbClr val="000000"/>
              </a:solidFill>
              <a:latin typeface="Poppins"/>
              <a:ea typeface="+mn-lt"/>
              <a:cs typeface="Poppins"/>
            </a:endParaRPr>
          </a:p>
          <a:p>
            <a:pPr marL="285750" indent="-285750" algn="just">
              <a:buFont typeface="Arial"/>
              <a:buChar char="•"/>
            </a:pPr>
            <a:endParaRPr lang="en-GB" sz="1300" dirty="0">
              <a:solidFill>
                <a:srgbClr val="000000"/>
              </a:solidFill>
              <a:latin typeface="Poppins"/>
              <a:ea typeface="+mn-lt"/>
              <a:cs typeface="Poppins"/>
            </a:endParaRPr>
          </a:p>
          <a:p>
            <a:pPr marL="285750" indent="-285750" algn="just">
              <a:buFont typeface="Arial"/>
              <a:buChar char="•"/>
            </a:pPr>
            <a:endParaRPr lang="en-GB" sz="1300" dirty="0">
              <a:solidFill>
                <a:srgbClr val="000000"/>
              </a:solidFill>
              <a:latin typeface="Poppins"/>
              <a:ea typeface="+mn-lt"/>
              <a:cs typeface="Poppins"/>
            </a:endParaRPr>
          </a:p>
          <a:p>
            <a:pPr marL="285750" indent="-285750" algn="just">
              <a:buFont typeface="Arial"/>
              <a:buChar char="•"/>
            </a:pPr>
            <a:endParaRPr lang="en-GB" sz="1300" dirty="0">
              <a:solidFill>
                <a:srgbClr val="000000"/>
              </a:solidFill>
              <a:latin typeface="Poppins"/>
              <a:ea typeface="+mn-lt"/>
              <a:cs typeface="Poppins"/>
            </a:endParaRPr>
          </a:p>
          <a:p>
            <a:pPr marL="285750" indent="-285750" algn="just">
              <a:buFont typeface="Arial"/>
              <a:buChar char="•"/>
            </a:pPr>
            <a:endParaRPr lang="en-GB" sz="1300" dirty="0">
              <a:solidFill>
                <a:srgbClr val="000000"/>
              </a:solidFill>
              <a:latin typeface="Poppins"/>
              <a:ea typeface="+mn-lt"/>
              <a:cs typeface="Poppins"/>
            </a:endParaRPr>
          </a:p>
          <a:p>
            <a:pPr marL="285750" indent="-285750" algn="just">
              <a:buFont typeface="Arial"/>
              <a:buChar char="•"/>
            </a:pPr>
            <a:endParaRPr lang="en-GB" sz="1300" dirty="0">
              <a:solidFill>
                <a:srgbClr val="000000"/>
              </a:solidFill>
              <a:latin typeface="Poppins"/>
              <a:ea typeface="+mn-lt"/>
              <a:cs typeface="Poppins"/>
            </a:endParaRPr>
          </a:p>
          <a:p>
            <a:pPr marL="285750" indent="-285750" algn="just">
              <a:buFont typeface="Arial"/>
              <a:buChar char="•"/>
            </a:pPr>
            <a:endParaRPr lang="en-GB" sz="1300" dirty="0">
              <a:solidFill>
                <a:srgbClr val="000000"/>
              </a:solidFill>
              <a:latin typeface="Poppins"/>
              <a:ea typeface="+mn-lt"/>
              <a:cs typeface="Poppins"/>
            </a:endParaRPr>
          </a:p>
          <a:p>
            <a:pPr marL="285750" indent="-285750">
              <a:lnSpc>
                <a:spcPct val="150000"/>
              </a:lnSpc>
              <a:buFont typeface="Arial"/>
              <a:buChar char="•"/>
            </a:pPr>
            <a:r>
              <a:rPr lang="en-GB" sz="1300" dirty="0">
                <a:solidFill>
                  <a:srgbClr val="000000"/>
                </a:solidFill>
                <a:latin typeface="Poppins"/>
                <a:ea typeface="+mn-lt"/>
                <a:cs typeface="Poppins"/>
              </a:rPr>
              <a:t>Laser lab for the photocathode gun need to be established</a:t>
            </a:r>
            <a:endParaRPr lang="en-GB" sz="1300" dirty="0">
              <a:latin typeface="Poppins"/>
              <a:cs typeface="Poppins"/>
            </a:endParaRPr>
          </a:p>
          <a:p>
            <a:pPr marL="285750" indent="-285750">
              <a:lnSpc>
                <a:spcPct val="150000"/>
              </a:lnSpc>
              <a:buFont typeface="Arial"/>
              <a:buChar char="•"/>
            </a:pPr>
            <a:r>
              <a:rPr lang="en-GB" sz="1300" dirty="0">
                <a:latin typeface="Poppins"/>
                <a:cs typeface="Poppins"/>
              </a:rPr>
              <a:t>Injection  scheme with  multipole kicker need to be optimised</a:t>
            </a:r>
          </a:p>
          <a:p>
            <a:pPr marL="285750" indent="-285750">
              <a:lnSpc>
                <a:spcPct val="150000"/>
              </a:lnSpc>
              <a:buFont typeface="Arial"/>
              <a:buChar char="•"/>
            </a:pPr>
            <a:r>
              <a:rPr lang="en-GB" sz="1300" dirty="0">
                <a:latin typeface="Poppins"/>
                <a:cs typeface="Poppins"/>
              </a:rPr>
              <a:t>Radiation protection shielding and beam dump need to be calculated and verified</a:t>
            </a:r>
            <a:endParaRPr lang="en-US" sz="1300">
              <a:latin typeface="Poppins"/>
              <a:cs typeface="Poppins"/>
            </a:endParaRPr>
          </a:p>
          <a:p>
            <a:pPr marL="285750" indent="-285750">
              <a:lnSpc>
                <a:spcPct val="150000"/>
              </a:lnSpc>
              <a:buFont typeface="Arial"/>
              <a:buChar char="•"/>
            </a:pPr>
            <a:r>
              <a:rPr lang="en-GB" sz="1300" dirty="0">
                <a:solidFill>
                  <a:srgbClr val="000000"/>
                </a:solidFill>
                <a:latin typeface="Poppins"/>
                <a:ea typeface="+mn-lt"/>
                <a:cs typeface="Poppins"/>
              </a:rPr>
              <a:t>Although the infrastructure (cooling and electricity) demands are fulfilled, there could be </a:t>
            </a:r>
            <a:r>
              <a:rPr lang="pl-PL" sz="1300" dirty="0">
                <a:solidFill>
                  <a:srgbClr val="000000"/>
                </a:solidFill>
                <a:latin typeface="Poppins"/>
                <a:ea typeface="+mn-lt"/>
                <a:cs typeface="Poppins"/>
              </a:rPr>
              <a:t>a </a:t>
            </a:r>
            <a:r>
              <a:rPr lang="en-GB" sz="1300" dirty="0">
                <a:solidFill>
                  <a:srgbClr val="000000"/>
                </a:solidFill>
                <a:latin typeface="Poppins"/>
                <a:ea typeface="+mn-lt"/>
                <a:cs typeface="Poppins"/>
              </a:rPr>
              <a:t>need to develop new secondary cooling units, or liquid nitrogen cooling linac technology</a:t>
            </a:r>
            <a:endParaRPr lang="en-US" sz="1300">
              <a:solidFill>
                <a:srgbClr val="000000"/>
              </a:solidFill>
              <a:latin typeface="Poppins"/>
              <a:ea typeface="+mn-lt"/>
              <a:cs typeface="Poppins"/>
            </a:endParaRPr>
          </a:p>
          <a:p>
            <a:pPr marL="285750" indent="-285750">
              <a:lnSpc>
                <a:spcPct val="150000"/>
              </a:lnSpc>
              <a:buFont typeface="Arial"/>
              <a:buChar char="•"/>
            </a:pPr>
            <a:r>
              <a:rPr lang="en-GB" sz="1300" dirty="0">
                <a:solidFill>
                  <a:srgbClr val="000000"/>
                </a:solidFill>
                <a:latin typeface="Poppins"/>
                <a:ea typeface="+mn-lt"/>
                <a:cs typeface="Poppins"/>
              </a:rPr>
              <a:t>Developing LLRF system for linac</a:t>
            </a:r>
            <a:endParaRPr lang="en-US" sz="1300">
              <a:solidFill>
                <a:srgbClr val="000000"/>
              </a:solidFill>
              <a:latin typeface="Poppins"/>
              <a:ea typeface="+mn-lt"/>
              <a:cs typeface="Poppins"/>
            </a:endParaRPr>
          </a:p>
          <a:p>
            <a:pPr marL="285750" indent="-285750">
              <a:lnSpc>
                <a:spcPct val="150000"/>
              </a:lnSpc>
              <a:buFont typeface="Arial"/>
              <a:buChar char="•"/>
            </a:pPr>
            <a:r>
              <a:rPr lang="en-GB" sz="1300" dirty="0">
                <a:solidFill>
                  <a:srgbClr val="000000"/>
                </a:solidFill>
                <a:latin typeface="Poppins"/>
                <a:ea typeface="+mn-lt"/>
                <a:cs typeface="Poppins"/>
              </a:rPr>
              <a:t>For the future FEL or SPF the linac tunnel need to be expanded and experimental area need to be foreseen.</a:t>
            </a:r>
            <a:endParaRPr lang="en-US" sz="1300">
              <a:latin typeface="Poppins"/>
              <a:ea typeface="Calibri"/>
              <a:cs typeface="Calibri"/>
            </a:endParaRPr>
          </a:p>
          <a:p>
            <a:pPr marL="285750" indent="-285750" algn="just">
              <a:buFont typeface="Arial"/>
              <a:buChar char="•"/>
            </a:pPr>
            <a:endParaRPr lang="en-US" sz="1300" dirty="0">
              <a:solidFill>
                <a:srgbClr val="000000"/>
              </a:solidFill>
              <a:latin typeface="Poppins"/>
              <a:ea typeface="Calibri" panose="020F0502020204030204"/>
              <a:cs typeface="Calibri"/>
            </a:endParaRPr>
          </a:p>
          <a:p>
            <a:pPr marL="285750" indent="-285750" algn="just">
              <a:buFont typeface="Arial"/>
              <a:buChar char="•"/>
            </a:pPr>
            <a:endParaRPr lang="en-US" sz="1300" noProof="0" dirty="0">
              <a:latin typeface="Poppins"/>
              <a:ea typeface="Calibri"/>
              <a:cs typeface="Calibri"/>
            </a:endParaRPr>
          </a:p>
          <a:p>
            <a:pPr marL="285750" indent="-285750" algn="just">
              <a:buFont typeface="Arial"/>
              <a:buChar char="•"/>
            </a:pPr>
            <a:endParaRPr lang="en-US" sz="1300" noProof="0" dirty="0">
              <a:solidFill>
                <a:srgbClr val="000000"/>
              </a:solidFill>
              <a:latin typeface="Poppins" panose="00000500000000000000" pitchFamily="2" charset="-18"/>
              <a:ea typeface="Calibri"/>
              <a:cs typeface="Calibri"/>
            </a:endParaRPr>
          </a:p>
          <a:p>
            <a:pPr marL="285750" indent="-285750" algn="just">
              <a:buFont typeface="Arial"/>
              <a:buChar char="•"/>
            </a:pPr>
            <a:endParaRPr lang="en-US" sz="1300" b="1" dirty="0">
              <a:solidFill>
                <a:srgbClr val="000000"/>
              </a:solidFill>
              <a:latin typeface="Poppins" panose="00000500000000000000" pitchFamily="2" charset="-18"/>
              <a:ea typeface="Calibri"/>
              <a:cs typeface="Poppins" panose="00000500000000000000" pitchFamily="2" charset="-18"/>
            </a:endParaRPr>
          </a:p>
          <a:p>
            <a:pPr algn="just"/>
            <a:endParaRPr lang="en-US" sz="1300" dirty="0">
              <a:solidFill>
                <a:srgbClr val="000000"/>
              </a:solidFill>
              <a:latin typeface="Poppins" panose="00000500000000000000" pitchFamily="2" charset="-18"/>
              <a:ea typeface="Calibri"/>
              <a:cs typeface="Poppins" panose="00000500000000000000" pitchFamily="2" charset="-18"/>
            </a:endParaRPr>
          </a:p>
        </p:txBody>
      </p:sp>
      <p:pic>
        <p:nvPicPr>
          <p:cNvPr id="10" name="Obraz 9" descr="Obraz zawierający zrzut ekranu&#10;&#10;Opis wygenerowany automatycznie">
            <a:extLst>
              <a:ext uri="{FF2B5EF4-FFF2-40B4-BE49-F238E27FC236}">
                <a16:creationId xmlns:a16="http://schemas.microsoft.com/office/drawing/2014/main" id="{994310E3-9CF6-B3E9-E168-6E1991E3CAD6}"/>
              </a:ext>
            </a:extLst>
          </p:cNvPr>
          <p:cNvPicPr>
            <a:picLocks noChangeAspect="1"/>
          </p:cNvPicPr>
          <p:nvPr/>
        </p:nvPicPr>
        <p:blipFill>
          <a:blip r:embed="rId3"/>
          <a:stretch>
            <a:fillRect/>
          </a:stretch>
        </p:blipFill>
        <p:spPr>
          <a:xfrm>
            <a:off x="600075" y="1464245"/>
            <a:ext cx="10991850" cy="1571625"/>
          </a:xfrm>
          <a:prstGeom prst="rect">
            <a:avLst/>
          </a:prstGeom>
        </p:spPr>
      </p:pic>
    </p:spTree>
    <p:extLst>
      <p:ext uri="{BB962C8B-B14F-4D97-AF65-F5344CB8AC3E}">
        <p14:creationId xmlns:p14="http://schemas.microsoft.com/office/powerpoint/2010/main" val="2055219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32FEE-BB2E-2FBE-A28F-B9833DF61CBD}"/>
            </a:ext>
          </a:extLst>
        </p:cNvPr>
        <p:cNvGrpSpPr/>
        <p:nvPr/>
      </p:nvGrpSpPr>
      <p:grpSpPr>
        <a:xfrm>
          <a:off x="0" y="0"/>
          <a:ext cx="0" cy="0"/>
          <a:chOff x="0" y="0"/>
          <a:chExt cx="0" cy="0"/>
        </a:xfrm>
      </p:grpSpPr>
      <p:pic>
        <p:nvPicPr>
          <p:cNvPr id="6" name="Obraz 5">
            <a:extLst>
              <a:ext uri="{FF2B5EF4-FFF2-40B4-BE49-F238E27FC236}">
                <a16:creationId xmlns:a16="http://schemas.microsoft.com/office/drawing/2014/main" id="{44E1EE1D-DF09-5F55-5B67-7BC674CF22BD}"/>
              </a:ext>
            </a:extLst>
          </p:cNvPr>
          <p:cNvPicPr>
            <a:picLocks noChangeAspect="1"/>
          </p:cNvPicPr>
          <p:nvPr/>
        </p:nvPicPr>
        <p:blipFill>
          <a:blip r:embed="rId3"/>
          <a:srcRect t="4294" b="3216"/>
          <a:stretch>
            <a:fillRect/>
          </a:stretch>
        </p:blipFill>
        <p:spPr>
          <a:xfrm rot="1321269">
            <a:off x="1195072" y="2966056"/>
            <a:ext cx="10261377" cy="5326539"/>
          </a:xfrm>
          <a:prstGeom prst="rect">
            <a:avLst/>
          </a:prstGeom>
        </p:spPr>
      </p:pic>
      <p:sp>
        <p:nvSpPr>
          <p:cNvPr id="7" name="Prostokąt 6">
            <a:extLst>
              <a:ext uri="{FF2B5EF4-FFF2-40B4-BE49-F238E27FC236}">
                <a16:creationId xmlns:a16="http://schemas.microsoft.com/office/drawing/2014/main" id="{30E3C42A-EF9D-11C1-A5E7-BDC564E740A6}"/>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ymbol zastępczy numeru slajdu 10">
            <a:extLst>
              <a:ext uri="{FF2B5EF4-FFF2-40B4-BE49-F238E27FC236}">
                <a16:creationId xmlns:a16="http://schemas.microsoft.com/office/drawing/2014/main" id="{C7CB7B5C-040A-6917-1695-2C39A5445C9B}"/>
              </a:ext>
            </a:extLst>
          </p:cNvPr>
          <p:cNvSpPr>
            <a:spLocks noGrp="1"/>
          </p:cNvSpPr>
          <p:nvPr>
            <p:ph type="sldNum" sz="quarter" idx="12"/>
          </p:nvPr>
        </p:nvSpPr>
        <p:spPr>
          <a:xfrm>
            <a:off x="11818374" y="6474542"/>
            <a:ext cx="348487" cy="335770"/>
          </a:xfrm>
        </p:spPr>
        <p:txBody>
          <a:bodyPr/>
          <a:lstStyle/>
          <a:p>
            <a:pPr algn="ctr"/>
            <a:fld id="{B7831529-6EE4-4949-88D4-688B43586314}" type="slidenum">
              <a:rPr lang="en-US" sz="1000" noProof="0" smtClean="0">
                <a:solidFill>
                  <a:schemeClr val="bg1"/>
                </a:solidFill>
                <a:latin typeface="Poppins Medium" panose="00000600000000000000" pitchFamily="2" charset="-18"/>
                <a:cs typeface="Poppins Medium" panose="00000600000000000000" pitchFamily="2" charset="-18"/>
              </a:rPr>
              <a:pPr algn="ctr"/>
              <a:t>21</a:t>
            </a:fld>
            <a:endParaRPr lang="en-US" sz="1000" noProof="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C282A383-55E0-F7B1-C95C-FD93508951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70" y="6437838"/>
            <a:ext cx="1911281" cy="325976"/>
          </a:xfrm>
          <a:prstGeom prst="rect">
            <a:avLst/>
          </a:prstGeom>
        </p:spPr>
      </p:pic>
      <p:sp>
        <p:nvSpPr>
          <p:cNvPr id="9" name="Tytuł 4">
            <a:extLst>
              <a:ext uri="{FF2B5EF4-FFF2-40B4-BE49-F238E27FC236}">
                <a16:creationId xmlns:a16="http://schemas.microsoft.com/office/drawing/2014/main" id="{2AFBBF21-D2CD-1644-7542-CA63B207DB7B}"/>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noProof="0">
                <a:latin typeface="Poppins" pitchFamily="2" charset="77"/>
                <a:ea typeface="Cambria"/>
                <a:cs typeface="Poppins" pitchFamily="2" charset="77"/>
              </a:rPr>
              <a:t>SUMMARY</a:t>
            </a:r>
            <a:endParaRPr lang="en-US" sz="2200" b="1" noProof="0">
              <a:solidFill>
                <a:srgbClr val="2C2B2B"/>
              </a:solidFill>
              <a:latin typeface="Poppins" pitchFamily="2" charset="77"/>
              <a:ea typeface="Cambria"/>
              <a:cs typeface="Poppins" pitchFamily="2" charset="77"/>
            </a:endParaRPr>
          </a:p>
        </p:txBody>
      </p:sp>
      <p:sp>
        <p:nvSpPr>
          <p:cNvPr id="3" name="Prostokąt 2">
            <a:extLst>
              <a:ext uri="{FF2B5EF4-FFF2-40B4-BE49-F238E27FC236}">
                <a16:creationId xmlns:a16="http://schemas.microsoft.com/office/drawing/2014/main" id="{08CAFF36-6749-A0AD-5DF2-D843C4F21C7E}"/>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 name="Łącznik prosty 5">
            <a:extLst>
              <a:ext uri="{FF2B5EF4-FFF2-40B4-BE49-F238E27FC236}">
                <a16:creationId xmlns:a16="http://schemas.microsoft.com/office/drawing/2014/main" id="{C82D46EA-76D3-6BAC-EBDA-976B31AF3792}"/>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472F1600-9B93-DC2C-DE20-0AAB8188F8A2}"/>
              </a:ext>
            </a:extLst>
          </p:cNvPr>
          <p:cNvGraphicFramePr/>
          <p:nvPr>
            <p:extLst>
              <p:ext uri="{D42A27DB-BD31-4B8C-83A1-F6EECF244321}">
                <p14:modId xmlns:p14="http://schemas.microsoft.com/office/powerpoint/2010/main" val="1619278060"/>
              </p:ext>
            </p:extLst>
          </p:nvPr>
        </p:nvGraphicFramePr>
        <p:xfrm>
          <a:off x="150222" y="1353789"/>
          <a:ext cx="11891555" cy="360034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00043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graphicEl>
                                              <a:dgm id="{CBE95829-47CD-4EB0-A659-789C38E5CC47}"/>
                                            </p:graphicEl>
                                          </p:spTgt>
                                        </p:tgtEl>
                                        <p:attrNameLst>
                                          <p:attrName>style.visibility</p:attrName>
                                        </p:attrNameLst>
                                      </p:cBhvr>
                                      <p:to>
                                        <p:strVal val="visible"/>
                                      </p:to>
                                    </p:set>
                                    <p:animEffect transition="in" filter="wheel(1)">
                                      <p:cBhvr>
                                        <p:cTn id="7" dur="2000"/>
                                        <p:tgtEl>
                                          <p:spTgt spid="4">
                                            <p:graphicEl>
                                              <a:dgm id="{CBE95829-47CD-4EB0-A659-789C38E5CC4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graphicEl>
                                              <a:dgm id="{09C09B68-98A1-E846-87D5-7CE00D2AD160}"/>
                                            </p:graphicEl>
                                          </p:spTgt>
                                        </p:tgtEl>
                                        <p:attrNameLst>
                                          <p:attrName>style.visibility</p:attrName>
                                        </p:attrNameLst>
                                      </p:cBhvr>
                                      <p:to>
                                        <p:strVal val="visible"/>
                                      </p:to>
                                    </p:set>
                                    <p:animEffect transition="in" filter="wheel(1)">
                                      <p:cBhvr>
                                        <p:cTn id="12" dur="2000"/>
                                        <p:tgtEl>
                                          <p:spTgt spid="4">
                                            <p:graphicEl>
                                              <a:dgm id="{09C09B68-98A1-E846-87D5-7CE00D2AD160}"/>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graphicEl>
                                              <a:dgm id="{644FB825-C349-4B16-96AE-70051A960465}"/>
                                            </p:graphicEl>
                                          </p:spTgt>
                                        </p:tgtEl>
                                        <p:attrNameLst>
                                          <p:attrName>style.visibility</p:attrName>
                                        </p:attrNameLst>
                                      </p:cBhvr>
                                      <p:to>
                                        <p:strVal val="visible"/>
                                      </p:to>
                                    </p:set>
                                    <p:animEffect transition="in" filter="wheel(1)">
                                      <p:cBhvr>
                                        <p:cTn id="17" dur="2000"/>
                                        <p:tgtEl>
                                          <p:spTgt spid="4">
                                            <p:graphicEl>
                                              <a:dgm id="{644FB825-C349-4B16-96AE-70051A96046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4">
                                            <p:graphicEl>
                                              <a:dgm id="{723A7B8B-AD52-47DE-A36D-131C6D2D5A4B}"/>
                                            </p:graphicEl>
                                          </p:spTgt>
                                        </p:tgtEl>
                                        <p:attrNameLst>
                                          <p:attrName>style.visibility</p:attrName>
                                        </p:attrNameLst>
                                      </p:cBhvr>
                                      <p:to>
                                        <p:strVal val="visible"/>
                                      </p:to>
                                    </p:set>
                                    <p:animEffect transition="in" filter="wheel(1)">
                                      <p:cBhvr>
                                        <p:cTn id="22" dur="2000"/>
                                        <p:tgtEl>
                                          <p:spTgt spid="4">
                                            <p:graphicEl>
                                              <a:dgm id="{723A7B8B-AD52-47DE-A36D-131C6D2D5A4B}"/>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
                                            <p:graphicEl>
                                              <a:dgm id="{D97EB1E9-C4DF-E147-8C2B-659E3525D771}"/>
                                            </p:graphicEl>
                                          </p:spTgt>
                                        </p:tgtEl>
                                        <p:attrNameLst>
                                          <p:attrName>style.visibility</p:attrName>
                                        </p:attrNameLst>
                                      </p:cBhvr>
                                      <p:to>
                                        <p:strVal val="visible"/>
                                      </p:to>
                                    </p:set>
                                    <p:animEffect transition="in" filter="wheel(1)">
                                      <p:cBhvr>
                                        <p:cTn id="27" dur="2000"/>
                                        <p:tgtEl>
                                          <p:spTgt spid="4">
                                            <p:graphicEl>
                                              <a:dgm id="{D97EB1E9-C4DF-E147-8C2B-659E3525D771}"/>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7D231-E03B-10E4-2692-192843605B41}"/>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545F7667-E09D-2FC2-5054-5D2A877C4EC6}"/>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ymbol zastępczy numeru slajdu 10">
            <a:extLst>
              <a:ext uri="{FF2B5EF4-FFF2-40B4-BE49-F238E27FC236}">
                <a16:creationId xmlns:a16="http://schemas.microsoft.com/office/drawing/2014/main" id="{E8573426-D0E4-D533-51E6-F2302499AC88}"/>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noProof="0" smtClean="0">
                <a:solidFill>
                  <a:schemeClr val="bg1"/>
                </a:solidFill>
                <a:latin typeface="Poppins Medium" panose="00000600000000000000" pitchFamily="2" charset="-18"/>
                <a:cs typeface="Poppins Medium" panose="00000600000000000000" pitchFamily="2" charset="-18"/>
              </a:rPr>
              <a:pPr algn="ctr"/>
              <a:t>22</a:t>
            </a:fld>
            <a:endParaRPr lang="en-US" sz="1000" noProof="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AAB056D5-4D90-9E5C-F444-6A71F9ED44AF}"/>
              </a:ext>
            </a:extLst>
          </p:cNvPr>
          <p:cNvSpPr txBox="1">
            <a:spLocks/>
          </p:cNvSpPr>
          <p:nvPr/>
        </p:nvSpPr>
        <p:spPr>
          <a:xfrm>
            <a:off x="333269" y="305472"/>
            <a:ext cx="604960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noProof="0">
                <a:solidFill>
                  <a:srgbClr val="2C2B2B"/>
                </a:solidFill>
                <a:latin typeface="Poppins" panose="00000500000000000000" pitchFamily="2" charset="-18"/>
                <a:cs typeface="Poppins" panose="00000500000000000000" pitchFamily="2" charset="-18"/>
              </a:rPr>
              <a:t>Acknowledgements</a:t>
            </a:r>
          </a:p>
        </p:txBody>
      </p:sp>
      <p:sp>
        <p:nvSpPr>
          <p:cNvPr id="3" name="Prostokąt 2">
            <a:extLst>
              <a:ext uri="{FF2B5EF4-FFF2-40B4-BE49-F238E27FC236}">
                <a16:creationId xmlns:a16="http://schemas.microsoft.com/office/drawing/2014/main" id="{B16A5A70-4216-124C-D3E4-5353FEDFC7E4}"/>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Łącznik prosty 15">
            <a:extLst>
              <a:ext uri="{FF2B5EF4-FFF2-40B4-BE49-F238E27FC236}">
                <a16:creationId xmlns:a16="http://schemas.microsoft.com/office/drawing/2014/main" id="{1DE3112E-AF52-7346-270C-38071EB07CAE}"/>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Obraz 12" descr="Obraz zawierający tekst, Czcionka, Grafika, projekt graficzny&#10;&#10;Opis wygenerowany automatycznie">
            <a:extLst>
              <a:ext uri="{FF2B5EF4-FFF2-40B4-BE49-F238E27FC236}">
                <a16:creationId xmlns:a16="http://schemas.microsoft.com/office/drawing/2014/main" id="{C2AA18CA-6D1A-CE3F-5EF9-27A820327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740" y="6437280"/>
            <a:ext cx="1815528" cy="328610"/>
          </a:xfrm>
          <a:prstGeom prst="rect">
            <a:avLst/>
          </a:prstGeom>
        </p:spPr>
      </p:pic>
      <p:sp>
        <p:nvSpPr>
          <p:cNvPr id="2" name="pole tekstowe 1">
            <a:extLst>
              <a:ext uri="{FF2B5EF4-FFF2-40B4-BE49-F238E27FC236}">
                <a16:creationId xmlns:a16="http://schemas.microsoft.com/office/drawing/2014/main" id="{F8EDEF9E-E147-ACE5-C214-53DA2AAE65E2}"/>
              </a:ext>
            </a:extLst>
          </p:cNvPr>
          <p:cNvSpPr txBox="1"/>
          <p:nvPr/>
        </p:nvSpPr>
        <p:spPr>
          <a:xfrm>
            <a:off x="414125" y="950114"/>
            <a:ext cx="10909987" cy="5170646"/>
          </a:xfrm>
          <a:prstGeom prst="rect">
            <a:avLst/>
          </a:prstGeom>
          <a:noFill/>
        </p:spPr>
        <p:txBody>
          <a:bodyPr wrap="square">
            <a:spAutoFit/>
          </a:bodyPr>
          <a:lstStyle/>
          <a:p>
            <a:r>
              <a:rPr lang="en-US" sz="1400" b="1" noProof="0">
                <a:solidFill>
                  <a:srgbClr val="000000"/>
                </a:solidFill>
                <a:cs typeface="Poppins" panose="00000500000000000000" pitchFamily="2" charset="-18"/>
              </a:rPr>
              <a:t>All SOLARIS  TEAM</a:t>
            </a:r>
          </a:p>
          <a:p>
            <a:endParaRPr lang="en-US" sz="1400" b="1" noProof="0">
              <a:solidFill>
                <a:srgbClr val="000000"/>
              </a:solidFill>
              <a:cs typeface="Poppins" panose="00000500000000000000" pitchFamily="2" charset="-18"/>
            </a:endParaRPr>
          </a:p>
          <a:p>
            <a:r>
              <a:rPr lang="en-US" sz="1400" b="1" noProof="0">
                <a:solidFill>
                  <a:srgbClr val="000000"/>
                </a:solidFill>
                <a:cs typeface="Poppins" panose="00000500000000000000" pitchFamily="2" charset="-18"/>
              </a:rPr>
              <a:t>MAX IV TEAM</a:t>
            </a:r>
          </a:p>
          <a:p>
            <a:endParaRPr lang="en-US" sz="1400" b="1" noProof="0">
              <a:solidFill>
                <a:srgbClr val="000000"/>
              </a:solidFill>
              <a:cs typeface="Poppins" panose="00000500000000000000" pitchFamily="2" charset="-18"/>
            </a:endParaRPr>
          </a:p>
          <a:p>
            <a:r>
              <a:rPr lang="en-US" sz="1400" b="1" noProof="0">
                <a:solidFill>
                  <a:srgbClr val="000000"/>
                </a:solidFill>
                <a:cs typeface="Poppins" panose="00000500000000000000" pitchFamily="2" charset="-18"/>
              </a:rPr>
              <a:t>Marek Gąsior, </a:t>
            </a:r>
            <a:r>
              <a:rPr lang="en-US" sz="1400" b="1" noProof="0"/>
              <a:t>Thibaut Lefevre, Michał Krupa  (CERN)</a:t>
            </a:r>
          </a:p>
          <a:p>
            <a:endParaRPr lang="en-US" sz="1400" b="1" noProof="0"/>
          </a:p>
          <a:p>
            <a:r>
              <a:rPr lang="en-US" sz="1400" b="1" noProof="0"/>
              <a:t>Dmitry Teytelman</a:t>
            </a:r>
          </a:p>
          <a:p>
            <a:endParaRPr lang="en-US" sz="1400" b="1" noProof="0"/>
          </a:p>
          <a:p>
            <a:r>
              <a:rPr lang="en-US" sz="1400" b="1" noProof="0"/>
              <a:t>Alessandro Curcio (INFN, Univ. Of Rome)</a:t>
            </a:r>
          </a:p>
          <a:p>
            <a:endParaRPr lang="en-US" sz="1400" b="1" noProof="0"/>
          </a:p>
          <a:p>
            <a:r>
              <a:rPr lang="en-US" sz="1400" b="1" noProof="0"/>
              <a:t>Dmytro Butt, Rober Nietubyć (NCBJ - POLFEL)</a:t>
            </a:r>
          </a:p>
          <a:p>
            <a:pPr algn="just"/>
            <a:endParaRPr lang="en-US" sz="1400" noProof="0">
              <a:solidFill>
                <a:srgbClr val="000000"/>
              </a:solidFill>
              <a:latin typeface="Poppins" panose="00000500000000000000" pitchFamily="2" charset="-18"/>
              <a:cs typeface="Poppins" panose="00000500000000000000" pitchFamily="2" charset="-18"/>
            </a:endParaRPr>
          </a:p>
          <a:p>
            <a:pPr algn="just"/>
            <a:endParaRPr lang="en-US" sz="1400" noProof="0">
              <a:solidFill>
                <a:srgbClr val="000000"/>
              </a:solidFill>
              <a:latin typeface="Poppins" panose="00000500000000000000" pitchFamily="2" charset="-18"/>
              <a:cs typeface="Poppins" panose="00000500000000000000" pitchFamily="2" charset="-18"/>
            </a:endParaRPr>
          </a:p>
          <a:p>
            <a:pPr algn="just"/>
            <a:r>
              <a:rPr lang="en-US" sz="1400" b="1" noProof="0"/>
              <a:t>PSI TEAM (Magnet Group, MAVKA BL team)</a:t>
            </a:r>
          </a:p>
          <a:p>
            <a:pPr algn="just"/>
            <a:endParaRPr lang="en-US" sz="1400" b="1" noProof="0"/>
          </a:p>
          <a:p>
            <a:pPr algn="just"/>
            <a:endParaRPr lang="en-US" sz="1400" noProof="0">
              <a:solidFill>
                <a:srgbClr val="000000"/>
              </a:solidFill>
              <a:latin typeface="Poppins" panose="00000500000000000000" pitchFamily="2" charset="-18"/>
              <a:cs typeface="Poppins" panose="00000500000000000000" pitchFamily="2" charset="-18"/>
            </a:endParaRPr>
          </a:p>
          <a:p>
            <a:pPr algn="just"/>
            <a:endParaRPr lang="en-US" sz="1300" i="1" noProof="0">
              <a:solidFill>
                <a:srgbClr val="000000"/>
              </a:solidFill>
              <a:latin typeface="Poppins" panose="00000500000000000000" pitchFamily="2" charset="-18"/>
              <a:cs typeface="Poppins" panose="00000500000000000000" pitchFamily="2" charset="-18"/>
            </a:endParaRPr>
          </a:p>
          <a:p>
            <a:pPr algn="just"/>
            <a:endParaRPr lang="en-US" sz="1300" i="1" noProof="0">
              <a:solidFill>
                <a:srgbClr val="000000"/>
              </a:solidFill>
              <a:latin typeface="Poppins" panose="00000500000000000000" pitchFamily="2" charset="-18"/>
              <a:cs typeface="Poppins" panose="00000500000000000000" pitchFamily="2" charset="-18"/>
            </a:endParaRPr>
          </a:p>
          <a:p>
            <a:pPr algn="just"/>
            <a:endParaRPr lang="en-US" sz="1300" i="1" noProof="0">
              <a:solidFill>
                <a:srgbClr val="000000"/>
              </a:solidFill>
              <a:latin typeface="Poppins" panose="00000500000000000000" pitchFamily="2" charset="-18"/>
              <a:cs typeface="Poppins" panose="00000500000000000000" pitchFamily="2" charset="-18"/>
            </a:endParaRPr>
          </a:p>
          <a:p>
            <a:pPr algn="just"/>
            <a:endParaRPr lang="en-US" sz="1300" i="1" noProof="0">
              <a:solidFill>
                <a:srgbClr val="000000"/>
              </a:solidFill>
              <a:latin typeface="Poppins" panose="00000500000000000000" pitchFamily="2" charset="-18"/>
              <a:cs typeface="Poppins" panose="00000500000000000000" pitchFamily="2" charset="-18"/>
            </a:endParaRPr>
          </a:p>
          <a:p>
            <a:pPr algn="just"/>
            <a:endParaRPr lang="en-US" sz="1300" i="1" noProof="0">
              <a:solidFill>
                <a:srgbClr val="000000"/>
              </a:solidFill>
              <a:latin typeface="Poppins" panose="00000500000000000000" pitchFamily="2" charset="-18"/>
              <a:cs typeface="Poppins" panose="00000500000000000000" pitchFamily="2" charset="-18"/>
            </a:endParaRPr>
          </a:p>
          <a:p>
            <a:pPr algn="just"/>
            <a:endParaRPr lang="en-US" sz="1300" i="1" noProof="0">
              <a:solidFill>
                <a:srgbClr val="000000"/>
              </a:solidFill>
              <a:latin typeface="Poppins" panose="00000500000000000000" pitchFamily="2" charset="-18"/>
              <a:cs typeface="Poppins" panose="00000500000000000000" pitchFamily="2" charset="-18"/>
            </a:endParaRPr>
          </a:p>
          <a:p>
            <a:r>
              <a:rPr lang="en-US" sz="1400" i="1" noProof="0">
                <a:latin typeface="Times New Roman" panose="02020603050405020304" pitchFamily="18" charset="0"/>
                <a:cs typeface="Times New Roman" panose="02020603050405020304" pitchFamily="18" charset="0"/>
              </a:rPr>
              <a:t>The project is executed under the provision of the Polish Ministry and Higher Education project “Support for research and development with the use of research infrastructure of the National Synchrotron Radiation Centre SOLARIS” under contract nr 1/SOL/2021/2. </a:t>
            </a:r>
          </a:p>
        </p:txBody>
      </p:sp>
      <p:pic>
        <p:nvPicPr>
          <p:cNvPr id="4" name="Picture 2" descr="CERN - Wikipedia">
            <a:extLst>
              <a:ext uri="{FF2B5EF4-FFF2-40B4-BE49-F238E27FC236}">
                <a16:creationId xmlns:a16="http://schemas.microsoft.com/office/drawing/2014/main" id="{67438FC5-FC72-894C-5E23-011CB404A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2297" y="616062"/>
            <a:ext cx="1043188" cy="1043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BE-204LT Bunch-by-bunch Feedback Front/Back-End">
            <a:extLst>
              <a:ext uri="{FF2B5EF4-FFF2-40B4-BE49-F238E27FC236}">
                <a16:creationId xmlns:a16="http://schemas.microsoft.com/office/drawing/2014/main" id="{AA4C03D2-98EB-F917-8E59-2002457C0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5313" y="616062"/>
            <a:ext cx="1329331" cy="934125"/>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5" descr="MAX IV publications">
            <a:extLst>
              <a:ext uri="{FF2B5EF4-FFF2-40B4-BE49-F238E27FC236}">
                <a16:creationId xmlns:a16="http://schemas.microsoft.com/office/drawing/2014/main" id="{8E727BB4-EA91-0DA1-8AF5-77FC51D1C0AF}"/>
              </a:ext>
            </a:extLst>
          </p:cNvPr>
          <p:cNvPicPr>
            <a:picLocks noChangeAspect="1"/>
          </p:cNvPicPr>
          <p:nvPr/>
        </p:nvPicPr>
        <p:blipFill>
          <a:blip r:embed="rId5"/>
          <a:stretch>
            <a:fillRect/>
          </a:stretch>
        </p:blipFill>
        <p:spPr>
          <a:xfrm>
            <a:off x="6039701" y="670594"/>
            <a:ext cx="2138620" cy="767413"/>
          </a:xfrm>
          <a:prstGeom prst="rect">
            <a:avLst/>
          </a:prstGeom>
        </p:spPr>
      </p:pic>
      <p:pic>
        <p:nvPicPr>
          <p:cNvPr id="1028" name="Picture 4" descr="PSI Logo">
            <a:extLst>
              <a:ext uri="{FF2B5EF4-FFF2-40B4-BE49-F238E27FC236}">
                <a16:creationId xmlns:a16="http://schemas.microsoft.com/office/drawing/2014/main" id="{93B01DAC-AE0F-DA0A-5CF0-B9E2925BB5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7729" y="2089075"/>
            <a:ext cx="1652597" cy="6954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lFEL 1.0 | NCBJ">
            <a:extLst>
              <a:ext uri="{FF2B5EF4-FFF2-40B4-BE49-F238E27FC236}">
                <a16:creationId xmlns:a16="http://schemas.microsoft.com/office/drawing/2014/main" id="{6AD388B2-A07E-A27F-9EDB-66EA1327EC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6007" y="1805384"/>
            <a:ext cx="1262850" cy="1262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renzo Caccianiga - INFN Milano">
            <a:extLst>
              <a:ext uri="{FF2B5EF4-FFF2-40B4-BE49-F238E27FC236}">
                <a16:creationId xmlns:a16="http://schemas.microsoft.com/office/drawing/2014/main" id="{D8E155BB-5FB9-54CB-C9D0-F614ACC0DB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9701" y="1919850"/>
            <a:ext cx="1871175" cy="11483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ESY News: LEAPS – Licht für die Forschung - Deutsches Elektronen ...">
            <a:extLst>
              <a:ext uri="{FF2B5EF4-FFF2-40B4-BE49-F238E27FC236}">
                <a16:creationId xmlns:a16="http://schemas.microsoft.com/office/drawing/2014/main" id="{35712285-B3FB-3DFB-E8DC-23793202C2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5003" y="3188241"/>
            <a:ext cx="4353550" cy="125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652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3" name="Obraz 12">
            <a:extLst>
              <a:ext uri="{FF2B5EF4-FFF2-40B4-BE49-F238E27FC236}">
                <a16:creationId xmlns:a16="http://schemas.microsoft.com/office/drawing/2014/main" id="{3BC0BC70-BB60-5A7D-C092-009ED04137D1}"/>
              </a:ext>
            </a:extLst>
          </p:cNvPr>
          <p:cNvPicPr>
            <a:picLocks noChangeAspect="1"/>
          </p:cNvPicPr>
          <p:nvPr/>
        </p:nvPicPr>
        <p:blipFill rotWithShape="1">
          <a:blip r:embed="rId2">
            <a:alphaModFix/>
          </a:blip>
          <a:srcRect t="18943" r="-1" b="8906"/>
          <a:stretch>
            <a:fillRect/>
          </a:stretch>
        </p:blipFill>
        <p:spPr>
          <a:xfrm>
            <a:off x="4547937" y="-5"/>
            <a:ext cx="7644062" cy="3681406"/>
          </a:xfrm>
          <a:prstGeom prst="rect">
            <a:avLst/>
          </a:prstGeom>
        </p:spPr>
      </p:pic>
      <p:pic>
        <p:nvPicPr>
          <p:cNvPr id="8" name="Obraz 7">
            <a:extLst>
              <a:ext uri="{FF2B5EF4-FFF2-40B4-BE49-F238E27FC236}">
                <a16:creationId xmlns:a16="http://schemas.microsoft.com/office/drawing/2014/main" id="{2F4FF86F-CD4A-84B7-D062-F2838971AA7A}"/>
              </a:ext>
            </a:extLst>
          </p:cNvPr>
          <p:cNvPicPr>
            <a:picLocks noChangeAspect="1"/>
          </p:cNvPicPr>
          <p:nvPr/>
        </p:nvPicPr>
        <p:blipFill rotWithShape="1">
          <a:blip r:embed="rId3"/>
          <a:srcRect t="11426" r="-1" b="22083"/>
          <a:stretch>
            <a:fillRect/>
          </a:stretch>
        </p:blipFill>
        <p:spPr>
          <a:xfrm>
            <a:off x="5098128" y="3642663"/>
            <a:ext cx="7644062" cy="3176595"/>
          </a:xfrm>
          <a:prstGeom prst="rect">
            <a:avLst/>
          </a:prstGeom>
        </p:spPr>
      </p:pic>
      <p:sp>
        <p:nvSpPr>
          <p:cNvPr id="16" name="Rectangle 19">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pole tekstowe 1">
            <a:extLst>
              <a:ext uri="{FF2B5EF4-FFF2-40B4-BE49-F238E27FC236}">
                <a16:creationId xmlns:a16="http://schemas.microsoft.com/office/drawing/2014/main" id="{DBA0D4F7-3954-C374-9ED6-61779BCAEC2F}"/>
              </a:ext>
            </a:extLst>
          </p:cNvPr>
          <p:cNvSpPr txBox="1"/>
          <p:nvPr/>
        </p:nvSpPr>
        <p:spPr>
          <a:xfrm>
            <a:off x="838200" y="1115219"/>
            <a:ext cx="3784170" cy="238760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000" b="1" kern="1200" noProof="0">
                <a:solidFill>
                  <a:schemeClr val="bg1"/>
                </a:solidFill>
                <a:latin typeface="+mj-lt"/>
                <a:ea typeface="+mj-ea"/>
                <a:cs typeface="+mj-cs"/>
              </a:rPr>
              <a:t>Thank you for your attention!</a:t>
            </a:r>
          </a:p>
        </p:txBody>
      </p:sp>
      <p:cxnSp>
        <p:nvCxnSpPr>
          <p:cNvPr id="17" name="Straight Connector 21">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B7831529-6EE4-4949-88D4-688B43586314}" type="slidenum">
              <a:rPr lang="en-US" noProof="0" smtClean="0">
                <a:solidFill>
                  <a:srgbClr val="FFFFFF"/>
                </a:solidFill>
              </a:rPr>
              <a:pPr defTabSz="914400">
                <a:spcAft>
                  <a:spcPts val="600"/>
                </a:spcAft>
              </a:pPr>
              <a:t>23</a:t>
            </a:fld>
            <a:endParaRPr lang="en-US" noProof="0">
              <a:solidFill>
                <a:srgbClr val="FFFFFF"/>
              </a:solidFill>
            </a:endParaRPr>
          </a:p>
        </p:txBody>
      </p:sp>
      <p:pic>
        <p:nvPicPr>
          <p:cNvPr id="3" name="Picture 2" descr="Which is better, the movie or the book?">
            <a:extLst>
              <a:ext uri="{FF2B5EF4-FFF2-40B4-BE49-F238E27FC236}">
                <a16:creationId xmlns:a16="http://schemas.microsoft.com/office/drawing/2014/main" id="{FB1E02E6-99F1-C852-C164-277908524B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591" y="4082410"/>
            <a:ext cx="3413217" cy="1322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15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az 4" descr="Obraz zawierający niebo&#10;&#10;Opis wygenerowany automatycznie">
            <a:extLst>
              <a:ext uri="{FF2B5EF4-FFF2-40B4-BE49-F238E27FC236}">
                <a16:creationId xmlns:a16="http://schemas.microsoft.com/office/drawing/2014/main" id="{DA70ABB8-E7EA-9885-B08C-A22C592441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47820"/>
            <a:ext cx="8887760" cy="4907611"/>
          </a:xfrm>
          <a:prstGeom prst="rect">
            <a:avLst/>
          </a:prstGeom>
          <a:noFill/>
          <a:ln>
            <a:noFill/>
          </a:ln>
        </p:spPr>
      </p:pic>
      <p:sp>
        <p:nvSpPr>
          <p:cNvPr id="7" name="Prostokąt 6">
            <a:extLst>
              <a:ext uri="{FF2B5EF4-FFF2-40B4-BE49-F238E27FC236}">
                <a16:creationId xmlns:a16="http://schemas.microsoft.com/office/drawing/2014/main" id="{DC262C88-69FB-765D-CCDB-0CE894CDC6F3}"/>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3</a:t>
            </a:fld>
            <a:endParaRPr lang="pl-PL" sz="100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AC96354A-772E-0314-A0A3-25FE51C2802E}"/>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200" b="1">
                <a:solidFill>
                  <a:srgbClr val="2C2B2B"/>
                </a:solidFill>
                <a:latin typeface="Poppins" panose="00000500000000000000" pitchFamily="2" charset="-18"/>
                <a:cs typeface="Poppins" panose="00000500000000000000" pitchFamily="2" charset="-18"/>
              </a:rPr>
              <a:t>SOLARIS </a:t>
            </a:r>
            <a:r>
              <a:rPr lang="en-US" sz="2200" b="1">
                <a:solidFill>
                  <a:srgbClr val="2C2B2B"/>
                </a:solidFill>
                <a:latin typeface="Poppins" panose="00000500000000000000" pitchFamily="2" charset="-18"/>
                <a:cs typeface="Poppins" panose="00000500000000000000" pitchFamily="2" charset="-18"/>
              </a:rPr>
              <a:t>A</a:t>
            </a:r>
            <a:r>
              <a:rPr lang="en-US" sz="2200" b="1" noProof="0">
                <a:solidFill>
                  <a:srgbClr val="2C2B2B"/>
                </a:solidFill>
                <a:latin typeface="Poppins" panose="00000500000000000000" pitchFamily="2" charset="-18"/>
                <a:cs typeface="Poppins" panose="00000500000000000000" pitchFamily="2" charset="-18"/>
              </a:rPr>
              <a:t>ccelerators</a:t>
            </a:r>
            <a:endParaRPr lang="en-US" sz="2200" b="1">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E455AA86-724C-DFB5-D626-2F9F1F820FE1}"/>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323E13F5-0096-6B3A-4C17-A278A89227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CBCBCC4A-78C3-6731-73FA-9B4D0543FC35}"/>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C48B7F2-63D7-3C94-7EED-F270FFDE6FBB}"/>
              </a:ext>
            </a:extLst>
          </p:cNvPr>
          <p:cNvGrpSpPr/>
          <p:nvPr/>
        </p:nvGrpSpPr>
        <p:grpSpPr>
          <a:xfrm>
            <a:off x="5241689" y="182260"/>
            <a:ext cx="6719224" cy="4588321"/>
            <a:chOff x="5241689" y="182260"/>
            <a:chExt cx="6719224" cy="4588321"/>
          </a:xfrm>
        </p:grpSpPr>
        <p:pic>
          <p:nvPicPr>
            <p:cNvPr id="17" name="Picture 2">
              <a:extLst>
                <a:ext uri="{FF2B5EF4-FFF2-40B4-BE49-F238E27FC236}">
                  <a16:creationId xmlns:a16="http://schemas.microsoft.com/office/drawing/2014/main" id="{C020334F-C813-3C3C-1DF5-1EC3B6998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8276" y="2220168"/>
              <a:ext cx="3343414" cy="25075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0">
              <a:extLst>
                <a:ext uri="{FF2B5EF4-FFF2-40B4-BE49-F238E27FC236}">
                  <a16:creationId xmlns:a16="http://schemas.microsoft.com/office/drawing/2014/main" id="{4BCEF978-8A0E-BDF9-C438-768844C90C2B}"/>
                </a:ext>
              </a:extLst>
            </p:cNvPr>
            <p:cNvSpPr txBox="1">
              <a:spLocks noChangeArrowheads="1"/>
            </p:cNvSpPr>
            <p:nvPr/>
          </p:nvSpPr>
          <p:spPr bwMode="auto">
            <a:xfrm>
              <a:off x="5241689" y="183814"/>
              <a:ext cx="3316587" cy="2036354"/>
            </a:xfrm>
            <a:prstGeom prst="rect">
              <a:avLst/>
            </a:prstGeom>
            <a:solidFill>
              <a:schemeClr val="bg1"/>
            </a:solidFill>
            <a:ln w="6350">
              <a:solidFill>
                <a:schemeClr val="tx1"/>
              </a:solidFill>
            </a:ln>
            <a:effec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a:ln>
                    <a:noFill/>
                  </a:ln>
                  <a:solidFill>
                    <a:prstClr val="black"/>
                  </a:solidFill>
                  <a:effectLst/>
                  <a:uLnTx/>
                  <a:uFillTx/>
                  <a:latin typeface="Cambria" pitchFamily="18" charset="0"/>
                  <a:ea typeface="ＭＳ Ｐゴシック" charset="0"/>
                </a:rPr>
                <a:t>600 MeV Linac</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1" i="0" u="none" strike="noStrike" kern="1200" cap="none" spc="0" normalizeH="0" baseline="0">
                  <a:ln>
                    <a:noFill/>
                  </a:ln>
                  <a:solidFill>
                    <a:prstClr val="black"/>
                  </a:solidFill>
                  <a:effectLst/>
                  <a:uLnTx/>
                  <a:uFillTx/>
                  <a:latin typeface="Cambria" pitchFamily="18" charset="0"/>
                  <a:ea typeface="ＭＳ Ｐゴシック" charset="0"/>
                </a:rPr>
                <a:t> </a:t>
              </a:r>
              <a:r>
                <a:rPr kumimoji="0" lang="en-US" sz="1400" b="0" i="0" u="none" strike="noStrike" kern="1200" cap="none" spc="0" normalizeH="0" baseline="0">
                  <a:ln>
                    <a:noFill/>
                  </a:ln>
                  <a:solidFill>
                    <a:prstClr val="black"/>
                  </a:solidFill>
                  <a:effectLst/>
                  <a:uLnTx/>
                  <a:uFillTx/>
                  <a:latin typeface="Cambria" pitchFamily="18" charset="0"/>
                  <a:ea typeface="ＭＳ Ｐゴシック" charset="0"/>
                </a:rPr>
                <a:t>RF Thermionic Gun</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a:ln>
                    <a:noFill/>
                  </a:ln>
                  <a:solidFill>
                    <a:prstClr val="black"/>
                  </a:solidFill>
                  <a:effectLst/>
                  <a:uLnTx/>
                  <a:uFillTx/>
                  <a:latin typeface="Cambria" pitchFamily="18" charset="0"/>
                  <a:ea typeface="ＭＳ Ｐゴシック" charset="0"/>
                </a:rPr>
                <a:t>6 S-band 2998.5 MHz accelerating </a:t>
              </a:r>
              <a:endParaRPr kumimoji="0" lang="pl-PL" sz="1400" b="0" i="0" u="none" strike="noStrike" kern="1200" cap="none" spc="0" normalizeH="0" baseline="0">
                <a:ln>
                  <a:noFill/>
                </a:ln>
                <a:solidFill>
                  <a:prstClr val="black"/>
                </a:solidFill>
                <a:effectLst/>
                <a:uLnTx/>
                <a:uFillTx/>
                <a:latin typeface="Cambria" pitchFamily="18"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a:ln>
                    <a:noFill/>
                  </a:ln>
                  <a:solidFill>
                    <a:prstClr val="black"/>
                  </a:solidFill>
                  <a:effectLst/>
                  <a:uLnTx/>
                  <a:uFillTx/>
                  <a:latin typeface="Cambria" pitchFamily="18" charset="0"/>
                  <a:ea typeface="ＭＳ Ｐゴシック" charset="0"/>
                </a:rPr>
                <a:t>structures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a:ln>
                    <a:noFill/>
                  </a:ln>
                  <a:solidFill>
                    <a:prstClr val="black"/>
                  </a:solidFill>
                  <a:effectLst/>
                  <a:uLnTx/>
                  <a:uFillTx/>
                  <a:latin typeface="Cambria" pitchFamily="18" charset="0"/>
                  <a:ea typeface="ＭＳ Ｐゴシック" charset="0"/>
                </a:rPr>
                <a:t>Accelerating gradient 20 MeV/m</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a:ln>
                    <a:noFill/>
                  </a:ln>
                  <a:solidFill>
                    <a:prstClr val="black"/>
                  </a:solidFill>
                  <a:effectLst/>
                  <a:uLnTx/>
                  <a:uFillTx/>
                  <a:latin typeface="Cambria" pitchFamily="18" charset="0"/>
                  <a:ea typeface="ＭＳ Ｐゴシック" charset="0"/>
                </a:rPr>
                <a:t>3 RF Units &amp; SLED cavities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a:ln>
                    <a:noFill/>
                  </a:ln>
                  <a:solidFill>
                    <a:prstClr val="black"/>
                  </a:solidFill>
                  <a:effectLst/>
                  <a:uLnTx/>
                  <a:uFillTx/>
                  <a:latin typeface="Cambria" pitchFamily="18" charset="0"/>
                  <a:ea typeface="ＭＳ Ｐゴシック" charset="0"/>
                </a:rPr>
                <a:t>Dog-leg vertical transfer line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a:ln>
                    <a:noFill/>
                  </a:ln>
                  <a:solidFill>
                    <a:prstClr val="black"/>
                  </a:solidFill>
                  <a:effectLst/>
                  <a:uLnTx/>
                  <a:uFillTx/>
                  <a:latin typeface="Cambria" pitchFamily="18" charset="0"/>
                  <a:ea typeface="ＭＳ Ｐゴシック" charset="0"/>
                </a:rPr>
                <a:t>In operation since Dec. 2014</a:t>
              </a:r>
            </a:p>
          </p:txBody>
        </p:sp>
        <p:sp>
          <p:nvSpPr>
            <p:cNvPr id="12" name="TextBox 1">
              <a:extLst>
                <a:ext uri="{FF2B5EF4-FFF2-40B4-BE49-F238E27FC236}">
                  <a16:creationId xmlns:a16="http://schemas.microsoft.com/office/drawing/2014/main" id="{B0FDE8C8-5A3B-BADF-BCE2-BB233057DC0E}"/>
                </a:ext>
              </a:extLst>
            </p:cNvPr>
            <p:cNvSpPr txBox="1">
              <a:spLocks noChangeArrowheads="1"/>
            </p:cNvSpPr>
            <p:nvPr/>
          </p:nvSpPr>
          <p:spPr bwMode="auto">
            <a:xfrm>
              <a:off x="8567414" y="182260"/>
              <a:ext cx="3384376" cy="2031325"/>
            </a:xfrm>
            <a:prstGeom prst="rect">
              <a:avLst/>
            </a:prstGeom>
            <a:solidFill>
              <a:schemeClr val="bg1"/>
            </a:solidFill>
            <a:ln w="6350">
              <a:solidFill>
                <a:schemeClr val="tx1"/>
              </a:solidFill>
              <a:miter lim="800000"/>
              <a:headEnd/>
              <a:tailEnd/>
            </a:ln>
            <a:effectLst>
              <a:outerShdw blurRad="50800" dist="38100" dir="2700000" algn="tl" rotWithShape="0">
                <a:prstClr val="black">
                  <a:alpha val="40000"/>
                </a:prst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a:ln>
                    <a:noFill/>
                  </a:ln>
                  <a:solidFill>
                    <a:prstClr val="black"/>
                  </a:solidFill>
                  <a:effectLst/>
                  <a:uLnTx/>
                  <a:uFillTx/>
                  <a:latin typeface="Cambria" panose="02040503050406030204" pitchFamily="18" charset="0"/>
                  <a:ea typeface="Cambria" panose="02040503050406030204" pitchFamily="18" charset="0"/>
                </a:rPr>
                <a:t>1.5GeV Storage ring </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a:ln>
                    <a:noFill/>
                  </a:ln>
                  <a:solidFill>
                    <a:prstClr val="black"/>
                  </a:solidFill>
                  <a:effectLst/>
                  <a:uLnTx/>
                  <a:uFillTx/>
                  <a:latin typeface="Cambria" panose="02040503050406030204" pitchFamily="18" charset="0"/>
                  <a:ea typeface="Cambria" panose="02040503050406030204" pitchFamily="18" charset="0"/>
                </a:rPr>
                <a:t>12 DBA Cells – 96 m circumference</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a:ln>
                    <a:noFill/>
                  </a:ln>
                  <a:solidFill>
                    <a:prstClr val="black"/>
                  </a:solidFill>
                  <a:effectLst/>
                  <a:uLnTx/>
                  <a:uFillTx/>
                  <a:latin typeface="Cambria" panose="02040503050406030204" pitchFamily="18" charset="0"/>
                  <a:ea typeface="Cambria" panose="02040503050406030204" pitchFamily="18" charset="0"/>
                </a:rPr>
                <a:t>Space for ID’s (10 sections) ~ 3.5 m</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a:ln>
                    <a:noFill/>
                  </a:ln>
                  <a:solidFill>
                    <a:prstClr val="black"/>
                  </a:solidFill>
                  <a:effectLst/>
                  <a:uLnTx/>
                  <a:uFillTx/>
                  <a:latin typeface="Cambria" panose="02040503050406030204" pitchFamily="18" charset="0"/>
                  <a:ea typeface="Cambria" panose="02040503050406030204" pitchFamily="18" charset="0"/>
                </a:rPr>
                <a:t>10 straight sections for IDs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a:ln>
                    <a:noFill/>
                  </a:ln>
                  <a:solidFill>
                    <a:prstClr val="black"/>
                  </a:solidFill>
                  <a:effectLst/>
                  <a:uLnTx/>
                  <a:uFillTx/>
                  <a:latin typeface="Cambria" panose="02040503050406030204" pitchFamily="18" charset="0"/>
                  <a:ea typeface="Cambria" panose="02040503050406030204" pitchFamily="18" charset="0"/>
                </a:rPr>
                <a:t>100 MHz RF system</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a:ln>
                    <a:noFill/>
                  </a:ln>
                  <a:solidFill>
                    <a:prstClr val="black"/>
                  </a:solidFill>
                  <a:effectLst/>
                  <a:uLnTx/>
                  <a:uFillTx/>
                  <a:latin typeface="Cambria" panose="02040503050406030204" pitchFamily="18" charset="0"/>
                  <a:ea typeface="Cambria" panose="02040503050406030204" pitchFamily="18" charset="0"/>
                </a:rPr>
                <a:t>300 MHz Landau Cavities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a:ln>
                    <a:noFill/>
                  </a:ln>
                  <a:solidFill>
                    <a:prstClr val="black"/>
                  </a:solidFill>
                  <a:effectLst/>
                  <a:uLnTx/>
                  <a:uFillTx/>
                  <a:latin typeface="Cambria" panose="02040503050406030204" pitchFamily="18" charset="0"/>
                  <a:ea typeface="Cambria" panose="02040503050406030204" pitchFamily="18" charset="0"/>
                </a:rPr>
                <a:t>Injection dipole kicker</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a:ln>
                    <a:noFill/>
                  </a:ln>
                  <a:solidFill>
                    <a:prstClr val="black"/>
                  </a:solidFill>
                  <a:effectLst/>
                  <a:uLnTx/>
                  <a:uFillTx/>
                  <a:latin typeface="Cambria" panose="02040503050406030204" pitchFamily="18" charset="0"/>
                  <a:ea typeface="Cambria" panose="02040503050406030204" pitchFamily="18" charset="0"/>
                </a:rPr>
                <a:t>Ramping</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a:ln>
                    <a:noFill/>
                  </a:ln>
                  <a:solidFill>
                    <a:prstClr val="black"/>
                  </a:solidFill>
                  <a:effectLst/>
                  <a:uLnTx/>
                  <a:uFillTx/>
                  <a:latin typeface="Cambria" panose="02040503050406030204" pitchFamily="18" charset="0"/>
                  <a:ea typeface="Cambria" panose="02040503050406030204" pitchFamily="18" charset="0"/>
                </a:rPr>
                <a:t>In operation since May 2015</a:t>
              </a:r>
            </a:p>
          </p:txBody>
        </p:sp>
        <p:pic>
          <p:nvPicPr>
            <p:cNvPr id="15" name="Picture 4">
              <a:extLst>
                <a:ext uri="{FF2B5EF4-FFF2-40B4-BE49-F238E27FC236}">
                  <a16:creationId xmlns:a16="http://schemas.microsoft.com/office/drawing/2014/main" id="{771ACBFD-9F65-D1E6-42EB-2566DB41E8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8275" y="2227410"/>
              <a:ext cx="3402638" cy="2543171"/>
            </a:xfrm>
            <a:prstGeom prst="rect">
              <a:avLst/>
            </a:prstGeom>
            <a:noFill/>
            <a:ln w="63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Obraz 16" descr="Obraz zawierający budynek, stal, inżynieria, w pomieszczeniu&#10;&#10;Opis wygenerowany automatycznie">
              <a:extLst>
                <a:ext uri="{FF2B5EF4-FFF2-40B4-BE49-F238E27FC236}">
                  <a16:creationId xmlns:a16="http://schemas.microsoft.com/office/drawing/2014/main" id="{9F156722-BB84-EB49-BC3E-CD6C4BC176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1691" y="2220168"/>
              <a:ext cx="3316586" cy="2550413"/>
            </a:xfrm>
            <a:prstGeom prst="rect">
              <a:avLst/>
            </a:prstGeom>
            <a:ln w="6350">
              <a:solidFill>
                <a:schemeClr val="tx1"/>
              </a:solidFill>
            </a:ln>
            <a:effectLst>
              <a:outerShdw blurRad="50800" dist="38100" dir="5400000" algn="t" rotWithShape="0">
                <a:prstClr val="black">
                  <a:alpha val="40000"/>
                </a:prstClr>
              </a:outerShdw>
            </a:effectLst>
          </p:spPr>
        </p:pic>
      </p:grpSp>
      <p:sp>
        <p:nvSpPr>
          <p:cNvPr id="19" name="pole tekstowe 15">
            <a:extLst>
              <a:ext uri="{FF2B5EF4-FFF2-40B4-BE49-F238E27FC236}">
                <a16:creationId xmlns:a16="http://schemas.microsoft.com/office/drawing/2014/main" id="{CF32CFEE-4703-DAF9-5F0D-F90D21527F81}"/>
              </a:ext>
            </a:extLst>
          </p:cNvPr>
          <p:cNvSpPr txBox="1"/>
          <p:nvPr/>
        </p:nvSpPr>
        <p:spPr>
          <a:xfrm>
            <a:off x="463306" y="4852990"/>
            <a:ext cx="903985" cy="338554"/>
          </a:xfrm>
          <a:prstGeom prst="rect">
            <a:avLst/>
          </a:prstGeom>
          <a:solidFill>
            <a:schemeClr val="tx1"/>
          </a:solidFill>
        </p:spPr>
        <p:txBody>
          <a:bodyPr wrap="square" rtlCol="0">
            <a:spAutoFit/>
          </a:bodyPr>
          <a:lstStyle/>
          <a:p>
            <a:r>
              <a:rPr lang="pl-PL" sz="1600">
                <a:solidFill>
                  <a:schemeClr val="bg1"/>
                </a:solidFill>
                <a:latin typeface="Cambria" panose="02040503050406030204" pitchFamily="18" charset="0"/>
                <a:ea typeface="Cambria" panose="02040503050406030204" pitchFamily="18" charset="0"/>
              </a:rPr>
              <a:t>LUMOS</a:t>
            </a:r>
          </a:p>
        </p:txBody>
      </p:sp>
      <p:pic>
        <p:nvPicPr>
          <p:cNvPr id="21" name="Immagine 13">
            <a:extLst>
              <a:ext uri="{FF2B5EF4-FFF2-40B4-BE49-F238E27FC236}">
                <a16:creationId xmlns:a16="http://schemas.microsoft.com/office/drawing/2014/main" id="{CA585EB9-D589-3F23-BC35-F4D941D7D335}"/>
              </a:ext>
            </a:extLst>
          </p:cNvPr>
          <p:cNvPicPr>
            <a:picLocks noChangeAspect="1"/>
          </p:cNvPicPr>
          <p:nvPr/>
        </p:nvPicPr>
        <p:blipFill>
          <a:blip r:embed="rId8"/>
          <a:stretch>
            <a:fillRect/>
          </a:stretch>
        </p:blipFill>
        <p:spPr>
          <a:xfrm>
            <a:off x="595313" y="5182687"/>
            <a:ext cx="543904" cy="1055416"/>
          </a:xfrm>
          <a:prstGeom prst="rect">
            <a:avLst/>
          </a:prstGeom>
        </p:spPr>
      </p:pic>
      <p:pic>
        <p:nvPicPr>
          <p:cNvPr id="22" name="Obraz 16">
            <a:extLst>
              <a:ext uri="{FF2B5EF4-FFF2-40B4-BE49-F238E27FC236}">
                <a16:creationId xmlns:a16="http://schemas.microsoft.com/office/drawing/2014/main" id="{1B15C7BA-80D5-8A85-0803-49E50596F44E}"/>
              </a:ext>
            </a:extLst>
          </p:cNvPr>
          <p:cNvPicPr>
            <a:picLocks noChangeAspect="1"/>
          </p:cNvPicPr>
          <p:nvPr/>
        </p:nvPicPr>
        <p:blipFill>
          <a:blip r:embed="rId9"/>
          <a:stretch>
            <a:fillRect/>
          </a:stretch>
        </p:blipFill>
        <p:spPr>
          <a:xfrm>
            <a:off x="410612" y="3635665"/>
            <a:ext cx="913307" cy="1134918"/>
          </a:xfrm>
          <a:prstGeom prst="rect">
            <a:avLst/>
          </a:prstGeom>
        </p:spPr>
      </p:pic>
      <p:sp>
        <p:nvSpPr>
          <p:cNvPr id="20" name="pole tekstowe 17">
            <a:extLst>
              <a:ext uri="{FF2B5EF4-FFF2-40B4-BE49-F238E27FC236}">
                <a16:creationId xmlns:a16="http://schemas.microsoft.com/office/drawing/2014/main" id="{56794C1E-EE30-B9DE-D440-8346A5F1E418}"/>
              </a:ext>
            </a:extLst>
          </p:cNvPr>
          <p:cNvSpPr txBox="1"/>
          <p:nvPr/>
        </p:nvSpPr>
        <p:spPr>
          <a:xfrm>
            <a:off x="252076" y="3563071"/>
            <a:ext cx="1138933" cy="338554"/>
          </a:xfrm>
          <a:prstGeom prst="rect">
            <a:avLst/>
          </a:prstGeom>
          <a:solidFill>
            <a:schemeClr val="bg1"/>
          </a:solidFill>
        </p:spPr>
        <p:txBody>
          <a:bodyPr wrap="square" rtlCol="0">
            <a:spAutoFit/>
          </a:bodyPr>
          <a:lstStyle/>
          <a:p>
            <a:r>
              <a:rPr lang="pl-PL" sz="1600">
                <a:latin typeface="Cambria" panose="02040503050406030204" pitchFamily="18" charset="0"/>
                <a:ea typeface="Cambria" panose="02040503050406030204" pitchFamily="18" charset="0"/>
              </a:rPr>
              <a:t>PINHOLE</a:t>
            </a:r>
          </a:p>
        </p:txBody>
      </p:sp>
      <p:graphicFrame>
        <p:nvGraphicFramePr>
          <p:cNvPr id="8" name="Table 7">
            <a:extLst>
              <a:ext uri="{FF2B5EF4-FFF2-40B4-BE49-F238E27FC236}">
                <a16:creationId xmlns:a16="http://schemas.microsoft.com/office/drawing/2014/main" id="{FB637883-226E-3607-12C9-75497EF2F478}"/>
              </a:ext>
            </a:extLst>
          </p:cNvPr>
          <p:cNvGraphicFramePr>
            <a:graphicFrameLocks noGrp="1"/>
          </p:cNvGraphicFramePr>
          <p:nvPr>
            <p:extLst>
              <p:ext uri="{D42A27DB-BD31-4B8C-83A1-F6EECF244321}">
                <p14:modId xmlns:p14="http://schemas.microsoft.com/office/powerpoint/2010/main" val="2306555745"/>
              </p:ext>
            </p:extLst>
          </p:nvPr>
        </p:nvGraphicFramePr>
        <p:xfrm>
          <a:off x="9015730" y="5024564"/>
          <a:ext cx="2802148" cy="1358192"/>
        </p:xfrm>
        <a:graphic>
          <a:graphicData uri="http://schemas.openxmlformats.org/drawingml/2006/table">
            <a:tbl>
              <a:tblPr firstRow="1" firstCol="1" bandRow="1" bandCol="1">
                <a:tableStyleId>{1E171933-4619-4E11-9A3F-F7608DF75F80}</a:tableStyleId>
              </a:tblPr>
              <a:tblGrid>
                <a:gridCol w="1809749">
                  <a:extLst>
                    <a:ext uri="{9D8B030D-6E8A-4147-A177-3AD203B41FA5}">
                      <a16:colId xmlns:a16="http://schemas.microsoft.com/office/drawing/2014/main" val="805672256"/>
                    </a:ext>
                  </a:extLst>
                </a:gridCol>
                <a:gridCol w="992399">
                  <a:extLst>
                    <a:ext uri="{9D8B030D-6E8A-4147-A177-3AD203B41FA5}">
                      <a16:colId xmlns:a16="http://schemas.microsoft.com/office/drawing/2014/main" val="3131880007"/>
                    </a:ext>
                  </a:extLst>
                </a:gridCol>
              </a:tblGrid>
              <a:tr h="245237">
                <a:tc>
                  <a:txBody>
                    <a:bodyPr/>
                    <a:lstStyle/>
                    <a:p>
                      <a:pPr marL="0" algn="l" rtl="0" eaLnBrk="1" latinLnBrk="0" hangingPunct="1">
                        <a:buNone/>
                      </a:pPr>
                      <a:r>
                        <a:rPr lang="en-US" sz="1400" kern="1200">
                          <a:solidFill>
                            <a:srgbClr val="000000"/>
                          </a:solidFill>
                          <a:effectLst/>
                        </a:rPr>
                        <a:t>Parameter</a:t>
                      </a:r>
                      <a:endParaRPr lang="en-US">
                        <a:solidFill>
                          <a:srgbClr val="000000"/>
                        </a:solidFill>
                        <a:effectLst/>
                      </a:endParaRPr>
                    </a:p>
                  </a:txBody>
                  <a:tcPr marL="0" marR="0" marT="0" marB="0" anchor="ctr"/>
                </a:tc>
                <a:tc>
                  <a:txBody>
                    <a:bodyPr/>
                    <a:lstStyle/>
                    <a:p>
                      <a:pPr marL="0" algn="just" rtl="0" eaLnBrk="1" latinLnBrk="0" hangingPunct="1">
                        <a:buNone/>
                      </a:pPr>
                      <a:r>
                        <a:rPr lang="en-US" sz="1400" kern="1200">
                          <a:solidFill>
                            <a:srgbClr val="000000"/>
                          </a:solidFill>
                          <a:effectLst/>
                        </a:rPr>
                        <a:t>Value</a:t>
                      </a:r>
                      <a:endParaRPr lang="en-US">
                        <a:solidFill>
                          <a:srgbClr val="000000"/>
                        </a:solidFill>
                        <a:effectLst/>
                      </a:endParaRPr>
                    </a:p>
                  </a:txBody>
                  <a:tcPr marL="0" marR="0" marT="0" marB="0" anchor="ctr"/>
                </a:tc>
                <a:extLst>
                  <a:ext uri="{0D108BD9-81ED-4DB2-BD59-A6C34878D82A}">
                    <a16:rowId xmlns:a16="http://schemas.microsoft.com/office/drawing/2014/main" val="2113397764"/>
                  </a:ext>
                </a:extLst>
              </a:tr>
              <a:tr h="199517">
                <a:tc>
                  <a:txBody>
                    <a:bodyPr/>
                    <a:lstStyle/>
                    <a:p>
                      <a:pPr marL="0" algn="l" rtl="0" eaLnBrk="1" latinLnBrk="0" hangingPunct="1">
                        <a:buNone/>
                      </a:pPr>
                      <a:r>
                        <a:rPr lang="en-US" sz="1400" kern="1200">
                          <a:solidFill>
                            <a:srgbClr val="000000"/>
                          </a:solidFill>
                          <a:effectLst/>
                        </a:rPr>
                        <a:t>Energy </a:t>
                      </a:r>
                      <a:endParaRPr lang="en-US">
                        <a:effectLst/>
                      </a:endParaRPr>
                    </a:p>
                  </a:txBody>
                  <a:tcPr marL="0" marR="0" marT="0" marB="0" anchor="ctr"/>
                </a:tc>
                <a:tc>
                  <a:txBody>
                    <a:bodyPr/>
                    <a:lstStyle/>
                    <a:p>
                      <a:pPr marL="0" algn="just" rtl="0" eaLnBrk="1" latinLnBrk="0" hangingPunct="1">
                        <a:buNone/>
                      </a:pPr>
                      <a:r>
                        <a:rPr lang="en-US" sz="1400" kern="1200">
                          <a:solidFill>
                            <a:srgbClr val="000000"/>
                          </a:solidFill>
                          <a:effectLst/>
                        </a:rPr>
                        <a:t>1.5 GeV</a:t>
                      </a:r>
                      <a:endParaRPr lang="en-US">
                        <a:effectLst/>
                      </a:endParaRPr>
                    </a:p>
                  </a:txBody>
                  <a:tcPr marL="0" marR="0" marT="0" marB="0" anchor="ctr"/>
                </a:tc>
                <a:extLst>
                  <a:ext uri="{0D108BD9-81ED-4DB2-BD59-A6C34878D82A}">
                    <a16:rowId xmlns:a16="http://schemas.microsoft.com/office/drawing/2014/main" val="2966345014"/>
                  </a:ext>
                </a:extLst>
              </a:tr>
              <a:tr h="241554">
                <a:tc>
                  <a:txBody>
                    <a:bodyPr/>
                    <a:lstStyle/>
                    <a:p>
                      <a:pPr marL="0" algn="l" rtl="0" eaLnBrk="1" latinLnBrk="0" hangingPunct="1">
                        <a:buNone/>
                      </a:pPr>
                      <a:r>
                        <a:rPr lang="en-US" sz="1400" kern="1200">
                          <a:solidFill>
                            <a:srgbClr val="000000"/>
                          </a:solidFill>
                          <a:effectLst/>
                        </a:rPr>
                        <a:t>Max. current </a:t>
                      </a:r>
                      <a:endParaRPr lang="en-US">
                        <a:effectLst/>
                      </a:endParaRPr>
                    </a:p>
                  </a:txBody>
                  <a:tcPr marL="0" marR="0" marT="0" marB="0" anchor="ctr"/>
                </a:tc>
                <a:tc>
                  <a:txBody>
                    <a:bodyPr/>
                    <a:lstStyle/>
                    <a:p>
                      <a:pPr marL="0" algn="just" rtl="0" eaLnBrk="1" latinLnBrk="0" hangingPunct="1">
                        <a:buNone/>
                      </a:pPr>
                      <a:r>
                        <a:rPr lang="en-US" sz="1400" kern="1200">
                          <a:solidFill>
                            <a:srgbClr val="000000"/>
                          </a:solidFill>
                          <a:effectLst/>
                        </a:rPr>
                        <a:t>500 mA </a:t>
                      </a:r>
                      <a:endParaRPr lang="en-US">
                        <a:effectLst/>
                      </a:endParaRPr>
                    </a:p>
                  </a:txBody>
                  <a:tcPr marL="0" marR="0" marT="0" marB="0" anchor="ctr"/>
                </a:tc>
                <a:extLst>
                  <a:ext uri="{0D108BD9-81ED-4DB2-BD59-A6C34878D82A}">
                    <a16:rowId xmlns:a16="http://schemas.microsoft.com/office/drawing/2014/main" val="318489719"/>
                  </a:ext>
                </a:extLst>
              </a:tr>
              <a:tr h="231321">
                <a:tc>
                  <a:txBody>
                    <a:bodyPr/>
                    <a:lstStyle/>
                    <a:p>
                      <a:pPr marL="0" algn="l" rtl="0" eaLnBrk="1" latinLnBrk="0" hangingPunct="1">
                        <a:buNone/>
                      </a:pPr>
                      <a:r>
                        <a:rPr lang="en-US" sz="1400" kern="1200">
                          <a:solidFill>
                            <a:srgbClr val="000000"/>
                          </a:solidFill>
                          <a:effectLst/>
                        </a:rPr>
                        <a:t>Harmonic number</a:t>
                      </a:r>
                      <a:endParaRPr lang="en-US">
                        <a:effectLst/>
                      </a:endParaRPr>
                    </a:p>
                  </a:txBody>
                  <a:tcPr marL="0" marR="0" marT="0" marB="0" anchor="ctr"/>
                </a:tc>
                <a:tc>
                  <a:txBody>
                    <a:bodyPr/>
                    <a:lstStyle/>
                    <a:p>
                      <a:pPr marL="0" algn="just" rtl="0" eaLnBrk="1" latinLnBrk="0" hangingPunct="1">
                        <a:buNone/>
                      </a:pPr>
                      <a:r>
                        <a:rPr lang="en-US" sz="1400" kern="1200">
                          <a:solidFill>
                            <a:srgbClr val="000000"/>
                          </a:solidFill>
                          <a:effectLst/>
                        </a:rPr>
                        <a:t>32</a:t>
                      </a:r>
                      <a:endParaRPr lang="en-US">
                        <a:effectLst/>
                      </a:endParaRPr>
                    </a:p>
                  </a:txBody>
                  <a:tcPr marL="0" marR="0" marT="0" marB="0" anchor="ctr"/>
                </a:tc>
                <a:extLst>
                  <a:ext uri="{0D108BD9-81ED-4DB2-BD59-A6C34878D82A}">
                    <a16:rowId xmlns:a16="http://schemas.microsoft.com/office/drawing/2014/main" val="96245195"/>
                  </a:ext>
                </a:extLst>
              </a:tr>
              <a:tr h="92202">
                <a:tc>
                  <a:txBody>
                    <a:bodyPr/>
                    <a:lstStyle/>
                    <a:p>
                      <a:pPr marL="0" algn="l" rtl="0" eaLnBrk="1" latinLnBrk="0" hangingPunct="1">
                        <a:buNone/>
                      </a:pPr>
                      <a:r>
                        <a:rPr lang="en-US" sz="1400" kern="1200">
                          <a:solidFill>
                            <a:srgbClr val="000000"/>
                          </a:solidFill>
                          <a:effectLst/>
                        </a:rPr>
                        <a:t>Natural emittance</a:t>
                      </a:r>
                      <a:endParaRPr lang="en-US">
                        <a:effectLst/>
                      </a:endParaRPr>
                    </a:p>
                  </a:txBody>
                  <a:tcPr marL="0" marR="0" marT="0" marB="0" anchor="ctr"/>
                </a:tc>
                <a:tc>
                  <a:txBody>
                    <a:bodyPr/>
                    <a:lstStyle/>
                    <a:p>
                      <a:pPr marL="0" algn="just" rtl="0" eaLnBrk="1" latinLnBrk="0" hangingPunct="1">
                        <a:buNone/>
                      </a:pPr>
                      <a:r>
                        <a:rPr lang="en-US" sz="1400" kern="1200">
                          <a:solidFill>
                            <a:srgbClr val="000000"/>
                          </a:solidFill>
                          <a:effectLst/>
                        </a:rPr>
                        <a:t>6 </a:t>
                      </a:r>
                      <a:r>
                        <a:rPr lang="en-US" sz="1400" kern="1200" err="1">
                          <a:solidFill>
                            <a:srgbClr val="000000"/>
                          </a:solidFill>
                          <a:effectLst/>
                        </a:rPr>
                        <a:t>nmrad</a:t>
                      </a:r>
                      <a:endParaRPr lang="en-US">
                        <a:effectLst/>
                      </a:endParaRPr>
                    </a:p>
                  </a:txBody>
                  <a:tcPr marL="0" marR="0" marT="0" marB="0" anchor="ctr"/>
                </a:tc>
                <a:extLst>
                  <a:ext uri="{0D108BD9-81ED-4DB2-BD59-A6C34878D82A}">
                    <a16:rowId xmlns:a16="http://schemas.microsoft.com/office/drawing/2014/main" val="956836307"/>
                  </a:ext>
                </a:extLst>
              </a:tr>
              <a:tr h="92202">
                <a:tc>
                  <a:txBody>
                    <a:bodyPr/>
                    <a:lstStyle/>
                    <a:p>
                      <a:pPr marL="0" lvl="0" algn="l">
                        <a:buNone/>
                      </a:pPr>
                      <a:r>
                        <a:rPr lang="en-US" sz="1400" kern="1200">
                          <a:solidFill>
                            <a:srgbClr val="000000"/>
                          </a:solidFill>
                          <a:effectLst/>
                        </a:rPr>
                        <a:t>Lifetime</a:t>
                      </a:r>
                    </a:p>
                  </a:txBody>
                  <a:tcPr marL="0" marR="0" marT="0" marB="0" anchor="ctr"/>
                </a:tc>
                <a:tc>
                  <a:txBody>
                    <a:bodyPr/>
                    <a:lstStyle/>
                    <a:p>
                      <a:pPr marL="0" lvl="0" algn="just">
                        <a:buNone/>
                      </a:pPr>
                      <a:r>
                        <a:rPr lang="en-US" sz="1400" kern="1200">
                          <a:solidFill>
                            <a:srgbClr val="000000"/>
                          </a:solidFill>
                          <a:effectLst/>
                        </a:rPr>
                        <a:t>13 h</a:t>
                      </a:r>
                    </a:p>
                  </a:txBody>
                  <a:tcPr marL="0" marR="0" marT="0" marB="0" anchor="ctr"/>
                </a:tc>
                <a:extLst>
                  <a:ext uri="{0D108BD9-81ED-4DB2-BD59-A6C34878D82A}">
                    <a16:rowId xmlns:a16="http://schemas.microsoft.com/office/drawing/2014/main" val="2473189082"/>
                  </a:ext>
                </a:extLst>
              </a:tr>
            </a:tbl>
          </a:graphicData>
        </a:graphic>
      </p:graphicFrame>
    </p:spTree>
    <p:extLst>
      <p:ext uri="{BB962C8B-B14F-4D97-AF65-F5344CB8AC3E}">
        <p14:creationId xmlns:p14="http://schemas.microsoft.com/office/powerpoint/2010/main" val="189340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upa 55">
            <a:extLst>
              <a:ext uri="{FF2B5EF4-FFF2-40B4-BE49-F238E27FC236}">
                <a16:creationId xmlns:a16="http://schemas.microsoft.com/office/drawing/2014/main" id="{7584B5B5-9E4F-3138-1D72-0C5B8FC08DE4}"/>
              </a:ext>
            </a:extLst>
          </p:cNvPr>
          <p:cNvGrpSpPr/>
          <p:nvPr/>
        </p:nvGrpSpPr>
        <p:grpSpPr>
          <a:xfrm>
            <a:off x="5916858" y="1188020"/>
            <a:ext cx="5806051" cy="4507340"/>
            <a:chOff x="5981695" y="1487543"/>
            <a:chExt cx="5806051" cy="4507340"/>
          </a:xfrm>
        </p:grpSpPr>
        <p:pic>
          <p:nvPicPr>
            <p:cNvPr id="60" name="Obraz 59">
              <a:extLst>
                <a:ext uri="{FF2B5EF4-FFF2-40B4-BE49-F238E27FC236}">
                  <a16:creationId xmlns:a16="http://schemas.microsoft.com/office/drawing/2014/main" id="{A511C229-9CB6-1973-9E06-73BDBBA0EB2C}"/>
                </a:ext>
              </a:extLst>
            </p:cNvPr>
            <p:cNvPicPr>
              <a:picLocks noChangeAspect="1"/>
            </p:cNvPicPr>
            <p:nvPr/>
          </p:nvPicPr>
          <p:blipFill>
            <a:blip r:embed="rId2"/>
            <a:stretch>
              <a:fillRect/>
            </a:stretch>
          </p:blipFill>
          <p:spPr>
            <a:xfrm>
              <a:off x="6206940" y="1487543"/>
              <a:ext cx="5580806" cy="4507340"/>
            </a:xfrm>
            <a:prstGeom prst="rect">
              <a:avLst/>
            </a:prstGeom>
          </p:spPr>
        </p:pic>
        <p:sp>
          <p:nvSpPr>
            <p:cNvPr id="61" name="Prostokąt: zaokrąglone rogi 60">
              <a:extLst>
                <a:ext uri="{FF2B5EF4-FFF2-40B4-BE49-F238E27FC236}">
                  <a16:creationId xmlns:a16="http://schemas.microsoft.com/office/drawing/2014/main" id="{AF4A96DD-1313-5CAA-C10A-1EA74E46883F}"/>
                </a:ext>
              </a:extLst>
            </p:cNvPr>
            <p:cNvSpPr/>
            <p:nvPr/>
          </p:nvSpPr>
          <p:spPr>
            <a:xfrm>
              <a:off x="10464048" y="4751404"/>
              <a:ext cx="388084" cy="204611"/>
            </a:xfrm>
            <a:prstGeom prst="roundRect">
              <a:avLst>
                <a:gd name="adj" fmla="val 35325"/>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Prostokąt: zaokrąglone rogi 61">
              <a:extLst>
                <a:ext uri="{FF2B5EF4-FFF2-40B4-BE49-F238E27FC236}">
                  <a16:creationId xmlns:a16="http://schemas.microsoft.com/office/drawing/2014/main" id="{07A8D8C9-477B-E54B-7812-FF6D39C1F170}"/>
                </a:ext>
              </a:extLst>
            </p:cNvPr>
            <p:cNvSpPr/>
            <p:nvPr/>
          </p:nvSpPr>
          <p:spPr>
            <a:xfrm>
              <a:off x="10464047" y="3507263"/>
              <a:ext cx="528918" cy="195270"/>
            </a:xfrm>
            <a:prstGeom prst="roundRect">
              <a:avLst>
                <a:gd name="adj" fmla="val 35325"/>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Prostokąt: zaokrąglone rogi 62">
              <a:extLst>
                <a:ext uri="{FF2B5EF4-FFF2-40B4-BE49-F238E27FC236}">
                  <a16:creationId xmlns:a16="http://schemas.microsoft.com/office/drawing/2014/main" id="{997947EC-9054-BCE9-F6EF-61891333D38F}"/>
                </a:ext>
              </a:extLst>
            </p:cNvPr>
            <p:cNvSpPr/>
            <p:nvPr/>
          </p:nvSpPr>
          <p:spPr>
            <a:xfrm>
              <a:off x="6304423" y="5185620"/>
              <a:ext cx="412378" cy="130562"/>
            </a:xfrm>
            <a:prstGeom prst="roundRect">
              <a:avLst>
                <a:gd name="adj" fmla="val 35325"/>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rostokąt: zaokrąglone rogi 63">
              <a:extLst>
                <a:ext uri="{FF2B5EF4-FFF2-40B4-BE49-F238E27FC236}">
                  <a16:creationId xmlns:a16="http://schemas.microsoft.com/office/drawing/2014/main" id="{6334B770-5D78-85CC-6990-94E842245218}"/>
                </a:ext>
              </a:extLst>
            </p:cNvPr>
            <p:cNvSpPr/>
            <p:nvPr/>
          </p:nvSpPr>
          <p:spPr>
            <a:xfrm>
              <a:off x="9426602" y="5495475"/>
              <a:ext cx="678858" cy="215153"/>
            </a:xfrm>
            <a:prstGeom prst="roundRect">
              <a:avLst>
                <a:gd name="adj" fmla="val 47439"/>
              </a:avLst>
            </a:prstGeom>
            <a:no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rostokąt: zaokrąglone rogi 64">
              <a:extLst>
                <a:ext uri="{FF2B5EF4-FFF2-40B4-BE49-F238E27FC236}">
                  <a16:creationId xmlns:a16="http://schemas.microsoft.com/office/drawing/2014/main" id="{E9EC1D8B-8A13-9E9D-F7B2-63DE098A3863}"/>
                </a:ext>
              </a:extLst>
            </p:cNvPr>
            <p:cNvSpPr/>
            <p:nvPr/>
          </p:nvSpPr>
          <p:spPr>
            <a:xfrm>
              <a:off x="8940267" y="5495475"/>
              <a:ext cx="421122" cy="215153"/>
            </a:xfrm>
            <a:prstGeom prst="roundRect">
              <a:avLst>
                <a:gd name="adj" fmla="val 47439"/>
              </a:avLst>
            </a:prstGeom>
            <a:no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Prostokąt: zaokrąglone rogi 65">
              <a:extLst>
                <a:ext uri="{FF2B5EF4-FFF2-40B4-BE49-F238E27FC236}">
                  <a16:creationId xmlns:a16="http://schemas.microsoft.com/office/drawing/2014/main" id="{FF08509B-3A14-7DB8-CD6A-336AF81CD71E}"/>
                </a:ext>
              </a:extLst>
            </p:cNvPr>
            <p:cNvSpPr/>
            <p:nvPr/>
          </p:nvSpPr>
          <p:spPr>
            <a:xfrm>
              <a:off x="8161788" y="5495474"/>
              <a:ext cx="677407" cy="215153"/>
            </a:xfrm>
            <a:prstGeom prst="roundRect">
              <a:avLst>
                <a:gd name="adj" fmla="val 47439"/>
              </a:avLst>
            </a:prstGeom>
            <a:no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rostokąt: zaokrąglone rogi 66">
              <a:extLst>
                <a:ext uri="{FF2B5EF4-FFF2-40B4-BE49-F238E27FC236}">
                  <a16:creationId xmlns:a16="http://schemas.microsoft.com/office/drawing/2014/main" id="{8B0F0511-3244-4AE0-83BE-AD858418A9AA}"/>
                </a:ext>
              </a:extLst>
            </p:cNvPr>
            <p:cNvSpPr/>
            <p:nvPr/>
          </p:nvSpPr>
          <p:spPr>
            <a:xfrm>
              <a:off x="6768436" y="5495473"/>
              <a:ext cx="677407" cy="215153"/>
            </a:xfrm>
            <a:prstGeom prst="roundRect">
              <a:avLst>
                <a:gd name="adj" fmla="val 47439"/>
              </a:avLst>
            </a:prstGeom>
            <a:no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rostokąt: zaokrąglone rogi 67">
              <a:extLst>
                <a:ext uri="{FF2B5EF4-FFF2-40B4-BE49-F238E27FC236}">
                  <a16:creationId xmlns:a16="http://schemas.microsoft.com/office/drawing/2014/main" id="{074CAE1C-E076-A427-56D1-BB39C199FF68}"/>
                </a:ext>
              </a:extLst>
            </p:cNvPr>
            <p:cNvSpPr/>
            <p:nvPr/>
          </p:nvSpPr>
          <p:spPr>
            <a:xfrm>
              <a:off x="6304423" y="3487380"/>
              <a:ext cx="464013" cy="215153"/>
            </a:xfrm>
            <a:prstGeom prst="roundRect">
              <a:avLst>
                <a:gd name="adj" fmla="val 47439"/>
              </a:avLst>
            </a:prstGeom>
            <a:no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Prostokąt: zaokrąglone rogi 68">
              <a:extLst>
                <a:ext uri="{FF2B5EF4-FFF2-40B4-BE49-F238E27FC236}">
                  <a16:creationId xmlns:a16="http://schemas.microsoft.com/office/drawing/2014/main" id="{5553E3A7-FEEF-A09C-7E62-85483C2F9730}"/>
                </a:ext>
              </a:extLst>
            </p:cNvPr>
            <p:cNvSpPr/>
            <p:nvPr/>
          </p:nvSpPr>
          <p:spPr>
            <a:xfrm>
              <a:off x="6318750" y="2330921"/>
              <a:ext cx="550452" cy="215153"/>
            </a:xfrm>
            <a:prstGeom prst="roundRect">
              <a:avLst>
                <a:gd name="adj" fmla="val 47439"/>
              </a:avLst>
            </a:prstGeom>
            <a:no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rostokąt: zaokrąglone rogi 69">
              <a:extLst>
                <a:ext uri="{FF2B5EF4-FFF2-40B4-BE49-F238E27FC236}">
                  <a16:creationId xmlns:a16="http://schemas.microsoft.com/office/drawing/2014/main" id="{B04674C9-2FA8-E2FB-504A-E7222DD44252}"/>
                </a:ext>
              </a:extLst>
            </p:cNvPr>
            <p:cNvSpPr/>
            <p:nvPr/>
          </p:nvSpPr>
          <p:spPr>
            <a:xfrm>
              <a:off x="6768437" y="1667547"/>
              <a:ext cx="575893" cy="215153"/>
            </a:xfrm>
            <a:prstGeom prst="roundRect">
              <a:avLst>
                <a:gd name="adj" fmla="val 47439"/>
              </a:avLst>
            </a:prstGeom>
            <a:no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rostokąt: zaokrąglone rogi 70">
              <a:extLst>
                <a:ext uri="{FF2B5EF4-FFF2-40B4-BE49-F238E27FC236}">
                  <a16:creationId xmlns:a16="http://schemas.microsoft.com/office/drawing/2014/main" id="{A2EFA76A-8070-DA50-872B-400CCB81D396}"/>
                </a:ext>
              </a:extLst>
            </p:cNvPr>
            <p:cNvSpPr/>
            <p:nvPr/>
          </p:nvSpPr>
          <p:spPr>
            <a:xfrm>
              <a:off x="10455082" y="3487379"/>
              <a:ext cx="699246" cy="222271"/>
            </a:xfrm>
            <a:prstGeom prst="roundRect">
              <a:avLst>
                <a:gd name="adj" fmla="val 35325"/>
              </a:avLst>
            </a:prstGeom>
            <a:solidFill>
              <a:schemeClr val="bg1">
                <a:lumMod val="85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900" b="1">
                  <a:solidFill>
                    <a:srgbClr val="4A213D"/>
                  </a:solidFill>
                  <a:latin typeface="Poppins Light" panose="00000400000000000000" pitchFamily="2" charset="0"/>
                  <a:cs typeface="Poppins Light" panose="00000400000000000000" pitchFamily="2" charset="0"/>
                </a:rPr>
                <a:t>MAVKA</a:t>
              </a:r>
              <a:endParaRPr lang="en-US" sz="900" b="1">
                <a:solidFill>
                  <a:srgbClr val="4A213D"/>
                </a:solidFill>
                <a:latin typeface="Poppins Light" panose="00000400000000000000" pitchFamily="2" charset="0"/>
                <a:cs typeface="Poppins Light" panose="00000400000000000000" pitchFamily="2" charset="0"/>
              </a:endParaRPr>
            </a:p>
          </p:txBody>
        </p:sp>
        <p:sp>
          <p:nvSpPr>
            <p:cNvPr id="72" name="Prostokąt: zaokrąglone rogi 71">
              <a:extLst>
                <a:ext uri="{FF2B5EF4-FFF2-40B4-BE49-F238E27FC236}">
                  <a16:creationId xmlns:a16="http://schemas.microsoft.com/office/drawing/2014/main" id="{E550DF62-E521-1F8D-AAF1-C66431187680}"/>
                </a:ext>
              </a:extLst>
            </p:cNvPr>
            <p:cNvSpPr/>
            <p:nvPr/>
          </p:nvSpPr>
          <p:spPr>
            <a:xfrm>
              <a:off x="10455082" y="3881729"/>
              <a:ext cx="699246" cy="222271"/>
            </a:xfrm>
            <a:prstGeom prst="roundRect">
              <a:avLst>
                <a:gd name="adj" fmla="val 35325"/>
              </a:avLst>
            </a:prstGeom>
            <a:solidFill>
              <a:schemeClr val="bg1">
                <a:lumMod val="85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900" b="1">
                  <a:solidFill>
                    <a:srgbClr val="4A213D"/>
                  </a:solidFill>
                  <a:latin typeface="Poppins Light" panose="00000400000000000000" pitchFamily="2" charset="0"/>
                  <a:cs typeface="Poppins Light" panose="00000400000000000000" pitchFamily="2" charset="0"/>
                </a:rPr>
                <a:t>SMAUG</a:t>
              </a:r>
              <a:endParaRPr lang="en-US" sz="900" b="1">
                <a:solidFill>
                  <a:srgbClr val="4A213D"/>
                </a:solidFill>
                <a:latin typeface="Poppins Light" panose="00000400000000000000" pitchFamily="2" charset="0"/>
                <a:cs typeface="Poppins Light" panose="00000400000000000000" pitchFamily="2" charset="0"/>
              </a:endParaRPr>
            </a:p>
          </p:txBody>
        </p:sp>
        <p:sp>
          <p:nvSpPr>
            <p:cNvPr id="73" name="Prostokąt: zaokrąglone rogi 72">
              <a:extLst>
                <a:ext uri="{FF2B5EF4-FFF2-40B4-BE49-F238E27FC236}">
                  <a16:creationId xmlns:a16="http://schemas.microsoft.com/office/drawing/2014/main" id="{CC460BD4-F9B5-41C4-ACDA-6B419E6F084B}"/>
                </a:ext>
              </a:extLst>
            </p:cNvPr>
            <p:cNvSpPr/>
            <p:nvPr/>
          </p:nvSpPr>
          <p:spPr>
            <a:xfrm>
              <a:off x="10398112" y="4743352"/>
              <a:ext cx="519955" cy="222271"/>
            </a:xfrm>
            <a:prstGeom prst="roundRect">
              <a:avLst>
                <a:gd name="adj" fmla="val 35325"/>
              </a:avLst>
            </a:prstGeom>
            <a:solidFill>
              <a:schemeClr val="bg1">
                <a:lumMod val="85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900" b="1">
                  <a:solidFill>
                    <a:srgbClr val="1C3D72"/>
                  </a:solidFill>
                  <a:latin typeface="Poppins Light" panose="00000400000000000000" pitchFamily="2" charset="0"/>
                  <a:cs typeface="Poppins Light" panose="00000400000000000000" pitchFamily="2" charset="0"/>
                </a:rPr>
                <a:t>ARYA</a:t>
              </a:r>
              <a:endParaRPr lang="en-US" sz="900" b="1">
                <a:solidFill>
                  <a:srgbClr val="1C3D72"/>
                </a:solidFill>
                <a:latin typeface="Poppins Light" panose="00000400000000000000" pitchFamily="2" charset="0"/>
                <a:cs typeface="Poppins Light" panose="00000400000000000000" pitchFamily="2" charset="0"/>
              </a:endParaRPr>
            </a:p>
          </p:txBody>
        </p:sp>
        <p:sp>
          <p:nvSpPr>
            <p:cNvPr id="74" name="Prostokąt: zaokrąglone rogi 73">
              <a:extLst>
                <a:ext uri="{FF2B5EF4-FFF2-40B4-BE49-F238E27FC236}">
                  <a16:creationId xmlns:a16="http://schemas.microsoft.com/office/drawing/2014/main" id="{F087CD86-B88C-6527-807C-7FAA5177A2A3}"/>
                </a:ext>
              </a:extLst>
            </p:cNvPr>
            <p:cNvSpPr/>
            <p:nvPr/>
          </p:nvSpPr>
          <p:spPr>
            <a:xfrm>
              <a:off x="10334824" y="5169535"/>
              <a:ext cx="819504" cy="222271"/>
            </a:xfrm>
            <a:prstGeom prst="roundRect">
              <a:avLst>
                <a:gd name="adj" fmla="val 35325"/>
              </a:avLst>
            </a:prstGeom>
            <a:solidFill>
              <a:schemeClr val="bg1">
                <a:lumMod val="85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900" b="1">
                  <a:solidFill>
                    <a:srgbClr val="1C3D72"/>
                  </a:solidFill>
                  <a:latin typeface="Poppins Light" panose="00000400000000000000" pitchFamily="2" charset="0"/>
                  <a:cs typeface="Poppins Light" panose="00000400000000000000" pitchFamily="2" charset="0"/>
                </a:rPr>
                <a:t>XRD &amp; XAS</a:t>
              </a:r>
              <a:endParaRPr lang="en-US" sz="900" b="1">
                <a:solidFill>
                  <a:srgbClr val="1C3D72"/>
                </a:solidFill>
                <a:latin typeface="Poppins Light" panose="00000400000000000000" pitchFamily="2" charset="0"/>
                <a:cs typeface="Poppins Light" panose="00000400000000000000" pitchFamily="2" charset="0"/>
              </a:endParaRPr>
            </a:p>
          </p:txBody>
        </p:sp>
        <p:sp>
          <p:nvSpPr>
            <p:cNvPr id="75" name="Prostokąt: zaokrąglone rogi 74">
              <a:extLst>
                <a:ext uri="{FF2B5EF4-FFF2-40B4-BE49-F238E27FC236}">
                  <a16:creationId xmlns:a16="http://schemas.microsoft.com/office/drawing/2014/main" id="{2EE1F03D-482D-8168-D29F-8A8F7A9C870D}"/>
                </a:ext>
              </a:extLst>
            </p:cNvPr>
            <p:cNvSpPr/>
            <p:nvPr/>
          </p:nvSpPr>
          <p:spPr>
            <a:xfrm>
              <a:off x="6255272" y="4720963"/>
              <a:ext cx="677407" cy="222271"/>
            </a:xfrm>
            <a:prstGeom prst="roundRect">
              <a:avLst>
                <a:gd name="adj" fmla="val 35325"/>
              </a:avLst>
            </a:prstGeom>
            <a:solidFill>
              <a:schemeClr val="bg1">
                <a:lumMod val="85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900" b="1">
                  <a:solidFill>
                    <a:srgbClr val="E95124"/>
                  </a:solidFill>
                  <a:latin typeface="Poppins Light" panose="00000400000000000000" pitchFamily="2" charset="0"/>
                  <a:cs typeface="Poppins Light" panose="00000400000000000000" pitchFamily="2" charset="0"/>
                </a:rPr>
                <a:t>HEROES</a:t>
              </a:r>
              <a:endParaRPr lang="en-US" sz="900" b="1">
                <a:solidFill>
                  <a:srgbClr val="E95124"/>
                </a:solidFill>
                <a:latin typeface="Poppins Light" panose="00000400000000000000" pitchFamily="2" charset="0"/>
                <a:cs typeface="Poppins Light" panose="00000400000000000000" pitchFamily="2" charset="0"/>
              </a:endParaRPr>
            </a:p>
          </p:txBody>
        </p:sp>
        <p:sp>
          <p:nvSpPr>
            <p:cNvPr id="76" name="Prostokąt: zaokrąglone rogi 75">
              <a:extLst>
                <a:ext uri="{FF2B5EF4-FFF2-40B4-BE49-F238E27FC236}">
                  <a16:creationId xmlns:a16="http://schemas.microsoft.com/office/drawing/2014/main" id="{53A40DB1-C31A-2A5A-3BBF-B0EB1CE07706}"/>
                </a:ext>
              </a:extLst>
            </p:cNvPr>
            <p:cNvSpPr/>
            <p:nvPr/>
          </p:nvSpPr>
          <p:spPr>
            <a:xfrm>
              <a:off x="5981695" y="5162405"/>
              <a:ext cx="740425" cy="222271"/>
            </a:xfrm>
            <a:prstGeom prst="roundRect">
              <a:avLst>
                <a:gd name="adj" fmla="val 35325"/>
              </a:avLst>
            </a:prstGeom>
            <a:solidFill>
              <a:schemeClr val="bg1">
                <a:lumMod val="85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900" b="1">
                  <a:solidFill>
                    <a:srgbClr val="9F7914"/>
                  </a:solidFill>
                  <a:latin typeface="Poppins Light" panose="00000400000000000000" pitchFamily="2" charset="0"/>
                  <a:cs typeface="Poppins Light" panose="00000400000000000000" pitchFamily="2" charset="0"/>
                </a:rPr>
                <a:t>NAP-XPS</a:t>
              </a:r>
              <a:endParaRPr lang="en-US" sz="900" b="1">
                <a:solidFill>
                  <a:srgbClr val="9F7914"/>
                </a:solidFill>
                <a:latin typeface="Poppins Light" panose="00000400000000000000" pitchFamily="2" charset="0"/>
                <a:cs typeface="Poppins Light" panose="00000400000000000000" pitchFamily="2" charset="0"/>
              </a:endParaRPr>
            </a:p>
          </p:txBody>
        </p:sp>
        <p:sp>
          <p:nvSpPr>
            <p:cNvPr id="77" name="Prostokąt: zaokrąglone rogi 76">
              <a:extLst>
                <a:ext uri="{FF2B5EF4-FFF2-40B4-BE49-F238E27FC236}">
                  <a16:creationId xmlns:a16="http://schemas.microsoft.com/office/drawing/2014/main" id="{1AF770FF-218F-57C8-001C-F68257D8C5D6}"/>
                </a:ext>
              </a:extLst>
            </p:cNvPr>
            <p:cNvSpPr/>
            <p:nvPr/>
          </p:nvSpPr>
          <p:spPr>
            <a:xfrm>
              <a:off x="6180314" y="4085859"/>
              <a:ext cx="677407" cy="222271"/>
            </a:xfrm>
            <a:prstGeom prst="roundRect">
              <a:avLst>
                <a:gd name="adj" fmla="val 35325"/>
              </a:avLst>
            </a:prstGeom>
            <a:solidFill>
              <a:schemeClr val="bg1">
                <a:lumMod val="85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900" b="1">
                  <a:solidFill>
                    <a:srgbClr val="FF0000"/>
                  </a:solidFill>
                  <a:latin typeface="Poppins Light" panose="00000400000000000000" pitchFamily="2" charset="0"/>
                  <a:cs typeface="Poppins Light" panose="00000400000000000000" pitchFamily="2" charset="0"/>
                </a:rPr>
                <a:t>UV-VIS</a:t>
              </a:r>
              <a:endParaRPr lang="en-US" sz="900" b="1">
                <a:solidFill>
                  <a:srgbClr val="FF0000"/>
                </a:solidFill>
                <a:latin typeface="Poppins Light" panose="00000400000000000000" pitchFamily="2" charset="0"/>
                <a:cs typeface="Poppins Light" panose="00000400000000000000" pitchFamily="2" charset="0"/>
              </a:endParaRPr>
            </a:p>
          </p:txBody>
        </p:sp>
        <p:cxnSp>
          <p:nvCxnSpPr>
            <p:cNvPr id="78" name="Łącznik prosty ze strzałką 77">
              <a:extLst>
                <a:ext uri="{FF2B5EF4-FFF2-40B4-BE49-F238E27FC236}">
                  <a16:creationId xmlns:a16="http://schemas.microsoft.com/office/drawing/2014/main" id="{77948AFB-9C0E-607D-4355-86D6CA0ACC68}"/>
                </a:ext>
              </a:extLst>
            </p:cNvPr>
            <p:cNvCxnSpPr/>
            <p:nvPr/>
          </p:nvCxnSpPr>
          <p:spPr>
            <a:xfrm flipH="1" flipV="1">
              <a:off x="6716801" y="4376624"/>
              <a:ext cx="1198330" cy="72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Prostokąt 3">
            <a:extLst>
              <a:ext uri="{FF2B5EF4-FFF2-40B4-BE49-F238E27FC236}">
                <a16:creationId xmlns:a16="http://schemas.microsoft.com/office/drawing/2014/main" id="{44DED14C-10EE-3348-4B34-DE35F0C19CEE}"/>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Tytuł 8">
            <a:extLst>
              <a:ext uri="{FF2B5EF4-FFF2-40B4-BE49-F238E27FC236}">
                <a16:creationId xmlns:a16="http://schemas.microsoft.com/office/drawing/2014/main" id="{300470AF-F28D-00A8-3406-5597CE759FF1}"/>
              </a:ext>
            </a:extLst>
          </p:cNvPr>
          <p:cNvSpPr>
            <a:spLocks noGrp="1"/>
          </p:cNvSpPr>
          <p:nvPr>
            <p:ph type="ctrTitle"/>
          </p:nvPr>
        </p:nvSpPr>
        <p:spPr>
          <a:xfrm>
            <a:off x="240903" y="418785"/>
            <a:ext cx="3676673" cy="401820"/>
          </a:xfrm>
        </p:spPr>
        <p:txBody>
          <a:bodyPr>
            <a:noAutofit/>
          </a:bodyPr>
          <a:lstStyle/>
          <a:p>
            <a:pPr algn="l">
              <a:lnSpc>
                <a:spcPct val="100000"/>
              </a:lnSpc>
            </a:pPr>
            <a:r>
              <a:rPr lang="en-US" sz="2200" b="1" noProof="0">
                <a:solidFill>
                  <a:srgbClr val="2C2B2B"/>
                </a:solidFill>
                <a:latin typeface="Poppins" panose="00000500000000000000" pitchFamily="2" charset="0"/>
                <a:cs typeface="Poppins" panose="00000500000000000000" pitchFamily="2" charset="0"/>
              </a:rPr>
              <a:t>Research Infrastructure</a:t>
            </a:r>
            <a:endParaRPr lang="en-US" sz="2200" b="1" noProof="0">
              <a:latin typeface="Poppins" panose="00000500000000000000" pitchFamily="2" charset="0"/>
              <a:cs typeface="Poppins" panose="00000500000000000000" pitchFamily="2" charset="0"/>
            </a:endParaRPr>
          </a:p>
        </p:txBody>
      </p:sp>
      <p:sp>
        <p:nvSpPr>
          <p:cNvPr id="10" name="Prostokąt 9">
            <a:extLst>
              <a:ext uri="{FF2B5EF4-FFF2-40B4-BE49-F238E27FC236}">
                <a16:creationId xmlns:a16="http://schemas.microsoft.com/office/drawing/2014/main" id="{9688B264-772E-1F89-55B0-DC09B329BE07}"/>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ymbol zastępczy numeru slajdu 10">
            <a:extLst>
              <a:ext uri="{FF2B5EF4-FFF2-40B4-BE49-F238E27FC236}">
                <a16:creationId xmlns:a16="http://schemas.microsoft.com/office/drawing/2014/main" id="{D34A9977-8C74-CF4A-39AB-90C2CB8E28D6}"/>
              </a:ext>
            </a:extLst>
          </p:cNvPr>
          <p:cNvSpPr>
            <a:spLocks noGrp="1"/>
          </p:cNvSpPr>
          <p:nvPr>
            <p:ph type="sldNum" sz="quarter" idx="12"/>
          </p:nvPr>
        </p:nvSpPr>
        <p:spPr>
          <a:xfrm>
            <a:off x="11756630" y="6522230"/>
            <a:ext cx="410231" cy="288082"/>
          </a:xfrm>
        </p:spPr>
        <p:txBody>
          <a:bodyPr/>
          <a:lstStyle/>
          <a:p>
            <a:pPr algn="ctr"/>
            <a:fld id="{B7831529-6EE4-4949-88D4-688B43586314}" type="slidenum">
              <a:rPr lang="pl-PL" sz="1000" smtClean="0">
                <a:solidFill>
                  <a:schemeClr val="bg1"/>
                </a:solidFill>
                <a:latin typeface="Poppins Medium" panose="00000600000000000000" pitchFamily="2" charset="-18"/>
                <a:cs typeface="Poppins Medium" panose="00000600000000000000" pitchFamily="2" charset="-18"/>
              </a:rPr>
              <a:pPr algn="ctr"/>
              <a:t>4</a:t>
            </a:fld>
            <a:endParaRPr lang="pl-PL" sz="1000">
              <a:solidFill>
                <a:schemeClr val="bg1"/>
              </a:solidFill>
              <a:latin typeface="Poppins Medium" panose="00000600000000000000" pitchFamily="2" charset="-18"/>
              <a:cs typeface="Poppins Medium" panose="00000600000000000000" pitchFamily="2" charset="-18"/>
            </a:endParaRPr>
          </a:p>
        </p:txBody>
      </p:sp>
      <p:pic>
        <p:nvPicPr>
          <p:cNvPr id="13" name="Grafika 12">
            <a:extLst>
              <a:ext uri="{FF2B5EF4-FFF2-40B4-BE49-F238E27FC236}">
                <a16:creationId xmlns:a16="http://schemas.microsoft.com/office/drawing/2014/main" id="{6D282EFE-D669-A861-5109-DCD9CCF943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370" y="6437838"/>
            <a:ext cx="1911281" cy="325976"/>
          </a:xfrm>
          <a:prstGeom prst="rect">
            <a:avLst/>
          </a:prstGeom>
        </p:spPr>
      </p:pic>
      <p:cxnSp>
        <p:nvCxnSpPr>
          <p:cNvPr id="15" name="Łącznik prosty 14">
            <a:extLst>
              <a:ext uri="{FF2B5EF4-FFF2-40B4-BE49-F238E27FC236}">
                <a16:creationId xmlns:a16="http://schemas.microsoft.com/office/drawing/2014/main" id="{E80D3737-4CDC-0E31-EACD-53B0A26142A2}"/>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Tytuł 4">
            <a:extLst>
              <a:ext uri="{FF2B5EF4-FFF2-40B4-BE49-F238E27FC236}">
                <a16:creationId xmlns:a16="http://schemas.microsoft.com/office/drawing/2014/main" id="{62F521F5-7E16-AFEF-1319-01F56E38F904}"/>
              </a:ext>
            </a:extLst>
          </p:cNvPr>
          <p:cNvSpPr txBox="1">
            <a:spLocks/>
          </p:cNvSpPr>
          <p:nvPr/>
        </p:nvSpPr>
        <p:spPr>
          <a:xfrm>
            <a:off x="669838" y="1547463"/>
            <a:ext cx="4209554" cy="184985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400" b="1" noProof="0">
                <a:solidFill>
                  <a:srgbClr val="2C2B2B"/>
                </a:solidFill>
                <a:latin typeface="Poppins" panose="00000500000000000000" pitchFamily="2" charset="-18"/>
                <a:cs typeface="Poppins" panose="00000500000000000000" pitchFamily="2" charset="-18"/>
              </a:rPr>
              <a:t>Instruments available for users (12)</a:t>
            </a:r>
          </a:p>
          <a:p>
            <a:pPr marL="285750" indent="-285750" algn="l">
              <a:lnSpc>
                <a:spcPct val="100000"/>
              </a:lnSpc>
              <a:buFont typeface="Courier New" panose="02070309020205020404" pitchFamily="49" charset="0"/>
              <a:buChar char="o"/>
            </a:pPr>
            <a:r>
              <a:rPr lang="en-US" sz="1200" noProof="0">
                <a:solidFill>
                  <a:srgbClr val="9A1016"/>
                </a:solidFill>
                <a:latin typeface="Poppins" panose="00000500000000000000" pitchFamily="2" charset="-18"/>
                <a:cs typeface="Poppins" panose="00000500000000000000" pitchFamily="2" charset="-18"/>
              </a:rPr>
              <a:t>IR </a:t>
            </a:r>
            <a:r>
              <a:rPr lang="en-US" sz="1200" noProof="0" err="1">
                <a:solidFill>
                  <a:srgbClr val="9A1016"/>
                </a:solidFill>
                <a:latin typeface="Poppins" panose="00000500000000000000" pitchFamily="2" charset="-18"/>
                <a:cs typeface="Poppins" panose="00000500000000000000" pitchFamily="2" charset="-18"/>
              </a:rPr>
              <a:t>microspectroscopy</a:t>
            </a:r>
            <a:r>
              <a:rPr lang="en-US" sz="1200" noProof="0">
                <a:solidFill>
                  <a:srgbClr val="9A1016"/>
                </a:solidFill>
                <a:latin typeface="Poppins" panose="00000500000000000000" pitchFamily="2" charset="-18"/>
                <a:cs typeface="Poppins" panose="00000500000000000000" pitchFamily="2" charset="-18"/>
              </a:rPr>
              <a:t> </a:t>
            </a:r>
            <a:r>
              <a:rPr lang="en-US" sz="1200" noProof="0">
                <a:solidFill>
                  <a:srgbClr val="4F1218"/>
                </a:solidFill>
                <a:latin typeface="Poppins" panose="00000500000000000000" pitchFamily="2" charset="-18"/>
                <a:cs typeface="Poppins" panose="00000500000000000000" pitchFamily="2" charset="-18"/>
              </a:rPr>
              <a:t>(3)</a:t>
            </a:r>
          </a:p>
          <a:p>
            <a:pPr marL="285750" indent="-285750" algn="l">
              <a:lnSpc>
                <a:spcPct val="100000"/>
              </a:lnSpc>
              <a:buFont typeface="Courier New" panose="02070309020205020404" pitchFamily="49" charset="0"/>
              <a:buChar char="o"/>
            </a:pPr>
            <a:r>
              <a:rPr lang="en-US" sz="1200" noProof="0">
                <a:solidFill>
                  <a:srgbClr val="49782F"/>
                </a:solidFill>
                <a:latin typeface="Poppins" panose="00000500000000000000" pitchFamily="2" charset="-18"/>
                <a:cs typeface="Poppins" panose="00000500000000000000" pitchFamily="2" charset="-18"/>
              </a:rPr>
              <a:t>VUV </a:t>
            </a:r>
            <a:r>
              <a:rPr lang="en-US" sz="1200" noProof="0">
                <a:solidFill>
                  <a:srgbClr val="2C2B2B"/>
                </a:solidFill>
                <a:latin typeface="Poppins" panose="00000500000000000000" pitchFamily="2" charset="-18"/>
                <a:cs typeface="Poppins" panose="00000500000000000000" pitchFamily="2" charset="-18"/>
              </a:rPr>
              <a:t>and </a:t>
            </a:r>
            <a:r>
              <a:rPr lang="en-US" sz="1200" noProof="0">
                <a:solidFill>
                  <a:srgbClr val="977415"/>
                </a:solidFill>
                <a:latin typeface="Poppins" panose="00000500000000000000" pitchFamily="2" charset="-18"/>
                <a:cs typeface="Poppins" panose="00000500000000000000" pitchFamily="2" charset="-18"/>
              </a:rPr>
              <a:t>soft X-ray </a:t>
            </a:r>
            <a:r>
              <a:rPr lang="en-US" sz="1200" noProof="0">
                <a:solidFill>
                  <a:srgbClr val="2C2B2B"/>
                </a:solidFill>
                <a:latin typeface="Poppins" panose="00000500000000000000" pitchFamily="2" charset="-18"/>
                <a:cs typeface="Poppins" panose="00000500000000000000" pitchFamily="2" charset="-18"/>
              </a:rPr>
              <a:t>spectroscopy at UHV (3)</a:t>
            </a:r>
          </a:p>
          <a:p>
            <a:pPr marL="285750" indent="-285750" algn="l">
              <a:lnSpc>
                <a:spcPct val="100000"/>
              </a:lnSpc>
              <a:buFont typeface="Courier New" panose="02070309020205020404" pitchFamily="49" charset="0"/>
              <a:buChar char="o"/>
            </a:pPr>
            <a:r>
              <a:rPr lang="en-US" sz="1200" noProof="0">
                <a:solidFill>
                  <a:srgbClr val="2C2B2B"/>
                </a:solidFill>
                <a:latin typeface="Poppins" panose="00000500000000000000" pitchFamily="2" charset="-18"/>
                <a:cs typeface="Poppins" panose="00000500000000000000" pitchFamily="2" charset="-18"/>
              </a:rPr>
              <a:t>soft X-ray microscopy (2)</a:t>
            </a:r>
          </a:p>
          <a:p>
            <a:pPr marL="285750" indent="-285750" algn="l">
              <a:lnSpc>
                <a:spcPct val="100000"/>
              </a:lnSpc>
              <a:buFont typeface="Courier New" panose="02070309020205020404" pitchFamily="49" charset="0"/>
              <a:buChar char="o"/>
            </a:pPr>
            <a:r>
              <a:rPr lang="en-US" sz="1200" noProof="0">
                <a:solidFill>
                  <a:srgbClr val="8A7FA3"/>
                </a:solidFill>
                <a:latin typeface="Poppins" panose="00000500000000000000" pitchFamily="2" charset="-18"/>
                <a:cs typeface="Poppins" panose="00000500000000000000" pitchFamily="2" charset="-18"/>
              </a:rPr>
              <a:t>tender &amp; hard X-ray spectroscopy</a:t>
            </a:r>
            <a:endParaRPr lang="en-US" sz="1200" noProof="0">
              <a:solidFill>
                <a:srgbClr val="2C2B2B"/>
              </a:solidFill>
              <a:latin typeface="Poppins" panose="00000500000000000000" pitchFamily="2" charset="-18"/>
              <a:cs typeface="Poppins" panose="00000500000000000000" pitchFamily="2" charset="-18"/>
            </a:endParaRPr>
          </a:p>
          <a:p>
            <a:pPr marL="285750" indent="-285750" algn="l">
              <a:lnSpc>
                <a:spcPct val="100000"/>
              </a:lnSpc>
              <a:buFont typeface="Courier New" panose="02070309020205020404" pitchFamily="49" charset="0"/>
              <a:buChar char="o"/>
            </a:pPr>
            <a:r>
              <a:rPr lang="en-US" sz="1200" noProof="0">
                <a:solidFill>
                  <a:srgbClr val="99124A"/>
                </a:solidFill>
                <a:latin typeface="Poppins" panose="00000500000000000000" pitchFamily="2" charset="-18"/>
                <a:cs typeface="Poppins" panose="00000500000000000000" pitchFamily="2" charset="-18"/>
              </a:rPr>
              <a:t>hard X-ray microscopy &amp; tomography</a:t>
            </a:r>
          </a:p>
          <a:p>
            <a:pPr marL="285750" indent="-285750" algn="l">
              <a:lnSpc>
                <a:spcPct val="100000"/>
              </a:lnSpc>
              <a:buFont typeface="Courier New" panose="02070309020205020404" pitchFamily="49" charset="0"/>
              <a:buChar char="o"/>
            </a:pPr>
            <a:r>
              <a:rPr lang="en-US" sz="1200" noProof="0" err="1">
                <a:solidFill>
                  <a:srgbClr val="243062"/>
                </a:solidFill>
                <a:latin typeface="Poppins" panose="00000500000000000000" pitchFamily="2" charset="-18"/>
                <a:cs typeface="Poppins" panose="00000500000000000000" pitchFamily="2" charset="-18"/>
              </a:rPr>
              <a:t>Cryo</a:t>
            </a:r>
            <a:r>
              <a:rPr lang="en-US" sz="1200" noProof="0">
                <a:solidFill>
                  <a:srgbClr val="243062"/>
                </a:solidFill>
                <a:latin typeface="Poppins" panose="00000500000000000000" pitchFamily="2" charset="-18"/>
                <a:cs typeface="Poppins" panose="00000500000000000000" pitchFamily="2" charset="-18"/>
              </a:rPr>
              <a:t> TEM (2) </a:t>
            </a:r>
          </a:p>
        </p:txBody>
      </p:sp>
      <p:sp>
        <p:nvSpPr>
          <p:cNvPr id="58" name="Tytuł 4">
            <a:extLst>
              <a:ext uri="{FF2B5EF4-FFF2-40B4-BE49-F238E27FC236}">
                <a16:creationId xmlns:a16="http://schemas.microsoft.com/office/drawing/2014/main" id="{52FA4A71-185B-25B3-7205-4868B7969799}"/>
              </a:ext>
            </a:extLst>
          </p:cNvPr>
          <p:cNvSpPr txBox="1">
            <a:spLocks/>
          </p:cNvSpPr>
          <p:nvPr/>
        </p:nvSpPr>
        <p:spPr>
          <a:xfrm>
            <a:off x="669837" y="3340315"/>
            <a:ext cx="3659135" cy="28975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400" b="1" noProof="0">
                <a:solidFill>
                  <a:srgbClr val="4A213D"/>
                </a:solidFill>
                <a:latin typeface="Poppins" panose="00000500000000000000" pitchFamily="2" charset="-18"/>
                <a:cs typeface="Poppins" panose="00000500000000000000" pitchFamily="2" charset="-18"/>
              </a:rPr>
              <a:t>Instruments under construction (5)</a:t>
            </a:r>
          </a:p>
          <a:p>
            <a:pPr marL="285750" indent="-285750" algn="l">
              <a:lnSpc>
                <a:spcPct val="100000"/>
              </a:lnSpc>
              <a:buFont typeface="Courier New" panose="02070309020205020404" pitchFamily="49" charset="0"/>
              <a:buChar char="o"/>
            </a:pPr>
            <a:r>
              <a:rPr lang="en-US" sz="1200" noProof="0">
                <a:solidFill>
                  <a:srgbClr val="4A213D"/>
                </a:solidFill>
                <a:latin typeface="Poppins" panose="00000500000000000000" pitchFamily="2" charset="-18"/>
                <a:cs typeface="Poppins" panose="00000500000000000000" pitchFamily="2" charset="-18"/>
              </a:rPr>
              <a:t>X-ray photoemission at near AP</a:t>
            </a:r>
          </a:p>
          <a:p>
            <a:pPr marL="285750" indent="-285750" algn="l">
              <a:lnSpc>
                <a:spcPct val="100000"/>
              </a:lnSpc>
              <a:buFont typeface="Courier New" panose="02070309020205020404" pitchFamily="49" charset="0"/>
              <a:buChar char="o"/>
            </a:pPr>
            <a:r>
              <a:rPr lang="en-US" sz="1200" noProof="0" err="1">
                <a:solidFill>
                  <a:srgbClr val="4A213D"/>
                </a:solidFill>
                <a:latin typeface="Poppins" panose="00000500000000000000" pitchFamily="2" charset="-18"/>
                <a:cs typeface="Poppins" panose="00000500000000000000" pitchFamily="2" charset="-18"/>
              </a:rPr>
              <a:t>macromocelular</a:t>
            </a:r>
            <a:r>
              <a:rPr lang="en-US" sz="1200" noProof="0">
                <a:solidFill>
                  <a:srgbClr val="4A213D"/>
                </a:solidFill>
                <a:latin typeface="Poppins" panose="00000500000000000000" pitchFamily="2" charset="-18"/>
                <a:cs typeface="Poppins" panose="00000500000000000000" pitchFamily="2" charset="-18"/>
              </a:rPr>
              <a:t> crystallography</a:t>
            </a:r>
          </a:p>
          <a:p>
            <a:pPr marL="285750" indent="-285750" algn="l">
              <a:lnSpc>
                <a:spcPct val="100000"/>
              </a:lnSpc>
              <a:buFont typeface="Courier New" panose="02070309020205020404" pitchFamily="49" charset="0"/>
              <a:buChar char="o"/>
            </a:pPr>
            <a:r>
              <a:rPr lang="en-US" sz="1200" noProof="0">
                <a:solidFill>
                  <a:srgbClr val="4A213D"/>
                </a:solidFill>
                <a:latin typeface="Poppins" panose="00000500000000000000" pitchFamily="2" charset="-18"/>
                <a:cs typeface="Poppins" panose="00000500000000000000" pitchFamily="2" charset="-18"/>
              </a:rPr>
              <a:t>tender &amp; hard X-ray micro/nano-beam</a:t>
            </a:r>
          </a:p>
          <a:p>
            <a:pPr marL="285750" indent="-285750" algn="l">
              <a:lnSpc>
                <a:spcPct val="100000"/>
              </a:lnSpc>
              <a:buFont typeface="Courier New" panose="02070309020205020404" pitchFamily="49" charset="0"/>
              <a:buChar char="o"/>
            </a:pPr>
            <a:r>
              <a:rPr lang="en-US" sz="1200" noProof="0">
                <a:solidFill>
                  <a:srgbClr val="4A213D"/>
                </a:solidFill>
                <a:latin typeface="Poppins" panose="00000500000000000000" pitchFamily="2" charset="-18"/>
                <a:cs typeface="Poppins" panose="00000500000000000000" pitchFamily="2" charset="-18"/>
              </a:rPr>
              <a:t>small angle (hard) X-ray scattering</a:t>
            </a:r>
          </a:p>
          <a:p>
            <a:pPr marL="285750" indent="-285750" algn="l">
              <a:lnSpc>
                <a:spcPct val="100000"/>
              </a:lnSpc>
              <a:buFont typeface="Courier New" panose="02070309020205020404" pitchFamily="49" charset="0"/>
              <a:buChar char="o"/>
            </a:pPr>
            <a:r>
              <a:rPr lang="en-US" sz="1200" noProof="0">
                <a:solidFill>
                  <a:srgbClr val="4A213D"/>
                </a:solidFill>
                <a:latin typeface="Poppins" panose="00000500000000000000" pitchFamily="2" charset="-18"/>
                <a:cs typeface="Poppins" panose="00000500000000000000" pitchFamily="2" charset="-18"/>
              </a:rPr>
              <a:t>hard X-ray spectroscopy, diffraction and inelastic scattering</a:t>
            </a:r>
          </a:p>
          <a:p>
            <a:pPr marL="285750" indent="-285750" algn="l">
              <a:lnSpc>
                <a:spcPct val="100000"/>
              </a:lnSpc>
              <a:buFont typeface="Courier New" panose="02070309020205020404" pitchFamily="49" charset="0"/>
              <a:buChar char="o"/>
            </a:pPr>
            <a:endParaRPr lang="en-US" sz="1200" noProof="0">
              <a:solidFill>
                <a:srgbClr val="4A213D"/>
              </a:solidFill>
              <a:latin typeface="Poppins" panose="00000500000000000000" pitchFamily="2" charset="-18"/>
              <a:cs typeface="Poppins" panose="00000500000000000000" pitchFamily="2" charset="-18"/>
            </a:endParaRPr>
          </a:p>
          <a:p>
            <a:pPr algn="l">
              <a:lnSpc>
                <a:spcPct val="100000"/>
              </a:lnSpc>
            </a:pPr>
            <a:r>
              <a:rPr lang="en-US" sz="1400" b="1" noProof="0">
                <a:solidFill>
                  <a:srgbClr val="4A213D"/>
                </a:solidFill>
                <a:latin typeface="Poppins" panose="00000500000000000000" pitchFamily="2" charset="-18"/>
                <a:cs typeface="Poppins" panose="00000500000000000000" pitchFamily="2" charset="-18"/>
              </a:rPr>
              <a:t>Projects (5)</a:t>
            </a:r>
          </a:p>
          <a:p>
            <a:pPr marL="285750" indent="-285750" algn="l">
              <a:lnSpc>
                <a:spcPct val="100000"/>
              </a:lnSpc>
              <a:buFont typeface="Courier New" panose="02070309020205020404" pitchFamily="49" charset="0"/>
              <a:buChar char="o"/>
            </a:pPr>
            <a:r>
              <a:rPr lang="en-US" sz="1200" noProof="0">
                <a:solidFill>
                  <a:srgbClr val="4A213D"/>
                </a:solidFill>
                <a:latin typeface="Poppins" panose="00000500000000000000" pitchFamily="2" charset="-18"/>
                <a:cs typeface="Poppins" panose="00000500000000000000" pitchFamily="2" charset="-18"/>
              </a:rPr>
              <a:t>Hard X-ray photoemission instrument</a:t>
            </a:r>
          </a:p>
          <a:p>
            <a:pPr marL="285750" indent="-285750" algn="l">
              <a:lnSpc>
                <a:spcPct val="100000"/>
              </a:lnSpc>
              <a:buFont typeface="Courier New" panose="02070309020205020404" pitchFamily="49" charset="0"/>
              <a:buChar char="o"/>
            </a:pPr>
            <a:r>
              <a:rPr lang="en-US" sz="1200" noProof="0">
                <a:solidFill>
                  <a:srgbClr val="4A213D"/>
                </a:solidFill>
                <a:latin typeface="Poppins" panose="00000500000000000000" pitchFamily="2" charset="-18"/>
                <a:cs typeface="Poppins" panose="00000500000000000000" pitchFamily="2" charset="-18"/>
              </a:rPr>
              <a:t>Surface scattering instrument</a:t>
            </a:r>
          </a:p>
          <a:p>
            <a:pPr marL="285750" indent="-285750" algn="l">
              <a:lnSpc>
                <a:spcPct val="100000"/>
              </a:lnSpc>
              <a:buFont typeface="Courier New" panose="02070309020205020404" pitchFamily="49" charset="0"/>
              <a:buChar char="o"/>
            </a:pPr>
            <a:r>
              <a:rPr lang="en-US" sz="1200" noProof="0">
                <a:solidFill>
                  <a:srgbClr val="4A213D"/>
                </a:solidFill>
                <a:latin typeface="Poppins" panose="00000500000000000000" pitchFamily="2" charset="-18"/>
                <a:cs typeface="Poppins" panose="00000500000000000000" pitchFamily="2" charset="-18"/>
              </a:rPr>
              <a:t>Operando RXES beamline</a:t>
            </a:r>
          </a:p>
          <a:p>
            <a:pPr marL="285750" indent="-285750" algn="l">
              <a:lnSpc>
                <a:spcPct val="100000"/>
              </a:lnSpc>
              <a:buFont typeface="Courier New" panose="02070309020205020404" pitchFamily="49" charset="0"/>
              <a:buChar char="o"/>
            </a:pPr>
            <a:r>
              <a:rPr lang="en-US" sz="1200" noProof="0">
                <a:solidFill>
                  <a:srgbClr val="4A213D"/>
                </a:solidFill>
                <a:latin typeface="Poppins" panose="00000500000000000000" pitchFamily="2" charset="-18"/>
                <a:cs typeface="Poppins" panose="00000500000000000000" pitchFamily="2" charset="-18"/>
              </a:rPr>
              <a:t>UV-Vis and irradiation laboratory</a:t>
            </a:r>
          </a:p>
          <a:p>
            <a:pPr marL="285750" indent="-285750" algn="l">
              <a:lnSpc>
                <a:spcPct val="100000"/>
              </a:lnSpc>
              <a:buFont typeface="Courier New" panose="02070309020205020404" pitchFamily="49" charset="0"/>
              <a:buChar char="o"/>
            </a:pPr>
            <a:r>
              <a:rPr lang="en-US" sz="1200" noProof="0">
                <a:solidFill>
                  <a:srgbClr val="4A213D"/>
                </a:solidFill>
                <a:latin typeface="Poppins" panose="00000500000000000000" pitchFamily="2" charset="-18"/>
                <a:cs typeface="Poppins" panose="00000500000000000000" pitchFamily="2" charset="-18"/>
              </a:rPr>
              <a:t>Next generation </a:t>
            </a:r>
            <a:r>
              <a:rPr lang="en-US" sz="1200" noProof="0" err="1">
                <a:solidFill>
                  <a:srgbClr val="4A213D"/>
                </a:solidFill>
                <a:latin typeface="Poppins" panose="00000500000000000000" pitchFamily="2" charset="-18"/>
                <a:cs typeface="Poppins" panose="00000500000000000000" pitchFamily="2" charset="-18"/>
              </a:rPr>
              <a:t>Cryo</a:t>
            </a:r>
            <a:r>
              <a:rPr lang="en-US" sz="1200" noProof="0">
                <a:solidFill>
                  <a:srgbClr val="4A213D"/>
                </a:solidFill>
                <a:latin typeface="Poppins" panose="00000500000000000000" pitchFamily="2" charset="-18"/>
                <a:cs typeface="Poppins" panose="00000500000000000000" pitchFamily="2" charset="-18"/>
              </a:rPr>
              <a:t> TEM</a:t>
            </a:r>
          </a:p>
          <a:p>
            <a:pPr marL="285750" indent="-285750" algn="l">
              <a:lnSpc>
                <a:spcPct val="100000"/>
              </a:lnSpc>
              <a:buFont typeface="Courier New" panose="02070309020205020404" pitchFamily="49" charset="0"/>
              <a:buChar char="o"/>
            </a:pPr>
            <a:endParaRPr lang="en-US" sz="1200" noProof="0">
              <a:solidFill>
                <a:srgbClr val="4A213D"/>
              </a:solidFill>
              <a:latin typeface="Poppins" panose="00000500000000000000" pitchFamily="2" charset="-18"/>
              <a:cs typeface="Poppins" panose="00000500000000000000" pitchFamily="2" charset="-18"/>
            </a:endParaRPr>
          </a:p>
        </p:txBody>
      </p:sp>
      <p:sp>
        <p:nvSpPr>
          <p:cNvPr id="59" name="pole tekstowe 58">
            <a:extLst>
              <a:ext uri="{FF2B5EF4-FFF2-40B4-BE49-F238E27FC236}">
                <a16:creationId xmlns:a16="http://schemas.microsoft.com/office/drawing/2014/main" id="{B706152D-6787-2E21-5DBE-BBCD394C3588}"/>
              </a:ext>
            </a:extLst>
          </p:cNvPr>
          <p:cNvSpPr txBox="1"/>
          <p:nvPr/>
        </p:nvSpPr>
        <p:spPr>
          <a:xfrm>
            <a:off x="669839" y="1093678"/>
            <a:ext cx="4036720" cy="523220"/>
          </a:xfrm>
          <a:prstGeom prst="rect">
            <a:avLst/>
          </a:prstGeom>
          <a:noFill/>
        </p:spPr>
        <p:txBody>
          <a:bodyPr wrap="square">
            <a:spAutoFit/>
          </a:bodyPr>
          <a:lstStyle/>
          <a:p>
            <a:pPr algn="l">
              <a:lnSpc>
                <a:spcPct val="100000"/>
              </a:lnSpc>
            </a:pPr>
            <a:r>
              <a:rPr lang="en-US" sz="1400" noProof="0">
                <a:solidFill>
                  <a:srgbClr val="2C2B2B"/>
                </a:solidFill>
                <a:latin typeface="Poppins" panose="00000500000000000000" pitchFamily="2" charset="-18"/>
                <a:cs typeface="Poppins" panose="00000500000000000000" pitchFamily="2" charset="-18"/>
              </a:rPr>
              <a:t>SOLARIS offers research at 7 synchrotron beamlines and at 2 Cryo-TEMs</a:t>
            </a:r>
          </a:p>
        </p:txBody>
      </p:sp>
      <p:sp>
        <p:nvSpPr>
          <p:cNvPr id="2" name="Dowolny kształt: kształt 1">
            <a:extLst>
              <a:ext uri="{FF2B5EF4-FFF2-40B4-BE49-F238E27FC236}">
                <a16:creationId xmlns:a16="http://schemas.microsoft.com/office/drawing/2014/main" id="{E3BF7A5D-F4FB-54C0-B160-FE91E23D36BC}"/>
              </a:ext>
            </a:extLst>
          </p:cNvPr>
          <p:cNvSpPr/>
          <p:nvPr/>
        </p:nvSpPr>
        <p:spPr>
          <a:xfrm>
            <a:off x="8671229" y="3427338"/>
            <a:ext cx="657226" cy="2138559"/>
          </a:xfrm>
          <a:custGeom>
            <a:avLst/>
            <a:gdLst>
              <a:gd name="connsiteX0" fmla="*/ 485775 w 600075"/>
              <a:gd name="connsiteY0" fmla="*/ 0 h 2524125"/>
              <a:gd name="connsiteX1" fmla="*/ 0 w 600075"/>
              <a:gd name="connsiteY1" fmla="*/ 2524125 h 2524125"/>
              <a:gd name="connsiteX2" fmla="*/ 600075 w 600075"/>
              <a:gd name="connsiteY2" fmla="*/ 2524125 h 2524125"/>
              <a:gd name="connsiteX3" fmla="*/ 600075 w 600075"/>
              <a:gd name="connsiteY3" fmla="*/ 9525 h 2524125"/>
              <a:gd name="connsiteX4" fmla="*/ 485775 w 600075"/>
              <a:gd name="connsiteY4" fmla="*/ 0 h 252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2524125">
                <a:moveTo>
                  <a:pt x="485775" y="0"/>
                </a:moveTo>
                <a:lnTo>
                  <a:pt x="0" y="2524125"/>
                </a:lnTo>
                <a:lnTo>
                  <a:pt x="600075" y="2524125"/>
                </a:lnTo>
                <a:lnTo>
                  <a:pt x="600075" y="9525"/>
                </a:lnTo>
                <a:lnTo>
                  <a:pt x="485775" y="0"/>
                </a:lnTo>
                <a:close/>
              </a:path>
            </a:pathLst>
          </a:custGeom>
          <a:solidFill>
            <a:srgbClr val="6E9BB2">
              <a:alpha val="50196"/>
            </a:srgbClr>
          </a:solidFill>
          <a:ln w="57150">
            <a:solidFill>
              <a:srgbClr val="6092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Dowolny kształt: kształt 2">
            <a:extLst>
              <a:ext uri="{FF2B5EF4-FFF2-40B4-BE49-F238E27FC236}">
                <a16:creationId xmlns:a16="http://schemas.microsoft.com/office/drawing/2014/main" id="{98AD0AFB-767C-2496-844B-4782B7B8AFBB}"/>
              </a:ext>
            </a:extLst>
          </p:cNvPr>
          <p:cNvSpPr/>
          <p:nvPr/>
        </p:nvSpPr>
        <p:spPr>
          <a:xfrm rot="3886327" flipH="1">
            <a:off x="7188375" y="3595531"/>
            <a:ext cx="585177" cy="2414438"/>
          </a:xfrm>
          <a:custGeom>
            <a:avLst/>
            <a:gdLst>
              <a:gd name="connsiteX0" fmla="*/ 485775 w 600075"/>
              <a:gd name="connsiteY0" fmla="*/ 0 h 2524125"/>
              <a:gd name="connsiteX1" fmla="*/ 0 w 600075"/>
              <a:gd name="connsiteY1" fmla="*/ 2524125 h 2524125"/>
              <a:gd name="connsiteX2" fmla="*/ 600075 w 600075"/>
              <a:gd name="connsiteY2" fmla="*/ 2524125 h 2524125"/>
              <a:gd name="connsiteX3" fmla="*/ 600075 w 600075"/>
              <a:gd name="connsiteY3" fmla="*/ 9525 h 2524125"/>
              <a:gd name="connsiteX4" fmla="*/ 485775 w 600075"/>
              <a:gd name="connsiteY4" fmla="*/ 0 h 252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2524125">
                <a:moveTo>
                  <a:pt x="485775" y="0"/>
                </a:moveTo>
                <a:lnTo>
                  <a:pt x="0" y="2524125"/>
                </a:lnTo>
                <a:lnTo>
                  <a:pt x="600075" y="2524125"/>
                </a:lnTo>
                <a:lnTo>
                  <a:pt x="600075" y="9525"/>
                </a:lnTo>
                <a:lnTo>
                  <a:pt x="485775" y="0"/>
                </a:lnTo>
                <a:close/>
              </a:path>
            </a:pathLst>
          </a:custGeom>
          <a:solidFill>
            <a:srgbClr val="F6B610">
              <a:alpha val="50196"/>
            </a:srgbClr>
          </a:solidFill>
          <a:ln w="57150">
            <a:solidFill>
              <a:srgbClr val="F6B6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Dowolny kształt: kształt 13">
            <a:extLst>
              <a:ext uri="{FF2B5EF4-FFF2-40B4-BE49-F238E27FC236}">
                <a16:creationId xmlns:a16="http://schemas.microsoft.com/office/drawing/2014/main" id="{A9AE2B2D-1D6F-2258-7E5F-E722EA5412F8}"/>
              </a:ext>
            </a:extLst>
          </p:cNvPr>
          <p:cNvSpPr/>
          <p:nvPr/>
        </p:nvSpPr>
        <p:spPr>
          <a:xfrm rot="10578229">
            <a:off x="6866572" y="1350085"/>
            <a:ext cx="561160" cy="1217025"/>
          </a:xfrm>
          <a:custGeom>
            <a:avLst/>
            <a:gdLst>
              <a:gd name="connsiteX0" fmla="*/ 485775 w 600075"/>
              <a:gd name="connsiteY0" fmla="*/ 0 h 2524125"/>
              <a:gd name="connsiteX1" fmla="*/ 0 w 600075"/>
              <a:gd name="connsiteY1" fmla="*/ 2524125 h 2524125"/>
              <a:gd name="connsiteX2" fmla="*/ 600075 w 600075"/>
              <a:gd name="connsiteY2" fmla="*/ 2524125 h 2524125"/>
              <a:gd name="connsiteX3" fmla="*/ 600075 w 600075"/>
              <a:gd name="connsiteY3" fmla="*/ 9525 h 2524125"/>
              <a:gd name="connsiteX4" fmla="*/ 485775 w 600075"/>
              <a:gd name="connsiteY4" fmla="*/ 0 h 252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2524125">
                <a:moveTo>
                  <a:pt x="485775" y="0"/>
                </a:moveTo>
                <a:lnTo>
                  <a:pt x="0" y="2524125"/>
                </a:lnTo>
                <a:lnTo>
                  <a:pt x="600075" y="2524125"/>
                </a:lnTo>
                <a:lnTo>
                  <a:pt x="600075" y="9525"/>
                </a:lnTo>
                <a:lnTo>
                  <a:pt x="485775" y="0"/>
                </a:lnTo>
                <a:close/>
              </a:path>
            </a:pathLst>
          </a:custGeom>
          <a:solidFill>
            <a:srgbClr val="7B6D9D">
              <a:alpha val="50196"/>
            </a:srgbClr>
          </a:solidFill>
          <a:ln w="57150">
            <a:solidFill>
              <a:srgbClr val="7B6D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Dowolny kształt: kształt 15">
            <a:extLst>
              <a:ext uri="{FF2B5EF4-FFF2-40B4-BE49-F238E27FC236}">
                <a16:creationId xmlns:a16="http://schemas.microsoft.com/office/drawing/2014/main" id="{054D6EC3-3394-1ED5-283F-FB840C4A62BA}"/>
              </a:ext>
            </a:extLst>
          </p:cNvPr>
          <p:cNvSpPr/>
          <p:nvPr/>
        </p:nvSpPr>
        <p:spPr>
          <a:xfrm rot="9444948">
            <a:off x="6488003" y="1282002"/>
            <a:ext cx="504208" cy="1726976"/>
          </a:xfrm>
          <a:custGeom>
            <a:avLst/>
            <a:gdLst>
              <a:gd name="connsiteX0" fmla="*/ 485775 w 600075"/>
              <a:gd name="connsiteY0" fmla="*/ 0 h 2524125"/>
              <a:gd name="connsiteX1" fmla="*/ 0 w 600075"/>
              <a:gd name="connsiteY1" fmla="*/ 2524125 h 2524125"/>
              <a:gd name="connsiteX2" fmla="*/ 600075 w 600075"/>
              <a:gd name="connsiteY2" fmla="*/ 2524125 h 2524125"/>
              <a:gd name="connsiteX3" fmla="*/ 600075 w 600075"/>
              <a:gd name="connsiteY3" fmla="*/ 9525 h 2524125"/>
              <a:gd name="connsiteX4" fmla="*/ 485775 w 600075"/>
              <a:gd name="connsiteY4" fmla="*/ 0 h 252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2524125">
                <a:moveTo>
                  <a:pt x="485775" y="0"/>
                </a:moveTo>
                <a:lnTo>
                  <a:pt x="0" y="2524125"/>
                </a:lnTo>
                <a:lnTo>
                  <a:pt x="600075" y="2524125"/>
                </a:lnTo>
                <a:lnTo>
                  <a:pt x="600075" y="9525"/>
                </a:lnTo>
                <a:lnTo>
                  <a:pt x="485775" y="0"/>
                </a:lnTo>
                <a:close/>
              </a:path>
            </a:pathLst>
          </a:custGeom>
          <a:solidFill>
            <a:srgbClr val="BB3F79">
              <a:alpha val="50196"/>
            </a:srgbClr>
          </a:solidFill>
          <a:ln w="57150">
            <a:solidFill>
              <a:srgbClr val="BB3F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Dowolny kształt: kształt 4">
            <a:extLst>
              <a:ext uri="{FF2B5EF4-FFF2-40B4-BE49-F238E27FC236}">
                <a16:creationId xmlns:a16="http://schemas.microsoft.com/office/drawing/2014/main" id="{3AF9F154-1CBE-9C69-43B9-D0BEAD5BC288}"/>
              </a:ext>
            </a:extLst>
          </p:cNvPr>
          <p:cNvSpPr/>
          <p:nvPr/>
        </p:nvSpPr>
        <p:spPr>
          <a:xfrm rot="5986654">
            <a:off x="6331958" y="2722254"/>
            <a:ext cx="915323" cy="1058609"/>
          </a:xfrm>
          <a:custGeom>
            <a:avLst/>
            <a:gdLst>
              <a:gd name="connsiteX0" fmla="*/ 485775 w 600075"/>
              <a:gd name="connsiteY0" fmla="*/ 0 h 2524125"/>
              <a:gd name="connsiteX1" fmla="*/ 0 w 600075"/>
              <a:gd name="connsiteY1" fmla="*/ 2524125 h 2524125"/>
              <a:gd name="connsiteX2" fmla="*/ 600075 w 600075"/>
              <a:gd name="connsiteY2" fmla="*/ 2524125 h 2524125"/>
              <a:gd name="connsiteX3" fmla="*/ 600075 w 600075"/>
              <a:gd name="connsiteY3" fmla="*/ 9525 h 2524125"/>
              <a:gd name="connsiteX4" fmla="*/ 485775 w 600075"/>
              <a:gd name="connsiteY4" fmla="*/ 0 h 252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2524125">
                <a:moveTo>
                  <a:pt x="485775" y="0"/>
                </a:moveTo>
                <a:lnTo>
                  <a:pt x="0" y="2524125"/>
                </a:lnTo>
                <a:lnTo>
                  <a:pt x="600075" y="2524125"/>
                </a:lnTo>
                <a:lnTo>
                  <a:pt x="600075" y="9525"/>
                </a:lnTo>
                <a:lnTo>
                  <a:pt x="485775" y="0"/>
                </a:lnTo>
                <a:close/>
              </a:path>
            </a:pathLst>
          </a:custGeom>
          <a:solidFill>
            <a:srgbClr val="BC1D16">
              <a:alpha val="50196"/>
            </a:srgbClr>
          </a:solidFill>
          <a:ln w="57150">
            <a:solidFill>
              <a:srgbClr val="BC1D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Dowolny kształt: kształt 5">
            <a:extLst>
              <a:ext uri="{FF2B5EF4-FFF2-40B4-BE49-F238E27FC236}">
                <a16:creationId xmlns:a16="http://schemas.microsoft.com/office/drawing/2014/main" id="{819B3511-FE0E-1065-F216-61A873A629D1}"/>
              </a:ext>
            </a:extLst>
          </p:cNvPr>
          <p:cNvSpPr/>
          <p:nvPr/>
        </p:nvSpPr>
        <p:spPr>
          <a:xfrm rot="1052713">
            <a:off x="8095668" y="3589634"/>
            <a:ext cx="705351" cy="1903016"/>
          </a:xfrm>
          <a:custGeom>
            <a:avLst/>
            <a:gdLst>
              <a:gd name="connsiteX0" fmla="*/ 485775 w 600075"/>
              <a:gd name="connsiteY0" fmla="*/ 0 h 2524125"/>
              <a:gd name="connsiteX1" fmla="*/ 0 w 600075"/>
              <a:gd name="connsiteY1" fmla="*/ 2524125 h 2524125"/>
              <a:gd name="connsiteX2" fmla="*/ 600075 w 600075"/>
              <a:gd name="connsiteY2" fmla="*/ 2524125 h 2524125"/>
              <a:gd name="connsiteX3" fmla="*/ 600075 w 600075"/>
              <a:gd name="connsiteY3" fmla="*/ 9525 h 2524125"/>
              <a:gd name="connsiteX4" fmla="*/ 485775 w 600075"/>
              <a:gd name="connsiteY4" fmla="*/ 0 h 252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2524125">
                <a:moveTo>
                  <a:pt x="485775" y="0"/>
                </a:moveTo>
                <a:lnTo>
                  <a:pt x="0" y="2524125"/>
                </a:lnTo>
                <a:lnTo>
                  <a:pt x="600075" y="2524125"/>
                </a:lnTo>
                <a:lnTo>
                  <a:pt x="600075" y="9525"/>
                </a:lnTo>
                <a:lnTo>
                  <a:pt x="485775" y="0"/>
                </a:lnTo>
                <a:close/>
              </a:path>
            </a:pathLst>
          </a:custGeom>
          <a:solidFill>
            <a:srgbClr val="35A836">
              <a:alpha val="50196"/>
            </a:srgbClr>
          </a:solidFill>
          <a:ln w="57150">
            <a:solidFill>
              <a:srgbClr val="35A8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Dowolny kształt: kształt 22">
            <a:extLst>
              <a:ext uri="{FF2B5EF4-FFF2-40B4-BE49-F238E27FC236}">
                <a16:creationId xmlns:a16="http://schemas.microsoft.com/office/drawing/2014/main" id="{82D3CAF0-16A2-59DF-DF9A-D14523B5F731}"/>
              </a:ext>
            </a:extLst>
          </p:cNvPr>
          <p:cNvSpPr/>
          <p:nvPr/>
        </p:nvSpPr>
        <p:spPr>
          <a:xfrm rot="5400000" flipH="1" flipV="1">
            <a:off x="9716051" y="1149174"/>
            <a:ext cx="1509453" cy="2348753"/>
          </a:xfrm>
          <a:custGeom>
            <a:avLst/>
            <a:gdLst>
              <a:gd name="connsiteX0" fmla="*/ 485775 w 600075"/>
              <a:gd name="connsiteY0" fmla="*/ 0 h 2524125"/>
              <a:gd name="connsiteX1" fmla="*/ 0 w 600075"/>
              <a:gd name="connsiteY1" fmla="*/ 2524125 h 2524125"/>
              <a:gd name="connsiteX2" fmla="*/ 600075 w 600075"/>
              <a:gd name="connsiteY2" fmla="*/ 2524125 h 2524125"/>
              <a:gd name="connsiteX3" fmla="*/ 600075 w 600075"/>
              <a:gd name="connsiteY3" fmla="*/ 9525 h 2524125"/>
              <a:gd name="connsiteX4" fmla="*/ 485775 w 600075"/>
              <a:gd name="connsiteY4" fmla="*/ 0 h 252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2524125">
                <a:moveTo>
                  <a:pt x="485775" y="0"/>
                </a:moveTo>
                <a:lnTo>
                  <a:pt x="0" y="2524125"/>
                </a:lnTo>
                <a:lnTo>
                  <a:pt x="600075" y="2524125"/>
                </a:lnTo>
                <a:lnTo>
                  <a:pt x="600075" y="9525"/>
                </a:lnTo>
                <a:lnTo>
                  <a:pt x="485775" y="0"/>
                </a:lnTo>
                <a:close/>
              </a:path>
            </a:pathLst>
          </a:custGeom>
          <a:solidFill>
            <a:srgbClr val="243062">
              <a:alpha val="30196"/>
            </a:srgbClr>
          </a:solidFill>
          <a:ln w="57150">
            <a:solidFill>
              <a:srgbClr val="2430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Dowolny kształt: kształt 23">
            <a:extLst>
              <a:ext uri="{FF2B5EF4-FFF2-40B4-BE49-F238E27FC236}">
                <a16:creationId xmlns:a16="http://schemas.microsoft.com/office/drawing/2014/main" id="{E03BF9D9-6391-6F34-6395-507733391305}"/>
              </a:ext>
            </a:extLst>
          </p:cNvPr>
          <p:cNvSpPr/>
          <p:nvPr/>
        </p:nvSpPr>
        <p:spPr>
          <a:xfrm flipH="1">
            <a:off x="9341675" y="3159912"/>
            <a:ext cx="561568" cy="2405985"/>
          </a:xfrm>
          <a:custGeom>
            <a:avLst/>
            <a:gdLst>
              <a:gd name="connsiteX0" fmla="*/ 485775 w 600075"/>
              <a:gd name="connsiteY0" fmla="*/ 0 h 2524125"/>
              <a:gd name="connsiteX1" fmla="*/ 0 w 600075"/>
              <a:gd name="connsiteY1" fmla="*/ 2524125 h 2524125"/>
              <a:gd name="connsiteX2" fmla="*/ 600075 w 600075"/>
              <a:gd name="connsiteY2" fmla="*/ 2524125 h 2524125"/>
              <a:gd name="connsiteX3" fmla="*/ 600075 w 600075"/>
              <a:gd name="connsiteY3" fmla="*/ 9525 h 2524125"/>
              <a:gd name="connsiteX4" fmla="*/ 485775 w 600075"/>
              <a:gd name="connsiteY4" fmla="*/ 0 h 252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2524125">
                <a:moveTo>
                  <a:pt x="485775" y="0"/>
                </a:moveTo>
                <a:lnTo>
                  <a:pt x="0" y="2524125"/>
                </a:lnTo>
                <a:lnTo>
                  <a:pt x="600075" y="2524125"/>
                </a:lnTo>
                <a:lnTo>
                  <a:pt x="600075" y="9525"/>
                </a:lnTo>
                <a:lnTo>
                  <a:pt x="485775" y="0"/>
                </a:lnTo>
                <a:close/>
              </a:path>
            </a:pathLst>
          </a:custGeom>
          <a:solidFill>
            <a:srgbClr val="6092AB">
              <a:alpha val="50196"/>
            </a:srgbClr>
          </a:solidFill>
          <a:ln w="57150">
            <a:solidFill>
              <a:srgbClr val="6092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Grafika 7">
            <a:extLst>
              <a:ext uri="{FF2B5EF4-FFF2-40B4-BE49-F238E27FC236}">
                <a16:creationId xmlns:a16="http://schemas.microsoft.com/office/drawing/2014/main" id="{E6D80A4F-6FC5-725A-20F3-C6593C4815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9974" y="6201084"/>
            <a:ext cx="1911281" cy="325976"/>
          </a:xfrm>
          <a:prstGeom prst="rect">
            <a:avLst/>
          </a:prstGeom>
        </p:spPr>
      </p:pic>
      <p:grpSp>
        <p:nvGrpSpPr>
          <p:cNvPr id="80" name="Grupa 79">
            <a:extLst>
              <a:ext uri="{FF2B5EF4-FFF2-40B4-BE49-F238E27FC236}">
                <a16:creationId xmlns:a16="http://schemas.microsoft.com/office/drawing/2014/main" id="{56690D78-C06C-C088-8346-DA4E7212F20E}"/>
              </a:ext>
            </a:extLst>
          </p:cNvPr>
          <p:cNvGrpSpPr/>
          <p:nvPr/>
        </p:nvGrpSpPr>
        <p:grpSpPr>
          <a:xfrm>
            <a:off x="4928729" y="756235"/>
            <a:ext cx="7192814" cy="5630838"/>
            <a:chOff x="4928729" y="756235"/>
            <a:chExt cx="7192814" cy="5630838"/>
          </a:xfrm>
        </p:grpSpPr>
        <p:pic>
          <p:nvPicPr>
            <p:cNvPr id="7" name="Obraz 6">
              <a:extLst>
                <a:ext uri="{FF2B5EF4-FFF2-40B4-BE49-F238E27FC236}">
                  <a16:creationId xmlns:a16="http://schemas.microsoft.com/office/drawing/2014/main" id="{2B2CA668-B070-E6EB-03D1-661524E758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9247" y="5231445"/>
              <a:ext cx="570953" cy="570953"/>
            </a:xfrm>
            <a:prstGeom prst="rect">
              <a:avLst/>
            </a:prstGeom>
          </p:spPr>
        </p:pic>
        <p:pic>
          <p:nvPicPr>
            <p:cNvPr id="11" name="Obraz 10">
              <a:extLst>
                <a:ext uri="{FF2B5EF4-FFF2-40B4-BE49-F238E27FC236}">
                  <a16:creationId xmlns:a16="http://schemas.microsoft.com/office/drawing/2014/main" id="{8D7BE1DD-FEE5-BCE2-EA1E-616AD47448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87253" y="1223864"/>
              <a:ext cx="451913" cy="429317"/>
            </a:xfrm>
            <a:prstGeom prst="rect">
              <a:avLst/>
            </a:prstGeom>
          </p:spPr>
        </p:pic>
        <p:pic>
          <p:nvPicPr>
            <p:cNvPr id="17" name="Obraz 16">
              <a:extLst>
                <a:ext uri="{FF2B5EF4-FFF2-40B4-BE49-F238E27FC236}">
                  <a16:creationId xmlns:a16="http://schemas.microsoft.com/office/drawing/2014/main" id="{D2C374C1-7CAD-583C-2E31-EBC663C804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13037" y="5697638"/>
              <a:ext cx="537521" cy="510645"/>
            </a:xfrm>
            <a:prstGeom prst="rect">
              <a:avLst/>
            </a:prstGeom>
          </p:spPr>
        </p:pic>
        <p:pic>
          <p:nvPicPr>
            <p:cNvPr id="18" name="Obraz 17">
              <a:extLst>
                <a:ext uri="{FF2B5EF4-FFF2-40B4-BE49-F238E27FC236}">
                  <a16:creationId xmlns:a16="http://schemas.microsoft.com/office/drawing/2014/main" id="{7CD68816-A895-DC2A-7CD4-B94E37C7C3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77864" y="1716680"/>
              <a:ext cx="455560" cy="428763"/>
            </a:xfrm>
            <a:prstGeom prst="rect">
              <a:avLst/>
            </a:prstGeom>
          </p:spPr>
        </p:pic>
        <p:pic>
          <p:nvPicPr>
            <p:cNvPr id="27" name="Obraz 26">
              <a:extLst>
                <a:ext uri="{FF2B5EF4-FFF2-40B4-BE49-F238E27FC236}">
                  <a16:creationId xmlns:a16="http://schemas.microsoft.com/office/drawing/2014/main" id="{12725362-5634-7BE9-A609-72BC4040DBD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90406" y="852588"/>
              <a:ext cx="1117288" cy="315425"/>
            </a:xfrm>
            <a:prstGeom prst="rect">
              <a:avLst/>
            </a:prstGeom>
          </p:spPr>
        </p:pic>
        <p:pic>
          <p:nvPicPr>
            <p:cNvPr id="31" name="Grafika 30">
              <a:extLst>
                <a:ext uri="{FF2B5EF4-FFF2-40B4-BE49-F238E27FC236}">
                  <a16:creationId xmlns:a16="http://schemas.microsoft.com/office/drawing/2014/main" id="{843EE01C-E0BA-4B85-0C6C-FAA0937491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90704" y="5734205"/>
              <a:ext cx="541227" cy="620432"/>
            </a:xfrm>
            <a:prstGeom prst="rect">
              <a:avLst/>
            </a:prstGeom>
          </p:spPr>
        </p:pic>
        <p:pic>
          <p:nvPicPr>
            <p:cNvPr id="32" name="Obraz 31">
              <a:extLst>
                <a:ext uri="{FF2B5EF4-FFF2-40B4-BE49-F238E27FC236}">
                  <a16:creationId xmlns:a16="http://schemas.microsoft.com/office/drawing/2014/main" id="{27B81A79-A946-8200-E767-86BB427563BC}"/>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1142208" y="3015572"/>
              <a:ext cx="979335" cy="441474"/>
            </a:xfrm>
            <a:prstGeom prst="rect">
              <a:avLst/>
            </a:prstGeom>
          </p:spPr>
        </p:pic>
        <p:pic>
          <p:nvPicPr>
            <p:cNvPr id="33" name="Obraz 32">
              <a:extLst>
                <a:ext uri="{FF2B5EF4-FFF2-40B4-BE49-F238E27FC236}">
                  <a16:creationId xmlns:a16="http://schemas.microsoft.com/office/drawing/2014/main" id="{C5E92719-B2BE-AF47-3140-784BF3AF8EC5}"/>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8800839" y="5701769"/>
              <a:ext cx="541227" cy="685304"/>
            </a:xfrm>
            <a:prstGeom prst="rect">
              <a:avLst/>
            </a:prstGeom>
          </p:spPr>
        </p:pic>
        <p:pic>
          <p:nvPicPr>
            <p:cNvPr id="34" name="Obraz 33">
              <a:extLst>
                <a:ext uri="{FF2B5EF4-FFF2-40B4-BE49-F238E27FC236}">
                  <a16:creationId xmlns:a16="http://schemas.microsoft.com/office/drawing/2014/main" id="{BEAACF23-7009-5BC5-8B10-17874261011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204016" y="3594940"/>
              <a:ext cx="684223" cy="643975"/>
            </a:xfrm>
            <a:prstGeom prst="rect">
              <a:avLst/>
            </a:prstGeom>
          </p:spPr>
        </p:pic>
        <p:pic>
          <p:nvPicPr>
            <p:cNvPr id="35" name="Obraz 34">
              <a:extLst>
                <a:ext uri="{FF2B5EF4-FFF2-40B4-BE49-F238E27FC236}">
                  <a16:creationId xmlns:a16="http://schemas.microsoft.com/office/drawing/2014/main" id="{C4272461-85F5-36F3-D26E-0FA4E16B2AB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651225" y="4006931"/>
              <a:ext cx="472759" cy="444950"/>
            </a:xfrm>
            <a:prstGeom prst="rect">
              <a:avLst/>
            </a:prstGeom>
          </p:spPr>
        </p:pic>
        <p:pic>
          <p:nvPicPr>
            <p:cNvPr id="36" name="Obraz 35">
              <a:extLst>
                <a:ext uri="{FF2B5EF4-FFF2-40B4-BE49-F238E27FC236}">
                  <a16:creationId xmlns:a16="http://schemas.microsoft.com/office/drawing/2014/main" id="{E77347CE-A3BF-EB39-3DED-984A60DBCE77}"/>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620252" y="4461659"/>
              <a:ext cx="492376" cy="332276"/>
            </a:xfrm>
            <a:prstGeom prst="rect">
              <a:avLst/>
            </a:prstGeom>
          </p:spPr>
        </p:pic>
        <p:pic>
          <p:nvPicPr>
            <p:cNvPr id="37" name="Obraz 36">
              <a:extLst>
                <a:ext uri="{FF2B5EF4-FFF2-40B4-BE49-F238E27FC236}">
                  <a16:creationId xmlns:a16="http://schemas.microsoft.com/office/drawing/2014/main" id="{13D689E5-7A29-0E34-D55F-D96461B97E4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706654" y="756235"/>
              <a:ext cx="472759" cy="393966"/>
            </a:xfrm>
            <a:prstGeom prst="rect">
              <a:avLst/>
            </a:prstGeom>
          </p:spPr>
        </p:pic>
        <p:pic>
          <p:nvPicPr>
            <p:cNvPr id="48" name="Obraz 47">
              <a:extLst>
                <a:ext uri="{FF2B5EF4-FFF2-40B4-BE49-F238E27FC236}">
                  <a16:creationId xmlns:a16="http://schemas.microsoft.com/office/drawing/2014/main" id="{76C75360-CAA2-0DDC-192B-797038FDEF82}"/>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10922790" y="2114780"/>
              <a:ext cx="629536" cy="558532"/>
            </a:xfrm>
            <a:prstGeom prst="rect">
              <a:avLst/>
            </a:prstGeom>
          </p:spPr>
        </p:pic>
        <p:pic>
          <p:nvPicPr>
            <p:cNvPr id="49" name="Obraz 48">
              <a:extLst>
                <a:ext uri="{FF2B5EF4-FFF2-40B4-BE49-F238E27FC236}">
                  <a16:creationId xmlns:a16="http://schemas.microsoft.com/office/drawing/2014/main" id="{0181DDFC-7647-C21E-A93B-2052A35232AF}"/>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075658" y="4525433"/>
              <a:ext cx="455386" cy="491226"/>
            </a:xfrm>
            <a:prstGeom prst="rect">
              <a:avLst/>
            </a:prstGeom>
          </p:spPr>
        </p:pic>
        <p:pic>
          <p:nvPicPr>
            <p:cNvPr id="52" name="Obraz 51">
              <a:extLst>
                <a:ext uri="{FF2B5EF4-FFF2-40B4-BE49-F238E27FC236}">
                  <a16:creationId xmlns:a16="http://schemas.microsoft.com/office/drawing/2014/main" id="{76682CB2-9592-65B6-D8F5-EE22593AACBA}"/>
                </a:ext>
              </a:extLst>
            </p:cNvPr>
            <p:cNvPicPr>
              <a:picLocks noChangeAspect="1"/>
            </p:cNvPicPr>
            <p:nvPr/>
          </p:nvPicPr>
          <p:blipFill>
            <a:blip r:embed="rId20" cstate="screen">
              <a:extLst>
                <a:ext uri="{28A0092B-C50C-407E-A947-70E740481C1C}">
                  <a14:useLocalDpi xmlns:a14="http://schemas.microsoft.com/office/drawing/2010/main"/>
                </a:ext>
              </a:extLst>
            </a:blip>
            <a:srcRect l="-1873"/>
            <a:stretch/>
          </p:blipFill>
          <p:spPr>
            <a:xfrm>
              <a:off x="11187233" y="5000463"/>
              <a:ext cx="684223" cy="368062"/>
            </a:xfrm>
            <a:prstGeom prst="rect">
              <a:avLst/>
            </a:prstGeom>
          </p:spPr>
        </p:pic>
        <p:pic>
          <p:nvPicPr>
            <p:cNvPr id="53" name="Obraz 52">
              <a:extLst>
                <a:ext uri="{FF2B5EF4-FFF2-40B4-BE49-F238E27FC236}">
                  <a16:creationId xmlns:a16="http://schemas.microsoft.com/office/drawing/2014/main" id="{D5109D7E-CF65-776F-CCFE-1970BF37E92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196194" y="4362904"/>
              <a:ext cx="537521" cy="510645"/>
            </a:xfrm>
            <a:prstGeom prst="rect">
              <a:avLst/>
            </a:prstGeom>
          </p:spPr>
        </p:pic>
        <p:pic>
          <p:nvPicPr>
            <p:cNvPr id="54" name="Obraz 53">
              <a:extLst>
                <a:ext uri="{FF2B5EF4-FFF2-40B4-BE49-F238E27FC236}">
                  <a16:creationId xmlns:a16="http://schemas.microsoft.com/office/drawing/2014/main" id="{0B7362FD-97DF-D8C1-25C6-B3157392184C}"/>
                </a:ext>
              </a:extLst>
            </p:cNvPr>
            <p:cNvPicPr>
              <a:picLocks noChangeAspect="1"/>
            </p:cNvPicPr>
            <p:nvPr/>
          </p:nvPicPr>
          <p:blipFill>
            <a:blip r:embed="rId21"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5580746" y="3000528"/>
              <a:ext cx="578165" cy="544155"/>
            </a:xfrm>
            <a:prstGeom prst="rect">
              <a:avLst/>
            </a:prstGeom>
          </p:spPr>
        </p:pic>
        <p:pic>
          <p:nvPicPr>
            <p:cNvPr id="55" name="Obraz 54">
              <a:extLst>
                <a:ext uri="{FF2B5EF4-FFF2-40B4-BE49-F238E27FC236}">
                  <a16:creationId xmlns:a16="http://schemas.microsoft.com/office/drawing/2014/main" id="{316B3A2F-9F4F-82B6-0073-57DE366C66A9}"/>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4928729" y="4047081"/>
              <a:ext cx="573844" cy="429813"/>
            </a:xfrm>
            <a:prstGeom prst="rect">
              <a:avLst/>
            </a:prstGeom>
          </p:spPr>
        </p:pic>
      </p:grpSp>
    </p:spTree>
    <p:extLst>
      <p:ext uri="{BB962C8B-B14F-4D97-AF65-F5344CB8AC3E}">
        <p14:creationId xmlns:p14="http://schemas.microsoft.com/office/powerpoint/2010/main" val="344721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2" grpId="0" animBg="1"/>
      <p:bldP spid="3" grpId="0" animBg="1"/>
      <p:bldP spid="14" grpId="0" animBg="1"/>
      <p:bldP spid="16" grpId="0" animBg="1"/>
      <p:bldP spid="5" grpId="0" animBg="1"/>
      <p:bldP spid="6"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DC262C88-69FB-765D-CCDB-0CE894CDC6F3}"/>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noProof="0" smtClean="0">
                <a:solidFill>
                  <a:schemeClr val="bg1"/>
                </a:solidFill>
                <a:latin typeface="Poppins Medium" panose="00000600000000000000" pitchFamily="2" charset="-18"/>
                <a:cs typeface="Poppins Medium" panose="00000600000000000000" pitchFamily="2" charset="-18"/>
              </a:rPr>
              <a:pPr algn="ctr"/>
              <a:t>5</a:t>
            </a:fld>
            <a:endParaRPr lang="en-US" sz="1000" noProof="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AC96354A-772E-0314-A0A3-25FE51C2802E}"/>
              </a:ext>
            </a:extLst>
          </p:cNvPr>
          <p:cNvSpPr txBox="1">
            <a:spLocks/>
          </p:cNvSpPr>
          <p:nvPr/>
        </p:nvSpPr>
        <p:spPr>
          <a:xfrm>
            <a:off x="333269" y="305472"/>
            <a:ext cx="6666196"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noProof="0">
                <a:solidFill>
                  <a:srgbClr val="2C2B2B"/>
                </a:solidFill>
                <a:latin typeface="Poppins"/>
                <a:cs typeface="Poppins"/>
              </a:rPr>
              <a:t>SOLARIS OPERATION: Operation Schedule</a:t>
            </a:r>
            <a:endParaRPr lang="en-US" sz="2200" b="1" noProof="0">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E455AA86-724C-DFB5-D626-2F9F1F820FE1}"/>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Łącznik prosty 15">
            <a:extLst>
              <a:ext uri="{FF2B5EF4-FFF2-40B4-BE49-F238E27FC236}">
                <a16:creationId xmlns:a16="http://schemas.microsoft.com/office/drawing/2014/main" id="{48E4EE0D-80C6-1288-E9EF-F4576A54673E}"/>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Obraz 12" descr="Obraz zawierający tekst, Czcionka, Grafika, projekt graficzny&#10;&#10;Opis wygenerowany automatycznie">
            <a:extLst>
              <a:ext uri="{FF2B5EF4-FFF2-40B4-BE49-F238E27FC236}">
                <a16:creationId xmlns:a16="http://schemas.microsoft.com/office/drawing/2014/main" id="{737E31F9-93D7-4023-4B5D-6B0F0601A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740" y="6437280"/>
            <a:ext cx="1815528" cy="328610"/>
          </a:xfrm>
          <a:prstGeom prst="rect">
            <a:avLst/>
          </a:prstGeom>
        </p:spPr>
      </p:pic>
      <p:pic>
        <p:nvPicPr>
          <p:cNvPr id="2" name="Picture 1">
            <a:extLst>
              <a:ext uri="{FF2B5EF4-FFF2-40B4-BE49-F238E27FC236}">
                <a16:creationId xmlns:a16="http://schemas.microsoft.com/office/drawing/2014/main" id="{CE67018B-E58A-A0F3-0CFE-19197C376D83}"/>
              </a:ext>
            </a:extLst>
          </p:cNvPr>
          <p:cNvPicPr>
            <a:picLocks noChangeAspect="1"/>
          </p:cNvPicPr>
          <p:nvPr/>
        </p:nvPicPr>
        <p:blipFill>
          <a:blip r:embed="rId3"/>
          <a:srcRect t="6466"/>
          <a:stretch>
            <a:fillRect/>
          </a:stretch>
        </p:blipFill>
        <p:spPr>
          <a:xfrm>
            <a:off x="102649" y="992635"/>
            <a:ext cx="7518167" cy="3591037"/>
          </a:xfrm>
          <a:prstGeom prst="rect">
            <a:avLst/>
          </a:prstGeom>
        </p:spPr>
      </p:pic>
      <p:sp>
        <p:nvSpPr>
          <p:cNvPr id="4" name="Prostokąt 15">
            <a:extLst>
              <a:ext uri="{FF2B5EF4-FFF2-40B4-BE49-F238E27FC236}">
                <a16:creationId xmlns:a16="http://schemas.microsoft.com/office/drawing/2014/main" id="{AD3C0DEA-0F89-6BEB-B1BE-9274E7387908}"/>
              </a:ext>
            </a:extLst>
          </p:cNvPr>
          <p:cNvSpPr/>
          <p:nvPr/>
        </p:nvSpPr>
        <p:spPr>
          <a:xfrm>
            <a:off x="7805049" y="1025428"/>
            <a:ext cx="4284302" cy="329735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ole tekstowe 3">
            <a:extLst>
              <a:ext uri="{FF2B5EF4-FFF2-40B4-BE49-F238E27FC236}">
                <a16:creationId xmlns:a16="http://schemas.microsoft.com/office/drawing/2014/main" id="{87804B23-8608-8A39-0343-4C7008F96487}"/>
              </a:ext>
            </a:extLst>
          </p:cNvPr>
          <p:cNvSpPr txBox="1"/>
          <p:nvPr/>
        </p:nvSpPr>
        <p:spPr>
          <a:xfrm>
            <a:off x="7384598" y="944947"/>
            <a:ext cx="4744006" cy="2970300"/>
          </a:xfrm>
          <a:prstGeom prst="rect">
            <a:avLst/>
          </a:prstGeom>
          <a:noFill/>
        </p:spPr>
        <p:txBody>
          <a:bodyPr wrap="square" lIns="91440" tIns="45720" rIns="91440" bIns="45720" rtlCol="0" anchor="t">
            <a:spAutoFit/>
          </a:bodyPr>
          <a:lstStyle/>
          <a:p>
            <a:pPr>
              <a:lnSpc>
                <a:spcPct val="150000"/>
              </a:lnSpc>
            </a:pPr>
            <a:r>
              <a:rPr lang="en-US" sz="1400" noProof="0">
                <a:solidFill>
                  <a:schemeClr val="accent5">
                    <a:lumMod val="75000"/>
                  </a:schemeClr>
                </a:solidFill>
                <a:latin typeface="Poppins"/>
                <a:cs typeface="Poppins"/>
              </a:rPr>
              <a:t>	STANDRAD OPERATION </a:t>
            </a:r>
            <a:r>
              <a:rPr lang="en-US" sz="1400" noProof="0">
                <a:solidFill>
                  <a:srgbClr val="0070C0"/>
                </a:solidFill>
                <a:latin typeface="Poppins"/>
                <a:cs typeface="Poppins"/>
              </a:rPr>
              <a:t>24/7</a:t>
            </a:r>
            <a:r>
              <a:rPr lang="en-US" sz="1400" noProof="0">
                <a:latin typeface="Poppins"/>
                <a:cs typeface="Poppins"/>
              </a:rPr>
              <a:t>  since 2025r.</a:t>
            </a:r>
          </a:p>
          <a:p>
            <a:pPr marL="742950" lvl="1" indent="-285750">
              <a:lnSpc>
                <a:spcPct val="150000"/>
              </a:lnSpc>
              <a:buFont typeface="Wingdings" panose="05000000000000000000" pitchFamily="2" charset="2"/>
              <a:buChar char="Ø"/>
            </a:pPr>
            <a:r>
              <a:rPr lang="en-US" sz="1400" noProof="0">
                <a:latin typeface="Poppins"/>
                <a:cs typeface="Poppins"/>
              </a:rPr>
              <a:t>2 shifts  (8:00-16:00; 14:00-22:00), </a:t>
            </a:r>
          </a:p>
          <a:p>
            <a:pPr marL="742950" lvl="1" indent="-285750">
              <a:lnSpc>
                <a:spcPct val="150000"/>
              </a:lnSpc>
              <a:buFont typeface="Wingdings" panose="05000000000000000000" pitchFamily="2" charset="2"/>
              <a:buChar char="Ø"/>
            </a:pPr>
            <a:r>
              <a:rPr lang="en-US" sz="1400" noProof="0">
                <a:latin typeface="Poppins"/>
                <a:ea typeface="Cambria"/>
                <a:cs typeface="Poppins"/>
              </a:rPr>
              <a:t>Mondays (from 8:00 am) for machine studies, developments and maintenance</a:t>
            </a:r>
            <a:endParaRPr lang="en-US" sz="1400" noProof="0">
              <a:latin typeface="Poppins" panose="00000500000000000000" pitchFamily="2" charset="-18"/>
              <a:ea typeface="Cambria" panose="02040503050406030204" pitchFamily="18" charset="0"/>
              <a:cs typeface="Poppins" panose="00000500000000000000" pitchFamily="2" charset="-18"/>
            </a:endParaRPr>
          </a:p>
          <a:p>
            <a:pPr marL="742950" lvl="1" indent="-285750">
              <a:lnSpc>
                <a:spcPct val="150000"/>
              </a:lnSpc>
              <a:buFont typeface="Wingdings" panose="05000000000000000000" pitchFamily="2" charset="2"/>
              <a:buChar char="Ø"/>
            </a:pPr>
            <a:r>
              <a:rPr lang="en-US" sz="1400" noProof="0">
                <a:latin typeface="Poppins"/>
                <a:ea typeface="Cambria"/>
                <a:cs typeface="Poppins"/>
              </a:rPr>
              <a:t>Tue-Mon (until 8:00 am) –User Operation</a:t>
            </a:r>
          </a:p>
          <a:p>
            <a:pPr marL="742950" lvl="1" indent="-285750">
              <a:lnSpc>
                <a:spcPct val="150000"/>
              </a:lnSpc>
              <a:buFont typeface="Wingdings" panose="05000000000000000000" pitchFamily="2" charset="2"/>
              <a:buChar char="Ø"/>
            </a:pPr>
            <a:r>
              <a:rPr lang="en-US" sz="1400" noProof="0">
                <a:latin typeface="Poppins"/>
                <a:cs typeface="Poppins"/>
              </a:rPr>
              <a:t>On-call duties 22:00-2:00</a:t>
            </a:r>
            <a:endParaRPr lang="en-US" sz="1400" noProof="0">
              <a:latin typeface="Poppins"/>
              <a:ea typeface="Cambria" panose="02040503050406030204" pitchFamily="18" charset="0"/>
              <a:cs typeface="Poppins"/>
            </a:endParaRPr>
          </a:p>
          <a:p>
            <a:pPr marL="742950" lvl="1" indent="-285750">
              <a:lnSpc>
                <a:spcPct val="150000"/>
              </a:lnSpc>
              <a:buFont typeface="Wingdings" panose="05000000000000000000" pitchFamily="2" charset="2"/>
              <a:buChar char="Ø"/>
            </a:pPr>
            <a:r>
              <a:rPr lang="en-US" sz="1400" noProof="0">
                <a:latin typeface="Poppins"/>
                <a:ea typeface="Cambria"/>
                <a:cs typeface="Poppins"/>
              </a:rPr>
              <a:t>Operation in decay mode, full filling pattern</a:t>
            </a:r>
            <a:endParaRPr lang="en-US" sz="1400" noProof="0">
              <a:latin typeface="Poppins" panose="00000500000000000000" pitchFamily="2" charset="-18"/>
              <a:ea typeface="Cambria" panose="02040503050406030204" pitchFamily="18" charset="0"/>
              <a:cs typeface="Poppins" panose="00000500000000000000" pitchFamily="2" charset="-18"/>
            </a:endParaRPr>
          </a:p>
          <a:p>
            <a:pPr marL="742950" lvl="1" indent="-285750">
              <a:lnSpc>
                <a:spcPct val="150000"/>
              </a:lnSpc>
              <a:buFont typeface="Wingdings" panose="05000000000000000000" pitchFamily="2" charset="2"/>
              <a:buChar char="Ø"/>
            </a:pPr>
            <a:r>
              <a:rPr lang="en-US" sz="1400" noProof="0">
                <a:latin typeface="Poppins"/>
                <a:cs typeface="Poppins"/>
              </a:rPr>
              <a:t>2 injections/day</a:t>
            </a:r>
          </a:p>
        </p:txBody>
      </p:sp>
      <p:graphicFrame>
        <p:nvGraphicFramePr>
          <p:cNvPr id="6" name="Wykres 4">
            <a:extLst>
              <a:ext uri="{FF2B5EF4-FFF2-40B4-BE49-F238E27FC236}">
                <a16:creationId xmlns:a16="http://schemas.microsoft.com/office/drawing/2014/main" id="{4AD98C53-F9ED-4EFC-88B8-75F273C8D2DF}"/>
              </a:ext>
            </a:extLst>
          </p:cNvPr>
          <p:cNvGraphicFramePr>
            <a:graphicFrameLocks/>
          </p:cNvGraphicFramePr>
          <p:nvPr>
            <p:extLst>
              <p:ext uri="{D42A27DB-BD31-4B8C-83A1-F6EECF244321}">
                <p14:modId xmlns:p14="http://schemas.microsoft.com/office/powerpoint/2010/main" val="1677489952"/>
              </p:ext>
            </p:extLst>
          </p:nvPr>
        </p:nvGraphicFramePr>
        <p:xfrm>
          <a:off x="7384598" y="3765135"/>
          <a:ext cx="4810066" cy="2970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Diagram 9">
            <a:extLst>
              <a:ext uri="{FF2B5EF4-FFF2-40B4-BE49-F238E27FC236}">
                <a16:creationId xmlns:a16="http://schemas.microsoft.com/office/drawing/2014/main" id="{7F451E3C-777D-2AAF-10FD-CD4101FA8DC4}"/>
              </a:ext>
            </a:extLst>
          </p:cNvPr>
          <p:cNvGraphicFramePr/>
          <p:nvPr>
            <p:extLst>
              <p:ext uri="{D42A27DB-BD31-4B8C-83A1-F6EECF244321}">
                <p14:modId xmlns:p14="http://schemas.microsoft.com/office/powerpoint/2010/main" val="3624951896"/>
              </p:ext>
            </p:extLst>
          </p:nvPr>
        </p:nvGraphicFramePr>
        <p:xfrm>
          <a:off x="1199610" y="4675029"/>
          <a:ext cx="4659932" cy="16708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98044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C7C78-CB4D-CE4C-1BAC-2D7B23718CCC}"/>
            </a:ext>
          </a:extLst>
        </p:cNvPr>
        <p:cNvGrpSpPr/>
        <p:nvPr/>
      </p:nvGrpSpPr>
      <p:grpSpPr>
        <a:xfrm>
          <a:off x="0" y="0"/>
          <a:ext cx="0" cy="0"/>
          <a:chOff x="0" y="0"/>
          <a:chExt cx="0" cy="0"/>
        </a:xfrm>
      </p:grpSpPr>
      <p:pic>
        <p:nvPicPr>
          <p:cNvPr id="16" name="Obraz 15">
            <a:extLst>
              <a:ext uri="{FF2B5EF4-FFF2-40B4-BE49-F238E27FC236}">
                <a16:creationId xmlns:a16="http://schemas.microsoft.com/office/drawing/2014/main" id="{1AEBA721-737B-C6BC-8A7D-789A385BA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196" y="2830267"/>
            <a:ext cx="4269181" cy="3267596"/>
          </a:xfrm>
          <a:prstGeom prst="rect">
            <a:avLst/>
          </a:prstGeom>
        </p:spPr>
      </p:pic>
      <p:sp>
        <p:nvSpPr>
          <p:cNvPr id="7" name="Prostokąt 6">
            <a:extLst>
              <a:ext uri="{FF2B5EF4-FFF2-40B4-BE49-F238E27FC236}">
                <a16:creationId xmlns:a16="http://schemas.microsoft.com/office/drawing/2014/main" id="{DE265AA7-9986-E485-C4DE-4EE67B5F7D87}"/>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ymbol zastępczy numeru slajdu 10">
            <a:extLst>
              <a:ext uri="{FF2B5EF4-FFF2-40B4-BE49-F238E27FC236}">
                <a16:creationId xmlns:a16="http://schemas.microsoft.com/office/drawing/2014/main" id="{15489AC4-79B9-05DC-4BF2-B7EAA98C723B}"/>
              </a:ext>
            </a:extLst>
          </p:cNvPr>
          <p:cNvSpPr>
            <a:spLocks noGrp="1"/>
          </p:cNvSpPr>
          <p:nvPr>
            <p:ph type="sldNum" sz="quarter" idx="12"/>
          </p:nvPr>
        </p:nvSpPr>
        <p:spPr>
          <a:xfrm>
            <a:off x="11818374" y="6536466"/>
            <a:ext cx="348487" cy="273845"/>
          </a:xfrm>
        </p:spPr>
        <p:txBody>
          <a:bodyPr/>
          <a:lstStyle/>
          <a:p>
            <a:pPr algn="ctr"/>
            <a:fld id="{B7831529-6EE4-4949-88D4-688B43586314}" type="slidenum">
              <a:rPr lang="en-US" sz="1000" noProof="0" smtClean="0">
                <a:solidFill>
                  <a:schemeClr val="bg1"/>
                </a:solidFill>
                <a:latin typeface="Poppins Medium" panose="00000600000000000000" pitchFamily="2" charset="-18"/>
                <a:cs typeface="Poppins Medium" panose="00000600000000000000" pitchFamily="2" charset="-18"/>
              </a:rPr>
              <a:pPr algn="ctr"/>
              <a:t>6</a:t>
            </a:fld>
            <a:endParaRPr lang="en-US" sz="1000" noProof="0">
              <a:solidFill>
                <a:schemeClr val="bg1"/>
              </a:solidFill>
              <a:latin typeface="Poppins Medium" panose="00000600000000000000" pitchFamily="2" charset="-18"/>
              <a:cs typeface="Poppins Medium" panose="00000600000000000000" pitchFamily="2" charset="-18"/>
            </a:endParaRPr>
          </a:p>
        </p:txBody>
      </p:sp>
      <p:pic>
        <p:nvPicPr>
          <p:cNvPr id="5" name="Grafika 4">
            <a:extLst>
              <a:ext uri="{FF2B5EF4-FFF2-40B4-BE49-F238E27FC236}">
                <a16:creationId xmlns:a16="http://schemas.microsoft.com/office/drawing/2014/main" id="{EA50E4ED-757D-7957-CD7F-6DCE81F514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70" y="6437838"/>
            <a:ext cx="1911281" cy="325976"/>
          </a:xfrm>
          <a:prstGeom prst="rect">
            <a:avLst/>
          </a:prstGeom>
        </p:spPr>
      </p:pic>
      <p:cxnSp>
        <p:nvCxnSpPr>
          <p:cNvPr id="6" name="Łącznik prosty 5">
            <a:extLst>
              <a:ext uri="{FF2B5EF4-FFF2-40B4-BE49-F238E27FC236}">
                <a16:creationId xmlns:a16="http://schemas.microsoft.com/office/drawing/2014/main" id="{C168D8F0-C9A2-4BCF-335B-9A6CAF0591AC}"/>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ytuł 4">
            <a:extLst>
              <a:ext uri="{FF2B5EF4-FFF2-40B4-BE49-F238E27FC236}">
                <a16:creationId xmlns:a16="http://schemas.microsoft.com/office/drawing/2014/main" id="{3EEED0A7-1E33-12A9-AC39-B8448AA4EDCE}"/>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noProof="0">
                <a:solidFill>
                  <a:srgbClr val="2C2B2B"/>
                </a:solidFill>
                <a:latin typeface="Poppins"/>
                <a:cs typeface="Poppins"/>
              </a:rPr>
              <a:t> </a:t>
            </a:r>
            <a:r>
              <a:rPr lang="en-US" sz="2200" b="1" noProof="0">
                <a:solidFill>
                  <a:srgbClr val="2C2B2B"/>
                </a:solidFill>
                <a:latin typeface="Poppins"/>
                <a:ea typeface="Cambria"/>
                <a:cs typeface="Poppins"/>
              </a:rPr>
              <a:t>SOLARIS OPERATION: STATISTICS</a:t>
            </a:r>
            <a:endParaRPr lang="en-US" sz="2200" b="1" noProof="0">
              <a:solidFill>
                <a:srgbClr val="2C2B2B"/>
              </a:solidFill>
              <a:latin typeface="Poppins" panose="00000500000000000000" pitchFamily="2" charset="-18"/>
              <a:ea typeface="Cambria"/>
              <a:cs typeface="Poppins" panose="00000500000000000000" pitchFamily="2" charset="-18"/>
            </a:endParaRPr>
          </a:p>
        </p:txBody>
      </p:sp>
      <p:sp>
        <p:nvSpPr>
          <p:cNvPr id="3" name="Prostokąt 2">
            <a:extLst>
              <a:ext uri="{FF2B5EF4-FFF2-40B4-BE49-F238E27FC236}">
                <a16:creationId xmlns:a16="http://schemas.microsoft.com/office/drawing/2014/main" id="{E1AB996E-82DD-C217-CCE2-EE6977A48977}"/>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aphicFrame>
        <p:nvGraphicFramePr>
          <p:cNvPr id="12" name="Diagram 11">
            <a:extLst>
              <a:ext uri="{FF2B5EF4-FFF2-40B4-BE49-F238E27FC236}">
                <a16:creationId xmlns:a16="http://schemas.microsoft.com/office/drawing/2014/main" id="{44CC86C2-2FED-ED9C-2BD8-04AA8DC0E847}"/>
              </a:ext>
            </a:extLst>
          </p:cNvPr>
          <p:cNvGraphicFramePr/>
          <p:nvPr/>
        </p:nvGraphicFramePr>
        <p:xfrm>
          <a:off x="333269" y="868677"/>
          <a:ext cx="6905564" cy="16421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Obraz 7">
            <a:extLst>
              <a:ext uri="{FF2B5EF4-FFF2-40B4-BE49-F238E27FC236}">
                <a16:creationId xmlns:a16="http://schemas.microsoft.com/office/drawing/2014/main" id="{8C905B3A-3C7C-122F-E9F9-4AB7AF5BDB15}"/>
              </a:ext>
            </a:extLst>
          </p:cNvPr>
          <p:cNvPicPr>
            <a:picLocks noChangeAspect="1"/>
          </p:cNvPicPr>
          <p:nvPr/>
        </p:nvPicPr>
        <p:blipFill>
          <a:blip r:embed="rId11"/>
          <a:stretch>
            <a:fillRect/>
          </a:stretch>
        </p:blipFill>
        <p:spPr>
          <a:xfrm>
            <a:off x="0" y="2792260"/>
            <a:ext cx="4318838" cy="3305603"/>
          </a:xfrm>
          <a:prstGeom prst="rect">
            <a:avLst/>
          </a:prstGeom>
        </p:spPr>
      </p:pic>
      <p:graphicFrame>
        <p:nvGraphicFramePr>
          <p:cNvPr id="10" name="Wykres 9">
            <a:extLst>
              <a:ext uri="{FF2B5EF4-FFF2-40B4-BE49-F238E27FC236}">
                <a16:creationId xmlns:a16="http://schemas.microsoft.com/office/drawing/2014/main" id="{6B5FBC91-16F6-9E84-8CD2-96DEB6F47F66}"/>
              </a:ext>
            </a:extLst>
          </p:cNvPr>
          <p:cNvGraphicFramePr>
            <a:graphicFrameLocks/>
          </p:cNvGraphicFramePr>
          <p:nvPr/>
        </p:nvGraphicFramePr>
        <p:xfrm>
          <a:off x="7826865" y="305472"/>
          <a:ext cx="4401316" cy="3203422"/>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Wykres 12">
            <a:extLst>
              <a:ext uri="{FF2B5EF4-FFF2-40B4-BE49-F238E27FC236}">
                <a16:creationId xmlns:a16="http://schemas.microsoft.com/office/drawing/2014/main" id="{80E9398B-CFC4-CF01-8912-55470F0373A8}"/>
              </a:ext>
            </a:extLst>
          </p:cNvPr>
          <p:cNvGraphicFramePr>
            <a:graphicFrameLocks/>
          </p:cNvGraphicFramePr>
          <p:nvPr/>
        </p:nvGraphicFramePr>
        <p:xfrm>
          <a:off x="7971099" y="3506159"/>
          <a:ext cx="4195762" cy="266886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34456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A8F25-8744-04BA-F3F3-6BF10BA4BD35}"/>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7D0B9E0C-59EB-C520-3B5F-EF38BFCAEB0F}"/>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ymbol zastępczy numeru slajdu 10">
            <a:extLst>
              <a:ext uri="{FF2B5EF4-FFF2-40B4-BE49-F238E27FC236}">
                <a16:creationId xmlns:a16="http://schemas.microsoft.com/office/drawing/2014/main" id="{5F1F0567-09DE-B8BE-073C-3BBC4F0786DF}"/>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noProof="0" smtClean="0">
                <a:solidFill>
                  <a:schemeClr val="bg1"/>
                </a:solidFill>
                <a:latin typeface="Poppins Medium" panose="00000600000000000000" pitchFamily="2" charset="-18"/>
                <a:cs typeface="Poppins Medium" panose="00000600000000000000" pitchFamily="2" charset="-18"/>
              </a:rPr>
              <a:pPr algn="ctr"/>
              <a:t>7</a:t>
            </a:fld>
            <a:endParaRPr lang="en-US" sz="1000" noProof="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5BED5D77-5A65-136A-3E64-37D20EA23440}"/>
              </a:ext>
            </a:extLst>
          </p:cNvPr>
          <p:cNvSpPr txBox="1">
            <a:spLocks/>
          </p:cNvSpPr>
          <p:nvPr/>
        </p:nvSpPr>
        <p:spPr>
          <a:xfrm>
            <a:off x="333269" y="305472"/>
            <a:ext cx="8074642" cy="657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noProof="0">
                <a:solidFill>
                  <a:srgbClr val="2C2B2B"/>
                </a:solidFill>
                <a:latin typeface="Poppins"/>
                <a:cs typeface="Poppins"/>
              </a:rPr>
              <a:t>Main Failures</a:t>
            </a:r>
            <a:endParaRPr lang="en-US" sz="2200" b="1" noProof="0">
              <a:solidFill>
                <a:srgbClr val="2C2B2B"/>
              </a:solidFill>
              <a:latin typeface="Poppins"/>
              <a:ea typeface="Calibri Light"/>
              <a:cs typeface="Poppins"/>
            </a:endParaRPr>
          </a:p>
        </p:txBody>
      </p:sp>
      <p:sp>
        <p:nvSpPr>
          <p:cNvPr id="3" name="Prostokąt 2">
            <a:extLst>
              <a:ext uri="{FF2B5EF4-FFF2-40B4-BE49-F238E27FC236}">
                <a16:creationId xmlns:a16="http://schemas.microsoft.com/office/drawing/2014/main" id="{A8B1646B-7519-BAE4-E608-6142D0D765C5}"/>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Łącznik prosty 15">
            <a:extLst>
              <a:ext uri="{FF2B5EF4-FFF2-40B4-BE49-F238E27FC236}">
                <a16:creationId xmlns:a16="http://schemas.microsoft.com/office/drawing/2014/main" id="{9C9545C1-479B-BFE1-CEB4-A65D3410509B}"/>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Obraz 12" descr="Obraz zawierający tekst, Czcionka, Grafika, projekt graficzny&#10;&#10;Opis wygenerowany automatycznie">
            <a:extLst>
              <a:ext uri="{FF2B5EF4-FFF2-40B4-BE49-F238E27FC236}">
                <a16:creationId xmlns:a16="http://schemas.microsoft.com/office/drawing/2014/main" id="{3EFDCE63-F81C-020D-1BE4-22C661F54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740" y="6437280"/>
            <a:ext cx="1815528" cy="328610"/>
          </a:xfrm>
          <a:prstGeom prst="rect">
            <a:avLst/>
          </a:prstGeom>
        </p:spPr>
      </p:pic>
      <p:graphicFrame>
        <p:nvGraphicFramePr>
          <p:cNvPr id="8" name="Diagram 7">
            <a:extLst>
              <a:ext uri="{FF2B5EF4-FFF2-40B4-BE49-F238E27FC236}">
                <a16:creationId xmlns:a16="http://schemas.microsoft.com/office/drawing/2014/main" id="{73AEC9EC-F39E-FB82-0736-03A3C64ABBE2}"/>
              </a:ext>
            </a:extLst>
          </p:cNvPr>
          <p:cNvGraphicFramePr/>
          <p:nvPr>
            <p:extLst>
              <p:ext uri="{D42A27DB-BD31-4B8C-83A1-F6EECF244321}">
                <p14:modId xmlns:p14="http://schemas.microsoft.com/office/powerpoint/2010/main" val="1715209988"/>
              </p:ext>
            </p:extLst>
          </p:nvPr>
        </p:nvGraphicFramePr>
        <p:xfrm>
          <a:off x="267592" y="766293"/>
          <a:ext cx="11709759" cy="5898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Obraz 13" descr="Obraz zawierający elektronika, obwód, Inżynieria elektroniczna, Komponent elektroniczny&#10;&#10;Opis wygenerowany automatycznie">
            <a:extLst>
              <a:ext uri="{FF2B5EF4-FFF2-40B4-BE49-F238E27FC236}">
                <a16:creationId xmlns:a16="http://schemas.microsoft.com/office/drawing/2014/main" id="{DE998E5D-F0A8-B372-66FD-068FDA18C3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5984" y="3683055"/>
            <a:ext cx="2052974" cy="2737298"/>
          </a:xfrm>
          <a:prstGeom prst="rect">
            <a:avLst/>
          </a:prstGeom>
          <a:ln>
            <a:solidFill>
              <a:schemeClr val="tx1"/>
            </a:solidFill>
          </a:ln>
          <a:effectLst>
            <a:innerShdw blurRad="63500" dist="50800" dir="8100000">
              <a:prstClr val="black">
                <a:alpha val="50000"/>
              </a:prstClr>
            </a:innerShdw>
          </a:effectLst>
        </p:spPr>
      </p:pic>
      <p:pic>
        <p:nvPicPr>
          <p:cNvPr id="4" name="Obraz 7" descr="Obraz zawierający motocykl, Część samochodowa&#10;&#10;Opis wygenerowany automatycznie">
            <a:extLst>
              <a:ext uri="{FF2B5EF4-FFF2-40B4-BE49-F238E27FC236}">
                <a16:creationId xmlns:a16="http://schemas.microsoft.com/office/drawing/2014/main" id="{1C8CC894-FA49-6D09-B577-75B77787BA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4568240" y="2720357"/>
            <a:ext cx="3108462" cy="2331347"/>
          </a:xfrm>
          <a:prstGeom prst="rect">
            <a:avLst/>
          </a:prstGeom>
          <a:ln>
            <a:solidFill>
              <a:schemeClr val="tx1"/>
            </a:solidFill>
          </a:ln>
          <a:effectLst>
            <a:outerShdw blurRad="50800" dist="38100" dir="18900000" algn="bl" rotWithShape="0">
              <a:prstClr val="black">
                <a:alpha val="40000"/>
              </a:prstClr>
            </a:outerShdw>
          </a:effectLst>
        </p:spPr>
      </p:pic>
      <p:pic>
        <p:nvPicPr>
          <p:cNvPr id="5" name="Obraz 15" descr="Obraz zawierający elektronika, Inżynieria elektroniczna, Komponent elektroniczny, Element obwodu&#10;&#10;Opis wygenerowany automatycznie">
            <a:extLst>
              <a:ext uri="{FF2B5EF4-FFF2-40B4-BE49-F238E27FC236}">
                <a16:creationId xmlns:a16="http://schemas.microsoft.com/office/drawing/2014/main" id="{763CE03B-9A90-637D-3B53-90563B0346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7017" y="1739919"/>
            <a:ext cx="2963557" cy="3951409"/>
          </a:xfrm>
          <a:prstGeom prst="rect">
            <a:avLst/>
          </a:prstGeom>
          <a:ln>
            <a:solidFill>
              <a:schemeClr val="tx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68111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graphicEl>
                                              <a:dgm id="{B2B99B55-20F7-4261-8F3D-420B9E035758}"/>
                                            </p:graphicEl>
                                          </p:spTgt>
                                        </p:tgtEl>
                                        <p:attrNameLst>
                                          <p:attrName>style.visibility</p:attrName>
                                        </p:attrNameLst>
                                      </p:cBhvr>
                                      <p:to>
                                        <p:strVal val="visible"/>
                                      </p:to>
                                    </p:set>
                                    <p:anim calcmode="lin" valueType="num">
                                      <p:cBhvr>
                                        <p:cTn id="7" dur="500" fill="hold"/>
                                        <p:tgtEl>
                                          <p:spTgt spid="8">
                                            <p:graphicEl>
                                              <a:dgm id="{B2B99B55-20F7-4261-8F3D-420B9E035758}"/>
                                            </p:graphicEl>
                                          </p:spTgt>
                                        </p:tgtEl>
                                        <p:attrNameLst>
                                          <p:attrName>ppt_w</p:attrName>
                                        </p:attrNameLst>
                                      </p:cBhvr>
                                      <p:tavLst>
                                        <p:tav tm="0">
                                          <p:val>
                                            <p:fltVal val="0"/>
                                          </p:val>
                                        </p:tav>
                                        <p:tav tm="100000">
                                          <p:val>
                                            <p:strVal val="#ppt_w"/>
                                          </p:val>
                                        </p:tav>
                                      </p:tavLst>
                                    </p:anim>
                                    <p:anim calcmode="lin" valueType="num">
                                      <p:cBhvr>
                                        <p:cTn id="8" dur="500" fill="hold"/>
                                        <p:tgtEl>
                                          <p:spTgt spid="8">
                                            <p:graphicEl>
                                              <a:dgm id="{B2B99B55-20F7-4261-8F3D-420B9E035758}"/>
                                            </p:graphicEl>
                                          </p:spTgt>
                                        </p:tgtEl>
                                        <p:attrNameLst>
                                          <p:attrName>ppt_h</p:attrName>
                                        </p:attrNameLst>
                                      </p:cBhvr>
                                      <p:tavLst>
                                        <p:tav tm="0">
                                          <p:val>
                                            <p:fltVal val="0"/>
                                          </p:val>
                                        </p:tav>
                                        <p:tav tm="100000">
                                          <p:val>
                                            <p:strVal val="#ppt_h"/>
                                          </p:val>
                                        </p:tav>
                                      </p:tavLst>
                                    </p:anim>
                                    <p:animEffect transition="in" filter="fade">
                                      <p:cBhvr>
                                        <p:cTn id="9" dur="500"/>
                                        <p:tgtEl>
                                          <p:spTgt spid="8">
                                            <p:graphicEl>
                                              <a:dgm id="{B2B99B55-20F7-4261-8F3D-420B9E035758}"/>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graphicEl>
                                              <a:dgm id="{2E0B874B-AB98-4602-8F2E-9A222C4BF350}"/>
                                            </p:graphicEl>
                                          </p:spTgt>
                                        </p:tgtEl>
                                        <p:attrNameLst>
                                          <p:attrName>style.visibility</p:attrName>
                                        </p:attrNameLst>
                                      </p:cBhvr>
                                      <p:to>
                                        <p:strVal val="visible"/>
                                      </p:to>
                                    </p:set>
                                    <p:anim calcmode="lin" valueType="num">
                                      <p:cBhvr>
                                        <p:cTn id="12" dur="500" fill="hold"/>
                                        <p:tgtEl>
                                          <p:spTgt spid="8">
                                            <p:graphicEl>
                                              <a:dgm id="{2E0B874B-AB98-4602-8F2E-9A222C4BF350}"/>
                                            </p:graphicEl>
                                          </p:spTgt>
                                        </p:tgtEl>
                                        <p:attrNameLst>
                                          <p:attrName>ppt_w</p:attrName>
                                        </p:attrNameLst>
                                      </p:cBhvr>
                                      <p:tavLst>
                                        <p:tav tm="0">
                                          <p:val>
                                            <p:fltVal val="0"/>
                                          </p:val>
                                        </p:tav>
                                        <p:tav tm="100000">
                                          <p:val>
                                            <p:strVal val="#ppt_w"/>
                                          </p:val>
                                        </p:tav>
                                      </p:tavLst>
                                    </p:anim>
                                    <p:anim calcmode="lin" valueType="num">
                                      <p:cBhvr>
                                        <p:cTn id="13" dur="500" fill="hold"/>
                                        <p:tgtEl>
                                          <p:spTgt spid="8">
                                            <p:graphicEl>
                                              <a:dgm id="{2E0B874B-AB98-4602-8F2E-9A222C4BF350}"/>
                                            </p:graphicEl>
                                          </p:spTgt>
                                        </p:tgtEl>
                                        <p:attrNameLst>
                                          <p:attrName>ppt_h</p:attrName>
                                        </p:attrNameLst>
                                      </p:cBhvr>
                                      <p:tavLst>
                                        <p:tav tm="0">
                                          <p:val>
                                            <p:fltVal val="0"/>
                                          </p:val>
                                        </p:tav>
                                        <p:tav tm="100000">
                                          <p:val>
                                            <p:strVal val="#ppt_h"/>
                                          </p:val>
                                        </p:tav>
                                      </p:tavLst>
                                    </p:anim>
                                    <p:animEffect transition="in" filter="fade">
                                      <p:cBhvr>
                                        <p:cTn id="14" dur="500"/>
                                        <p:tgtEl>
                                          <p:spTgt spid="8">
                                            <p:graphicEl>
                                              <a:dgm id="{2E0B874B-AB98-4602-8F2E-9A222C4BF350}"/>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graphicEl>
                                              <a:dgm id="{1FBDFC86-B1F5-4D92-AE10-3D3B7063201B}"/>
                                            </p:graphicEl>
                                          </p:spTgt>
                                        </p:tgtEl>
                                        <p:attrNameLst>
                                          <p:attrName>style.visibility</p:attrName>
                                        </p:attrNameLst>
                                      </p:cBhvr>
                                      <p:to>
                                        <p:strVal val="visible"/>
                                      </p:to>
                                    </p:set>
                                    <p:anim calcmode="lin" valueType="num">
                                      <p:cBhvr>
                                        <p:cTn id="17" dur="500" fill="hold"/>
                                        <p:tgtEl>
                                          <p:spTgt spid="8">
                                            <p:graphicEl>
                                              <a:dgm id="{1FBDFC86-B1F5-4D92-AE10-3D3B7063201B}"/>
                                            </p:graphicEl>
                                          </p:spTgt>
                                        </p:tgtEl>
                                        <p:attrNameLst>
                                          <p:attrName>ppt_w</p:attrName>
                                        </p:attrNameLst>
                                      </p:cBhvr>
                                      <p:tavLst>
                                        <p:tav tm="0">
                                          <p:val>
                                            <p:fltVal val="0"/>
                                          </p:val>
                                        </p:tav>
                                        <p:tav tm="100000">
                                          <p:val>
                                            <p:strVal val="#ppt_w"/>
                                          </p:val>
                                        </p:tav>
                                      </p:tavLst>
                                    </p:anim>
                                    <p:anim calcmode="lin" valueType="num">
                                      <p:cBhvr>
                                        <p:cTn id="18" dur="500" fill="hold"/>
                                        <p:tgtEl>
                                          <p:spTgt spid="8">
                                            <p:graphicEl>
                                              <a:dgm id="{1FBDFC86-B1F5-4D92-AE10-3D3B7063201B}"/>
                                            </p:graphicEl>
                                          </p:spTgt>
                                        </p:tgtEl>
                                        <p:attrNameLst>
                                          <p:attrName>ppt_h</p:attrName>
                                        </p:attrNameLst>
                                      </p:cBhvr>
                                      <p:tavLst>
                                        <p:tav tm="0">
                                          <p:val>
                                            <p:fltVal val="0"/>
                                          </p:val>
                                        </p:tav>
                                        <p:tav tm="100000">
                                          <p:val>
                                            <p:strVal val="#ppt_h"/>
                                          </p:val>
                                        </p:tav>
                                      </p:tavLst>
                                    </p:anim>
                                    <p:animEffect transition="in" filter="fade">
                                      <p:cBhvr>
                                        <p:cTn id="19" dur="500"/>
                                        <p:tgtEl>
                                          <p:spTgt spid="8">
                                            <p:graphicEl>
                                              <a:dgm id="{1FBDFC86-B1F5-4D92-AE10-3D3B7063201B}"/>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graphicEl>
                                              <a:dgm id="{3CC476BD-1931-4560-B228-D85C587F7FB8}"/>
                                            </p:graphicEl>
                                          </p:spTgt>
                                        </p:tgtEl>
                                        <p:attrNameLst>
                                          <p:attrName>style.visibility</p:attrName>
                                        </p:attrNameLst>
                                      </p:cBhvr>
                                      <p:to>
                                        <p:strVal val="visible"/>
                                      </p:to>
                                    </p:set>
                                    <p:anim calcmode="lin" valueType="num">
                                      <p:cBhvr>
                                        <p:cTn id="33" dur="500" fill="hold"/>
                                        <p:tgtEl>
                                          <p:spTgt spid="8">
                                            <p:graphicEl>
                                              <a:dgm id="{3CC476BD-1931-4560-B228-D85C587F7FB8}"/>
                                            </p:graphicEl>
                                          </p:spTgt>
                                        </p:tgtEl>
                                        <p:attrNameLst>
                                          <p:attrName>ppt_w</p:attrName>
                                        </p:attrNameLst>
                                      </p:cBhvr>
                                      <p:tavLst>
                                        <p:tav tm="0">
                                          <p:val>
                                            <p:fltVal val="0"/>
                                          </p:val>
                                        </p:tav>
                                        <p:tav tm="100000">
                                          <p:val>
                                            <p:strVal val="#ppt_w"/>
                                          </p:val>
                                        </p:tav>
                                      </p:tavLst>
                                    </p:anim>
                                    <p:anim calcmode="lin" valueType="num">
                                      <p:cBhvr>
                                        <p:cTn id="34" dur="500" fill="hold"/>
                                        <p:tgtEl>
                                          <p:spTgt spid="8">
                                            <p:graphicEl>
                                              <a:dgm id="{3CC476BD-1931-4560-B228-D85C587F7FB8}"/>
                                            </p:graphicEl>
                                          </p:spTgt>
                                        </p:tgtEl>
                                        <p:attrNameLst>
                                          <p:attrName>ppt_h</p:attrName>
                                        </p:attrNameLst>
                                      </p:cBhvr>
                                      <p:tavLst>
                                        <p:tav tm="0">
                                          <p:val>
                                            <p:fltVal val="0"/>
                                          </p:val>
                                        </p:tav>
                                        <p:tav tm="100000">
                                          <p:val>
                                            <p:strVal val="#ppt_h"/>
                                          </p:val>
                                        </p:tav>
                                      </p:tavLst>
                                    </p:anim>
                                    <p:animEffect transition="in" filter="fade">
                                      <p:cBhvr>
                                        <p:cTn id="35" dur="500"/>
                                        <p:tgtEl>
                                          <p:spTgt spid="8">
                                            <p:graphicEl>
                                              <a:dgm id="{3CC476BD-1931-4560-B228-D85C587F7FB8}"/>
                                            </p:graphic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8">
                                            <p:graphicEl>
                                              <a:dgm id="{845D6C27-6A58-4774-9E5C-33F2C45E34CF}"/>
                                            </p:graphicEl>
                                          </p:spTgt>
                                        </p:tgtEl>
                                        <p:attrNameLst>
                                          <p:attrName>style.visibility</p:attrName>
                                        </p:attrNameLst>
                                      </p:cBhvr>
                                      <p:to>
                                        <p:strVal val="visible"/>
                                      </p:to>
                                    </p:set>
                                    <p:anim calcmode="lin" valueType="num">
                                      <p:cBhvr>
                                        <p:cTn id="38" dur="500" fill="hold"/>
                                        <p:tgtEl>
                                          <p:spTgt spid="8">
                                            <p:graphicEl>
                                              <a:dgm id="{845D6C27-6A58-4774-9E5C-33F2C45E34CF}"/>
                                            </p:graphicEl>
                                          </p:spTgt>
                                        </p:tgtEl>
                                        <p:attrNameLst>
                                          <p:attrName>ppt_w</p:attrName>
                                        </p:attrNameLst>
                                      </p:cBhvr>
                                      <p:tavLst>
                                        <p:tav tm="0">
                                          <p:val>
                                            <p:fltVal val="0"/>
                                          </p:val>
                                        </p:tav>
                                        <p:tav tm="100000">
                                          <p:val>
                                            <p:strVal val="#ppt_w"/>
                                          </p:val>
                                        </p:tav>
                                      </p:tavLst>
                                    </p:anim>
                                    <p:anim calcmode="lin" valueType="num">
                                      <p:cBhvr>
                                        <p:cTn id="39" dur="500" fill="hold"/>
                                        <p:tgtEl>
                                          <p:spTgt spid="8">
                                            <p:graphicEl>
                                              <a:dgm id="{845D6C27-6A58-4774-9E5C-33F2C45E34CF}"/>
                                            </p:graphicEl>
                                          </p:spTgt>
                                        </p:tgtEl>
                                        <p:attrNameLst>
                                          <p:attrName>ppt_h</p:attrName>
                                        </p:attrNameLst>
                                      </p:cBhvr>
                                      <p:tavLst>
                                        <p:tav tm="0">
                                          <p:val>
                                            <p:fltVal val="0"/>
                                          </p:val>
                                        </p:tav>
                                        <p:tav tm="100000">
                                          <p:val>
                                            <p:strVal val="#ppt_h"/>
                                          </p:val>
                                        </p:tav>
                                      </p:tavLst>
                                    </p:anim>
                                    <p:animEffect transition="in" filter="fade">
                                      <p:cBhvr>
                                        <p:cTn id="40" dur="500"/>
                                        <p:tgtEl>
                                          <p:spTgt spid="8">
                                            <p:graphicEl>
                                              <a:dgm id="{845D6C27-6A58-4774-9E5C-33F2C45E34CF}"/>
                                            </p:graphic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8">
                                            <p:graphicEl>
                                              <a:dgm id="{B740ACDD-5150-4436-B1FE-9C10DE040031}"/>
                                            </p:graphicEl>
                                          </p:spTgt>
                                        </p:tgtEl>
                                        <p:attrNameLst>
                                          <p:attrName>style.visibility</p:attrName>
                                        </p:attrNameLst>
                                      </p:cBhvr>
                                      <p:to>
                                        <p:strVal val="visible"/>
                                      </p:to>
                                    </p:set>
                                    <p:anim calcmode="lin" valueType="num">
                                      <p:cBhvr>
                                        <p:cTn id="48" dur="500" fill="hold"/>
                                        <p:tgtEl>
                                          <p:spTgt spid="8">
                                            <p:graphicEl>
                                              <a:dgm id="{B740ACDD-5150-4436-B1FE-9C10DE040031}"/>
                                            </p:graphicEl>
                                          </p:spTgt>
                                        </p:tgtEl>
                                        <p:attrNameLst>
                                          <p:attrName>ppt_w</p:attrName>
                                        </p:attrNameLst>
                                      </p:cBhvr>
                                      <p:tavLst>
                                        <p:tav tm="0">
                                          <p:val>
                                            <p:fltVal val="0"/>
                                          </p:val>
                                        </p:tav>
                                        <p:tav tm="100000">
                                          <p:val>
                                            <p:strVal val="#ppt_w"/>
                                          </p:val>
                                        </p:tav>
                                      </p:tavLst>
                                    </p:anim>
                                    <p:anim calcmode="lin" valueType="num">
                                      <p:cBhvr>
                                        <p:cTn id="49" dur="500" fill="hold"/>
                                        <p:tgtEl>
                                          <p:spTgt spid="8">
                                            <p:graphicEl>
                                              <a:dgm id="{B740ACDD-5150-4436-B1FE-9C10DE040031}"/>
                                            </p:graphicEl>
                                          </p:spTgt>
                                        </p:tgtEl>
                                        <p:attrNameLst>
                                          <p:attrName>ppt_h</p:attrName>
                                        </p:attrNameLst>
                                      </p:cBhvr>
                                      <p:tavLst>
                                        <p:tav tm="0">
                                          <p:val>
                                            <p:fltVal val="0"/>
                                          </p:val>
                                        </p:tav>
                                        <p:tav tm="100000">
                                          <p:val>
                                            <p:strVal val="#ppt_h"/>
                                          </p:val>
                                        </p:tav>
                                      </p:tavLst>
                                    </p:anim>
                                    <p:animEffect transition="in" filter="fade">
                                      <p:cBhvr>
                                        <p:cTn id="50" dur="500"/>
                                        <p:tgtEl>
                                          <p:spTgt spid="8">
                                            <p:graphicEl>
                                              <a:dgm id="{B740ACDD-5150-4436-B1FE-9C10DE040031}"/>
                                            </p:graphicEl>
                                          </p:spTgt>
                                        </p:tgtEl>
                                      </p:cBhvr>
                                    </p:animEffect>
                                  </p:childTnLst>
                                </p:cTn>
                              </p:par>
                              <p:par>
                                <p:cTn id="51" presetID="2" presetClass="exit" presetSubtype="3" fill="hold" nodeType="withEffect">
                                  <p:stCondLst>
                                    <p:cond delay="0"/>
                                  </p:stCondLst>
                                  <p:childTnLst>
                                    <p:anim calcmode="lin" valueType="num">
                                      <p:cBhvr additive="base">
                                        <p:cTn id="52" dur="500"/>
                                        <p:tgtEl>
                                          <p:spTgt spid="4"/>
                                        </p:tgtEl>
                                        <p:attrNameLst>
                                          <p:attrName>ppt_x</p:attrName>
                                        </p:attrNameLst>
                                      </p:cBhvr>
                                      <p:tavLst>
                                        <p:tav tm="0">
                                          <p:val>
                                            <p:strVal val="ppt_x"/>
                                          </p:val>
                                        </p:tav>
                                        <p:tav tm="100000">
                                          <p:val>
                                            <p:strVal val="1+ppt_w/2"/>
                                          </p:val>
                                        </p:tav>
                                      </p:tavLst>
                                    </p:anim>
                                    <p:anim calcmode="lin" valueType="num">
                                      <p:cBhvr additive="base">
                                        <p:cTn id="53" dur="500"/>
                                        <p:tgtEl>
                                          <p:spTgt spid="4"/>
                                        </p:tgtEl>
                                        <p:attrNameLst>
                                          <p:attrName>ppt_y</p:attrName>
                                        </p:attrNameLst>
                                      </p:cBhvr>
                                      <p:tavLst>
                                        <p:tav tm="0">
                                          <p:val>
                                            <p:strVal val="ppt_y"/>
                                          </p:val>
                                        </p:tav>
                                        <p:tav tm="100000">
                                          <p:val>
                                            <p:strVal val="0-ppt_h/2"/>
                                          </p:val>
                                        </p:tav>
                                      </p:tavLst>
                                    </p:anim>
                                    <p:set>
                                      <p:cBhvr>
                                        <p:cTn id="54" dur="1" fill="hold">
                                          <p:stCondLst>
                                            <p:cond delay="499"/>
                                          </p:stCondLst>
                                        </p:cTn>
                                        <p:tgtEl>
                                          <p:spTgt spid="4"/>
                                        </p:tgtEl>
                                        <p:attrNameLst>
                                          <p:attrName>style.visibility</p:attrName>
                                        </p:attrNameLst>
                                      </p:cBhvr>
                                      <p:to>
                                        <p:strVal val="hidden"/>
                                      </p:to>
                                    </p:set>
                                  </p:childTnLst>
                                </p:cTn>
                              </p:par>
                              <p:par>
                                <p:cTn id="55" presetID="53" presetClass="entr" presetSubtype="16" fill="hold" grpId="0" nodeType="withEffect">
                                  <p:stCondLst>
                                    <p:cond delay="0"/>
                                  </p:stCondLst>
                                  <p:childTnLst>
                                    <p:set>
                                      <p:cBhvr>
                                        <p:cTn id="56" dur="1" fill="hold">
                                          <p:stCondLst>
                                            <p:cond delay="0"/>
                                          </p:stCondLst>
                                        </p:cTn>
                                        <p:tgtEl>
                                          <p:spTgt spid="8">
                                            <p:graphicEl>
                                              <a:dgm id="{D2A9E765-7093-4C4F-BC8D-F957535A2F72}"/>
                                            </p:graphicEl>
                                          </p:spTgt>
                                        </p:tgtEl>
                                        <p:attrNameLst>
                                          <p:attrName>style.visibility</p:attrName>
                                        </p:attrNameLst>
                                      </p:cBhvr>
                                      <p:to>
                                        <p:strVal val="visible"/>
                                      </p:to>
                                    </p:set>
                                    <p:anim calcmode="lin" valueType="num">
                                      <p:cBhvr>
                                        <p:cTn id="57" dur="500" fill="hold"/>
                                        <p:tgtEl>
                                          <p:spTgt spid="8">
                                            <p:graphicEl>
                                              <a:dgm id="{D2A9E765-7093-4C4F-BC8D-F957535A2F72}"/>
                                            </p:graphicEl>
                                          </p:spTgt>
                                        </p:tgtEl>
                                        <p:attrNameLst>
                                          <p:attrName>ppt_w</p:attrName>
                                        </p:attrNameLst>
                                      </p:cBhvr>
                                      <p:tavLst>
                                        <p:tav tm="0">
                                          <p:val>
                                            <p:fltVal val="0"/>
                                          </p:val>
                                        </p:tav>
                                        <p:tav tm="100000">
                                          <p:val>
                                            <p:strVal val="#ppt_w"/>
                                          </p:val>
                                        </p:tav>
                                      </p:tavLst>
                                    </p:anim>
                                    <p:anim calcmode="lin" valueType="num">
                                      <p:cBhvr>
                                        <p:cTn id="58" dur="500" fill="hold"/>
                                        <p:tgtEl>
                                          <p:spTgt spid="8">
                                            <p:graphicEl>
                                              <a:dgm id="{D2A9E765-7093-4C4F-BC8D-F957535A2F72}"/>
                                            </p:graphicEl>
                                          </p:spTgt>
                                        </p:tgtEl>
                                        <p:attrNameLst>
                                          <p:attrName>ppt_h</p:attrName>
                                        </p:attrNameLst>
                                      </p:cBhvr>
                                      <p:tavLst>
                                        <p:tav tm="0">
                                          <p:val>
                                            <p:fltVal val="0"/>
                                          </p:val>
                                        </p:tav>
                                        <p:tav tm="100000">
                                          <p:val>
                                            <p:strVal val="#ppt_h"/>
                                          </p:val>
                                        </p:tav>
                                      </p:tavLst>
                                    </p:anim>
                                    <p:animEffect transition="in" filter="fade">
                                      <p:cBhvr>
                                        <p:cTn id="59" dur="500"/>
                                        <p:tgtEl>
                                          <p:spTgt spid="8">
                                            <p:graphicEl>
                                              <a:dgm id="{D2A9E765-7093-4C4F-BC8D-F957535A2F72}"/>
                                            </p:graphic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8">
                                            <p:graphicEl>
                                              <a:dgm id="{DED03A78-6174-4996-872F-B2CF95A50C02}"/>
                                            </p:graphicEl>
                                          </p:spTgt>
                                        </p:tgtEl>
                                        <p:attrNameLst>
                                          <p:attrName>style.visibility</p:attrName>
                                        </p:attrNameLst>
                                      </p:cBhvr>
                                      <p:to>
                                        <p:strVal val="visible"/>
                                      </p:to>
                                    </p:set>
                                    <p:anim calcmode="lin" valueType="num">
                                      <p:cBhvr>
                                        <p:cTn id="67" dur="500" fill="hold"/>
                                        <p:tgtEl>
                                          <p:spTgt spid="8">
                                            <p:graphicEl>
                                              <a:dgm id="{DED03A78-6174-4996-872F-B2CF95A50C02}"/>
                                            </p:graphicEl>
                                          </p:spTgt>
                                        </p:tgtEl>
                                        <p:attrNameLst>
                                          <p:attrName>ppt_w</p:attrName>
                                        </p:attrNameLst>
                                      </p:cBhvr>
                                      <p:tavLst>
                                        <p:tav tm="0">
                                          <p:val>
                                            <p:fltVal val="0"/>
                                          </p:val>
                                        </p:tav>
                                        <p:tav tm="100000">
                                          <p:val>
                                            <p:strVal val="#ppt_w"/>
                                          </p:val>
                                        </p:tav>
                                      </p:tavLst>
                                    </p:anim>
                                    <p:anim calcmode="lin" valueType="num">
                                      <p:cBhvr>
                                        <p:cTn id="68" dur="500" fill="hold"/>
                                        <p:tgtEl>
                                          <p:spTgt spid="8">
                                            <p:graphicEl>
                                              <a:dgm id="{DED03A78-6174-4996-872F-B2CF95A50C02}"/>
                                            </p:graphicEl>
                                          </p:spTgt>
                                        </p:tgtEl>
                                        <p:attrNameLst>
                                          <p:attrName>ppt_h</p:attrName>
                                        </p:attrNameLst>
                                      </p:cBhvr>
                                      <p:tavLst>
                                        <p:tav tm="0">
                                          <p:val>
                                            <p:fltVal val="0"/>
                                          </p:val>
                                        </p:tav>
                                        <p:tav tm="100000">
                                          <p:val>
                                            <p:strVal val="#ppt_h"/>
                                          </p:val>
                                        </p:tav>
                                      </p:tavLst>
                                    </p:anim>
                                    <p:animEffect transition="in" filter="fade">
                                      <p:cBhvr>
                                        <p:cTn id="69" dur="500"/>
                                        <p:tgtEl>
                                          <p:spTgt spid="8">
                                            <p:graphicEl>
                                              <a:dgm id="{DED03A78-6174-4996-872F-B2CF95A50C02}"/>
                                            </p:graphicEl>
                                          </p:spTgt>
                                        </p:tgtEl>
                                      </p:cBhvr>
                                    </p:animEffect>
                                  </p:childTnLst>
                                </p:cTn>
                              </p:par>
                              <p:par>
                                <p:cTn id="70" presetID="10" presetClass="exit" presetSubtype="0" fill="hold" nodeType="withEffect">
                                  <p:stCondLst>
                                    <p:cond delay="0"/>
                                  </p:stCondLst>
                                  <p:childTnLst>
                                    <p:animEffect transition="out" filter="fade">
                                      <p:cBhvr>
                                        <p:cTn id="71" dur="500"/>
                                        <p:tgtEl>
                                          <p:spTgt spid="2"/>
                                        </p:tgtEl>
                                      </p:cBhvr>
                                    </p:animEffect>
                                    <p:set>
                                      <p:cBhvr>
                                        <p:cTn id="72" dur="1" fill="hold">
                                          <p:stCondLst>
                                            <p:cond delay="499"/>
                                          </p:stCondLst>
                                        </p:cTn>
                                        <p:tgtEl>
                                          <p:spTgt spid="2"/>
                                        </p:tgtEl>
                                        <p:attrNameLst>
                                          <p:attrName>style.visibility</p:attrName>
                                        </p:attrNameLst>
                                      </p:cBhvr>
                                      <p:to>
                                        <p:strVal val="hidden"/>
                                      </p:to>
                                    </p:set>
                                  </p:childTnLst>
                                </p:cTn>
                              </p:par>
                              <p:par>
                                <p:cTn id="73" presetID="53" presetClass="entr" presetSubtype="16" fill="hold" grpId="0" nodeType="withEffect">
                                  <p:stCondLst>
                                    <p:cond delay="0"/>
                                  </p:stCondLst>
                                  <p:childTnLst>
                                    <p:set>
                                      <p:cBhvr>
                                        <p:cTn id="74" dur="1" fill="hold">
                                          <p:stCondLst>
                                            <p:cond delay="0"/>
                                          </p:stCondLst>
                                        </p:cTn>
                                        <p:tgtEl>
                                          <p:spTgt spid="8">
                                            <p:graphicEl>
                                              <a:dgm id="{3103BA7C-A7A1-4283-839D-490E9935B221}"/>
                                            </p:graphicEl>
                                          </p:spTgt>
                                        </p:tgtEl>
                                        <p:attrNameLst>
                                          <p:attrName>style.visibility</p:attrName>
                                        </p:attrNameLst>
                                      </p:cBhvr>
                                      <p:to>
                                        <p:strVal val="visible"/>
                                      </p:to>
                                    </p:set>
                                    <p:anim calcmode="lin" valueType="num">
                                      <p:cBhvr>
                                        <p:cTn id="75" dur="500" fill="hold"/>
                                        <p:tgtEl>
                                          <p:spTgt spid="8">
                                            <p:graphicEl>
                                              <a:dgm id="{3103BA7C-A7A1-4283-839D-490E9935B221}"/>
                                            </p:graphicEl>
                                          </p:spTgt>
                                        </p:tgtEl>
                                        <p:attrNameLst>
                                          <p:attrName>ppt_w</p:attrName>
                                        </p:attrNameLst>
                                      </p:cBhvr>
                                      <p:tavLst>
                                        <p:tav tm="0">
                                          <p:val>
                                            <p:fltVal val="0"/>
                                          </p:val>
                                        </p:tav>
                                        <p:tav tm="100000">
                                          <p:val>
                                            <p:strVal val="#ppt_w"/>
                                          </p:val>
                                        </p:tav>
                                      </p:tavLst>
                                    </p:anim>
                                    <p:anim calcmode="lin" valueType="num">
                                      <p:cBhvr>
                                        <p:cTn id="76" dur="500" fill="hold"/>
                                        <p:tgtEl>
                                          <p:spTgt spid="8">
                                            <p:graphicEl>
                                              <a:dgm id="{3103BA7C-A7A1-4283-839D-490E9935B221}"/>
                                            </p:graphicEl>
                                          </p:spTgt>
                                        </p:tgtEl>
                                        <p:attrNameLst>
                                          <p:attrName>ppt_h</p:attrName>
                                        </p:attrNameLst>
                                      </p:cBhvr>
                                      <p:tavLst>
                                        <p:tav tm="0">
                                          <p:val>
                                            <p:fltVal val="0"/>
                                          </p:val>
                                        </p:tav>
                                        <p:tav tm="100000">
                                          <p:val>
                                            <p:strVal val="#ppt_h"/>
                                          </p:val>
                                        </p:tav>
                                      </p:tavLst>
                                    </p:anim>
                                    <p:animEffect transition="in" filter="fade">
                                      <p:cBhvr>
                                        <p:cTn id="77" dur="500"/>
                                        <p:tgtEl>
                                          <p:spTgt spid="8">
                                            <p:graphicEl>
                                              <a:dgm id="{3103BA7C-A7A1-4283-839D-490E9935B221}"/>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8">
                                            <p:graphicEl>
                                              <a:dgm id="{008BA281-C49D-412C-8B99-AC1A189815E6}"/>
                                            </p:graphicEl>
                                          </p:spTgt>
                                        </p:tgtEl>
                                        <p:attrNameLst>
                                          <p:attrName>style.visibility</p:attrName>
                                        </p:attrNameLst>
                                      </p:cBhvr>
                                      <p:to>
                                        <p:strVal val="visible"/>
                                      </p:to>
                                    </p:set>
                                    <p:anim calcmode="lin" valueType="num">
                                      <p:cBhvr>
                                        <p:cTn id="82" dur="500" fill="hold"/>
                                        <p:tgtEl>
                                          <p:spTgt spid="8">
                                            <p:graphicEl>
                                              <a:dgm id="{008BA281-C49D-412C-8B99-AC1A189815E6}"/>
                                            </p:graphicEl>
                                          </p:spTgt>
                                        </p:tgtEl>
                                        <p:attrNameLst>
                                          <p:attrName>ppt_w</p:attrName>
                                        </p:attrNameLst>
                                      </p:cBhvr>
                                      <p:tavLst>
                                        <p:tav tm="0">
                                          <p:val>
                                            <p:fltVal val="0"/>
                                          </p:val>
                                        </p:tav>
                                        <p:tav tm="100000">
                                          <p:val>
                                            <p:strVal val="#ppt_w"/>
                                          </p:val>
                                        </p:tav>
                                      </p:tavLst>
                                    </p:anim>
                                    <p:anim calcmode="lin" valueType="num">
                                      <p:cBhvr>
                                        <p:cTn id="83" dur="500" fill="hold"/>
                                        <p:tgtEl>
                                          <p:spTgt spid="8">
                                            <p:graphicEl>
                                              <a:dgm id="{008BA281-C49D-412C-8B99-AC1A189815E6}"/>
                                            </p:graphicEl>
                                          </p:spTgt>
                                        </p:tgtEl>
                                        <p:attrNameLst>
                                          <p:attrName>ppt_h</p:attrName>
                                        </p:attrNameLst>
                                      </p:cBhvr>
                                      <p:tavLst>
                                        <p:tav tm="0">
                                          <p:val>
                                            <p:fltVal val="0"/>
                                          </p:val>
                                        </p:tav>
                                        <p:tav tm="100000">
                                          <p:val>
                                            <p:strVal val="#ppt_h"/>
                                          </p:val>
                                        </p:tav>
                                      </p:tavLst>
                                    </p:anim>
                                    <p:animEffect transition="in" filter="fade">
                                      <p:cBhvr>
                                        <p:cTn id="84" dur="500"/>
                                        <p:tgtEl>
                                          <p:spTgt spid="8">
                                            <p:graphicEl>
                                              <a:dgm id="{008BA281-C49D-412C-8B99-AC1A189815E6}"/>
                                            </p:graphicEl>
                                          </p:spTgt>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8">
                                            <p:graphicEl>
                                              <a:dgm id="{3C1EA5E2-3C57-4940-9F90-35555BA567C0}"/>
                                            </p:graphicEl>
                                          </p:spTgt>
                                        </p:tgtEl>
                                        <p:attrNameLst>
                                          <p:attrName>style.visibility</p:attrName>
                                        </p:attrNameLst>
                                      </p:cBhvr>
                                      <p:to>
                                        <p:strVal val="visible"/>
                                      </p:to>
                                    </p:set>
                                    <p:anim calcmode="lin" valueType="num">
                                      <p:cBhvr>
                                        <p:cTn id="87" dur="500" fill="hold"/>
                                        <p:tgtEl>
                                          <p:spTgt spid="8">
                                            <p:graphicEl>
                                              <a:dgm id="{3C1EA5E2-3C57-4940-9F90-35555BA567C0}"/>
                                            </p:graphicEl>
                                          </p:spTgt>
                                        </p:tgtEl>
                                        <p:attrNameLst>
                                          <p:attrName>ppt_w</p:attrName>
                                        </p:attrNameLst>
                                      </p:cBhvr>
                                      <p:tavLst>
                                        <p:tav tm="0">
                                          <p:val>
                                            <p:fltVal val="0"/>
                                          </p:val>
                                        </p:tav>
                                        <p:tav tm="100000">
                                          <p:val>
                                            <p:strVal val="#ppt_w"/>
                                          </p:val>
                                        </p:tav>
                                      </p:tavLst>
                                    </p:anim>
                                    <p:anim calcmode="lin" valueType="num">
                                      <p:cBhvr>
                                        <p:cTn id="88" dur="500" fill="hold"/>
                                        <p:tgtEl>
                                          <p:spTgt spid="8">
                                            <p:graphicEl>
                                              <a:dgm id="{3C1EA5E2-3C57-4940-9F90-35555BA567C0}"/>
                                            </p:graphicEl>
                                          </p:spTgt>
                                        </p:tgtEl>
                                        <p:attrNameLst>
                                          <p:attrName>ppt_h</p:attrName>
                                        </p:attrNameLst>
                                      </p:cBhvr>
                                      <p:tavLst>
                                        <p:tav tm="0">
                                          <p:val>
                                            <p:fltVal val="0"/>
                                          </p:val>
                                        </p:tav>
                                        <p:tav tm="100000">
                                          <p:val>
                                            <p:strVal val="#ppt_h"/>
                                          </p:val>
                                        </p:tav>
                                      </p:tavLst>
                                    </p:anim>
                                    <p:animEffect transition="in" filter="fade">
                                      <p:cBhvr>
                                        <p:cTn id="89" dur="500"/>
                                        <p:tgtEl>
                                          <p:spTgt spid="8">
                                            <p:graphicEl>
                                              <a:dgm id="{3C1EA5E2-3C57-4940-9F90-35555BA567C0}"/>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8">
                                            <p:graphicEl>
                                              <a:dgm id="{876A5D85-4BD5-40F6-9A36-C3BC3A944D49}"/>
                                            </p:graphicEl>
                                          </p:spTgt>
                                        </p:tgtEl>
                                        <p:attrNameLst>
                                          <p:attrName>style.visibility</p:attrName>
                                        </p:attrNameLst>
                                      </p:cBhvr>
                                      <p:to>
                                        <p:strVal val="visible"/>
                                      </p:to>
                                    </p:set>
                                    <p:anim calcmode="lin" valueType="num">
                                      <p:cBhvr>
                                        <p:cTn id="94" dur="500" fill="hold"/>
                                        <p:tgtEl>
                                          <p:spTgt spid="8">
                                            <p:graphicEl>
                                              <a:dgm id="{876A5D85-4BD5-40F6-9A36-C3BC3A944D49}"/>
                                            </p:graphicEl>
                                          </p:spTgt>
                                        </p:tgtEl>
                                        <p:attrNameLst>
                                          <p:attrName>ppt_w</p:attrName>
                                        </p:attrNameLst>
                                      </p:cBhvr>
                                      <p:tavLst>
                                        <p:tav tm="0">
                                          <p:val>
                                            <p:fltVal val="0"/>
                                          </p:val>
                                        </p:tav>
                                        <p:tav tm="100000">
                                          <p:val>
                                            <p:strVal val="#ppt_w"/>
                                          </p:val>
                                        </p:tav>
                                      </p:tavLst>
                                    </p:anim>
                                    <p:anim calcmode="lin" valueType="num">
                                      <p:cBhvr>
                                        <p:cTn id="95" dur="500" fill="hold"/>
                                        <p:tgtEl>
                                          <p:spTgt spid="8">
                                            <p:graphicEl>
                                              <a:dgm id="{876A5D85-4BD5-40F6-9A36-C3BC3A944D49}"/>
                                            </p:graphicEl>
                                          </p:spTgt>
                                        </p:tgtEl>
                                        <p:attrNameLst>
                                          <p:attrName>ppt_h</p:attrName>
                                        </p:attrNameLst>
                                      </p:cBhvr>
                                      <p:tavLst>
                                        <p:tav tm="0">
                                          <p:val>
                                            <p:fltVal val="0"/>
                                          </p:val>
                                        </p:tav>
                                        <p:tav tm="100000">
                                          <p:val>
                                            <p:strVal val="#ppt_h"/>
                                          </p:val>
                                        </p:tav>
                                      </p:tavLst>
                                    </p:anim>
                                    <p:animEffect transition="in" filter="fade">
                                      <p:cBhvr>
                                        <p:cTn id="96" dur="500"/>
                                        <p:tgtEl>
                                          <p:spTgt spid="8">
                                            <p:graphicEl>
                                              <a:dgm id="{876A5D85-4BD5-40F6-9A36-C3BC3A944D49}"/>
                                            </p:graphicEl>
                                          </p:spTgt>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8">
                                            <p:graphicEl>
                                              <a:dgm id="{21AE613F-EB20-4D56-B135-D8AAC1C2AB58}"/>
                                            </p:graphicEl>
                                          </p:spTgt>
                                        </p:tgtEl>
                                        <p:attrNameLst>
                                          <p:attrName>style.visibility</p:attrName>
                                        </p:attrNameLst>
                                      </p:cBhvr>
                                      <p:to>
                                        <p:strVal val="visible"/>
                                      </p:to>
                                    </p:set>
                                    <p:anim calcmode="lin" valueType="num">
                                      <p:cBhvr>
                                        <p:cTn id="99" dur="500" fill="hold"/>
                                        <p:tgtEl>
                                          <p:spTgt spid="8">
                                            <p:graphicEl>
                                              <a:dgm id="{21AE613F-EB20-4D56-B135-D8AAC1C2AB58}"/>
                                            </p:graphicEl>
                                          </p:spTgt>
                                        </p:tgtEl>
                                        <p:attrNameLst>
                                          <p:attrName>ppt_w</p:attrName>
                                        </p:attrNameLst>
                                      </p:cBhvr>
                                      <p:tavLst>
                                        <p:tav tm="0">
                                          <p:val>
                                            <p:fltVal val="0"/>
                                          </p:val>
                                        </p:tav>
                                        <p:tav tm="100000">
                                          <p:val>
                                            <p:strVal val="#ppt_w"/>
                                          </p:val>
                                        </p:tav>
                                      </p:tavLst>
                                    </p:anim>
                                    <p:anim calcmode="lin" valueType="num">
                                      <p:cBhvr>
                                        <p:cTn id="100" dur="500" fill="hold"/>
                                        <p:tgtEl>
                                          <p:spTgt spid="8">
                                            <p:graphicEl>
                                              <a:dgm id="{21AE613F-EB20-4D56-B135-D8AAC1C2AB58}"/>
                                            </p:graphicEl>
                                          </p:spTgt>
                                        </p:tgtEl>
                                        <p:attrNameLst>
                                          <p:attrName>ppt_h</p:attrName>
                                        </p:attrNameLst>
                                      </p:cBhvr>
                                      <p:tavLst>
                                        <p:tav tm="0">
                                          <p:val>
                                            <p:fltVal val="0"/>
                                          </p:val>
                                        </p:tav>
                                        <p:tav tm="100000">
                                          <p:val>
                                            <p:strVal val="#ppt_h"/>
                                          </p:val>
                                        </p:tav>
                                      </p:tavLst>
                                    </p:anim>
                                    <p:animEffect transition="in" filter="fade">
                                      <p:cBhvr>
                                        <p:cTn id="101" dur="500"/>
                                        <p:tgtEl>
                                          <p:spTgt spid="8">
                                            <p:graphicEl>
                                              <a:dgm id="{21AE613F-EB20-4D56-B135-D8AAC1C2AB5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ostokąt 11">
            <a:extLst>
              <a:ext uri="{FF2B5EF4-FFF2-40B4-BE49-F238E27FC236}">
                <a16:creationId xmlns:a16="http://schemas.microsoft.com/office/drawing/2014/main" id="{40D8708A-BD3C-72E5-82FD-D4450DD74B71}"/>
              </a:ext>
            </a:extLst>
          </p:cNvPr>
          <p:cNvSpPr/>
          <p:nvPr/>
        </p:nvSpPr>
        <p:spPr>
          <a:xfrm>
            <a:off x="8309092" y="14366"/>
            <a:ext cx="3857769" cy="6883745"/>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PL"/>
          </a:p>
        </p:txBody>
      </p:sp>
      <p:pic>
        <p:nvPicPr>
          <p:cNvPr id="13" name="Obraz 12" descr="Obraz zawierający tekst, zrzut ekranu, diagram, Wykres&#10;&#10;Opis wygenerowany automatycznie">
            <a:extLst>
              <a:ext uri="{FF2B5EF4-FFF2-40B4-BE49-F238E27FC236}">
                <a16:creationId xmlns:a16="http://schemas.microsoft.com/office/drawing/2014/main" id="{9A3D2403-C46F-A352-8926-6EDA6B800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71" y="1050491"/>
            <a:ext cx="4165638" cy="3187696"/>
          </a:xfrm>
          <a:prstGeom prst="rect">
            <a:avLst/>
          </a:prstGeom>
        </p:spPr>
      </p:pic>
      <p:pic>
        <p:nvPicPr>
          <p:cNvPr id="18" name="Obraz 17" descr="Obraz zawierający tekst, diagram, linia, Wykres&#10;&#10;Opis wygenerowany automatycznie">
            <a:extLst>
              <a:ext uri="{FF2B5EF4-FFF2-40B4-BE49-F238E27FC236}">
                <a16:creationId xmlns:a16="http://schemas.microsoft.com/office/drawing/2014/main" id="{D6596653-5590-32B4-6A72-CF13D28B9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453" y="1008601"/>
            <a:ext cx="4338478" cy="3319961"/>
          </a:xfrm>
          <a:prstGeom prst="rect">
            <a:avLst/>
          </a:prstGeom>
        </p:spPr>
      </p:pic>
      <p:pic>
        <p:nvPicPr>
          <p:cNvPr id="7" name="Obraz 6" descr="Obraz zawierający tekst, diagram, linia, Wykres&#10;&#10;Opis wygenerowany automatycznie">
            <a:extLst>
              <a:ext uri="{FF2B5EF4-FFF2-40B4-BE49-F238E27FC236}">
                <a16:creationId xmlns:a16="http://schemas.microsoft.com/office/drawing/2014/main" id="{1A4723B1-21EF-738E-3E80-1EF541644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70" y="4247551"/>
            <a:ext cx="2811877" cy="2151751"/>
          </a:xfrm>
          <a:prstGeom prst="rect">
            <a:avLst/>
          </a:prstGeom>
        </p:spPr>
      </p:pic>
      <p:pic>
        <p:nvPicPr>
          <p:cNvPr id="10" name="Obraz 9" descr="Obraz zawierający tekst, diagram, linia, Czcionka&#10;&#10;Opis wygenerowany automatycznie">
            <a:extLst>
              <a:ext uri="{FF2B5EF4-FFF2-40B4-BE49-F238E27FC236}">
                <a16:creationId xmlns:a16="http://schemas.microsoft.com/office/drawing/2014/main" id="{984A648D-CECE-F59E-6D0A-281241A789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0052" y="2668581"/>
            <a:ext cx="1498586" cy="1146772"/>
          </a:xfrm>
          <a:prstGeom prst="ellipse">
            <a:avLst/>
          </a:prstGeom>
          <a:ln w="9525" cap="rnd">
            <a:solidFill>
              <a:srgbClr val="4472C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Obraz 11" descr="Obraz zawierający tekst, diagram, Czcionka, linia&#10;&#10;Opis wygenerowany automatycznie">
            <a:extLst>
              <a:ext uri="{FF2B5EF4-FFF2-40B4-BE49-F238E27FC236}">
                <a16:creationId xmlns:a16="http://schemas.microsoft.com/office/drawing/2014/main" id="{4D15E8AA-8C64-36B1-10EF-1BCA89024BE9}"/>
              </a:ext>
            </a:extLst>
          </p:cNvPr>
          <p:cNvPicPr>
            <a:picLocks noChangeAspect="1"/>
          </p:cNvPicPr>
          <p:nvPr/>
        </p:nvPicPr>
        <p:blipFill>
          <a:blip r:embed="rId6">
            <a:extLst>
              <a:ext uri="{28A0092B-C50C-407E-A947-70E740481C1C}">
                <a14:useLocalDpi xmlns:a14="http://schemas.microsoft.com/office/drawing/2010/main" val="0"/>
              </a:ext>
            </a:extLst>
          </a:blip>
          <a:srcRect r="10284"/>
          <a:stretch/>
        </p:blipFill>
        <p:spPr>
          <a:xfrm>
            <a:off x="5091146" y="1440584"/>
            <a:ext cx="1457928" cy="1243545"/>
          </a:xfrm>
          <a:prstGeom prst="ellipse">
            <a:avLst/>
          </a:prstGeom>
          <a:ln w="1905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TextBox 2">
            <a:extLst>
              <a:ext uri="{FF2B5EF4-FFF2-40B4-BE49-F238E27FC236}">
                <a16:creationId xmlns:a16="http://schemas.microsoft.com/office/drawing/2014/main" id="{7B88F8C6-BA85-1F43-A783-1E4A0207AD5C}"/>
              </a:ext>
            </a:extLst>
          </p:cNvPr>
          <p:cNvSpPr txBox="1"/>
          <p:nvPr/>
        </p:nvSpPr>
        <p:spPr>
          <a:xfrm>
            <a:off x="209470" y="1004433"/>
            <a:ext cx="4166873" cy="261610"/>
          </a:xfrm>
          <a:prstGeom prst="rect">
            <a:avLst/>
          </a:prstGeom>
          <a:noFill/>
        </p:spPr>
        <p:txBody>
          <a:bodyPr wrap="square" rtlCol="0">
            <a:spAutoFit/>
          </a:bodyPr>
          <a:lstStyle/>
          <a:p>
            <a:pPr algn="ctr"/>
            <a:r>
              <a:rPr lang="en-US" sz="1100" b="1" noProof="0">
                <a:latin typeface="Poppins" panose="00000500000000000000" pitchFamily="2" charset="-18"/>
                <a:cs typeface="Poppins" panose="00000500000000000000" pitchFamily="2" charset="-18"/>
              </a:rPr>
              <a:t>Electron beam stability in the sub-micrometer level</a:t>
            </a:r>
          </a:p>
        </p:txBody>
      </p:sp>
      <p:sp>
        <p:nvSpPr>
          <p:cNvPr id="16" name="TextBox 5">
            <a:extLst>
              <a:ext uri="{FF2B5EF4-FFF2-40B4-BE49-F238E27FC236}">
                <a16:creationId xmlns:a16="http://schemas.microsoft.com/office/drawing/2014/main" id="{08A20644-B191-829A-1A31-14445D773113}"/>
              </a:ext>
            </a:extLst>
          </p:cNvPr>
          <p:cNvSpPr txBox="1"/>
          <p:nvPr/>
        </p:nvSpPr>
        <p:spPr>
          <a:xfrm>
            <a:off x="4185280" y="1004433"/>
            <a:ext cx="3821440" cy="261610"/>
          </a:xfrm>
          <a:prstGeom prst="rect">
            <a:avLst/>
          </a:prstGeom>
          <a:noFill/>
        </p:spPr>
        <p:txBody>
          <a:bodyPr wrap="square" rtlCol="0">
            <a:spAutoFit/>
          </a:bodyPr>
          <a:lstStyle/>
          <a:p>
            <a:pPr algn="ctr"/>
            <a:r>
              <a:rPr lang="en-US" sz="1100" b="1" noProof="0">
                <a:latin typeface="Poppins" panose="00000500000000000000" pitchFamily="2" charset="-18"/>
                <a:cs typeface="Poppins" panose="00000500000000000000" pitchFamily="2" charset="-18"/>
              </a:rPr>
              <a:t>Long and short-term stability of the photon beam </a:t>
            </a:r>
          </a:p>
        </p:txBody>
      </p:sp>
      <p:sp>
        <p:nvSpPr>
          <p:cNvPr id="21" name="TextBox 8">
            <a:extLst>
              <a:ext uri="{FF2B5EF4-FFF2-40B4-BE49-F238E27FC236}">
                <a16:creationId xmlns:a16="http://schemas.microsoft.com/office/drawing/2014/main" id="{8F6955C0-C3CC-4633-0637-6E7985D106BC}"/>
              </a:ext>
            </a:extLst>
          </p:cNvPr>
          <p:cNvSpPr txBox="1"/>
          <p:nvPr/>
        </p:nvSpPr>
        <p:spPr>
          <a:xfrm>
            <a:off x="2451819" y="4022634"/>
            <a:ext cx="2268570" cy="261610"/>
          </a:xfrm>
          <a:prstGeom prst="rect">
            <a:avLst/>
          </a:prstGeom>
          <a:noFill/>
        </p:spPr>
        <p:txBody>
          <a:bodyPr wrap="none" rtlCol="0">
            <a:spAutoFit/>
          </a:bodyPr>
          <a:lstStyle/>
          <a:p>
            <a:r>
              <a:rPr lang="en-US" sz="1100" b="1" noProof="0">
                <a:latin typeface="Poppins" panose="00000500000000000000" pitchFamily="2" charset="-18"/>
                <a:cs typeface="Poppins" panose="00000500000000000000" pitchFamily="2" charset="-18"/>
              </a:rPr>
              <a:t>Repeatability of the injection</a:t>
            </a:r>
          </a:p>
        </p:txBody>
      </p:sp>
      <p:sp>
        <p:nvSpPr>
          <p:cNvPr id="3" name="Tytuł 4">
            <a:extLst>
              <a:ext uri="{FF2B5EF4-FFF2-40B4-BE49-F238E27FC236}">
                <a16:creationId xmlns:a16="http://schemas.microsoft.com/office/drawing/2014/main" id="{8948640E-4D8F-CF69-BAAC-0228EFCD82C9}"/>
              </a:ext>
            </a:extLst>
          </p:cNvPr>
          <p:cNvSpPr txBox="1">
            <a:spLocks/>
          </p:cNvSpPr>
          <p:nvPr/>
        </p:nvSpPr>
        <p:spPr>
          <a:xfrm>
            <a:off x="333269" y="305472"/>
            <a:ext cx="10841342" cy="7302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noProof="0">
                <a:solidFill>
                  <a:srgbClr val="2C2B2B"/>
                </a:solidFill>
                <a:latin typeface="Poppins" panose="00000500000000000000" pitchFamily="2" charset="-18"/>
                <a:cs typeface="Poppins" panose="00000500000000000000" pitchFamily="2" charset="-18"/>
              </a:rPr>
              <a:t> Closed Orbit Stability &amp; Repeatability</a:t>
            </a:r>
          </a:p>
        </p:txBody>
      </p:sp>
      <p:sp>
        <p:nvSpPr>
          <p:cNvPr id="4" name="Prostokąt 2">
            <a:extLst>
              <a:ext uri="{FF2B5EF4-FFF2-40B4-BE49-F238E27FC236}">
                <a16:creationId xmlns:a16="http://schemas.microsoft.com/office/drawing/2014/main" id="{DE9D76EF-94E0-5951-840F-1FFA44BF04F5}"/>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fika 4">
            <a:extLst>
              <a:ext uri="{FF2B5EF4-FFF2-40B4-BE49-F238E27FC236}">
                <a16:creationId xmlns:a16="http://schemas.microsoft.com/office/drawing/2014/main" id="{DD72F2C9-AF66-6A51-99AF-098AA2029F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5370" y="6437838"/>
            <a:ext cx="1911281" cy="325976"/>
          </a:xfrm>
          <a:prstGeom prst="rect">
            <a:avLst/>
          </a:prstGeom>
        </p:spPr>
      </p:pic>
      <p:cxnSp>
        <p:nvCxnSpPr>
          <p:cNvPr id="9" name="Łącznik prosty 5">
            <a:extLst>
              <a:ext uri="{FF2B5EF4-FFF2-40B4-BE49-F238E27FC236}">
                <a16:creationId xmlns:a16="http://schemas.microsoft.com/office/drawing/2014/main" id="{A2AC6289-6DC8-E3B5-C25A-8D9B438F2D5D}"/>
              </a:ext>
            </a:extLst>
          </p:cNvPr>
          <p:cNvCxnSpPr>
            <a:cxnSpLocks/>
          </p:cNvCxnSpPr>
          <p:nvPr/>
        </p:nvCxnSpPr>
        <p:spPr>
          <a:xfrm>
            <a:off x="2599765" y="6718294"/>
            <a:ext cx="9018493"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Prostokąt 6">
            <a:extLst>
              <a:ext uri="{FF2B5EF4-FFF2-40B4-BE49-F238E27FC236}">
                <a16:creationId xmlns:a16="http://schemas.microsoft.com/office/drawing/2014/main" id="{864B5351-78F1-5621-5AEC-DA0BF014D757}"/>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Symbol zastępczy numeru slajdu 10">
            <a:extLst>
              <a:ext uri="{FF2B5EF4-FFF2-40B4-BE49-F238E27FC236}">
                <a16:creationId xmlns:a16="http://schemas.microsoft.com/office/drawing/2014/main" id="{FE23493A-3782-C3CA-E935-DA987504153E}"/>
              </a:ext>
            </a:extLst>
          </p:cNvPr>
          <p:cNvSpPr txBox="1">
            <a:spLocks/>
          </p:cNvSpPr>
          <p:nvPr/>
        </p:nvSpPr>
        <p:spPr>
          <a:xfrm>
            <a:off x="11818374" y="6474542"/>
            <a:ext cx="348487" cy="33577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7831529-6EE4-4949-88D4-688B43586314}" type="slidenum">
              <a:rPr lang="en-US" sz="1000" noProof="0" smtClean="0">
                <a:solidFill>
                  <a:schemeClr val="bg1"/>
                </a:solidFill>
                <a:latin typeface="Poppins Medium" panose="00000600000000000000" pitchFamily="2" charset="-18"/>
                <a:cs typeface="Poppins Medium" panose="00000600000000000000" pitchFamily="2" charset="-18"/>
              </a:rPr>
              <a:pPr algn="ctr"/>
              <a:t>8</a:t>
            </a:fld>
            <a:endParaRPr lang="en-US" sz="1000" noProof="0">
              <a:solidFill>
                <a:schemeClr val="bg1"/>
              </a:solidFill>
              <a:latin typeface="Poppins Medium" panose="00000600000000000000" pitchFamily="2" charset="-18"/>
              <a:cs typeface="Poppins Medium" panose="00000600000000000000" pitchFamily="2" charset="-18"/>
            </a:endParaRPr>
          </a:p>
        </p:txBody>
      </p:sp>
      <p:graphicFrame>
        <p:nvGraphicFramePr>
          <p:cNvPr id="2" name="Obiekt 11">
            <a:extLst>
              <a:ext uri="{FF2B5EF4-FFF2-40B4-BE49-F238E27FC236}">
                <a16:creationId xmlns:a16="http://schemas.microsoft.com/office/drawing/2014/main" id="{79B3AC7F-6978-DED1-DB2E-E2EE09977377}"/>
              </a:ext>
            </a:extLst>
          </p:cNvPr>
          <p:cNvGraphicFramePr>
            <a:graphicFrameLocks noChangeAspect="1"/>
          </p:cNvGraphicFramePr>
          <p:nvPr>
            <p:extLst>
              <p:ext uri="{D42A27DB-BD31-4B8C-83A1-F6EECF244321}">
                <p14:modId xmlns:p14="http://schemas.microsoft.com/office/powerpoint/2010/main" val="3508995008"/>
              </p:ext>
            </p:extLst>
          </p:nvPr>
        </p:nvGraphicFramePr>
        <p:xfrm>
          <a:off x="3095976" y="5343772"/>
          <a:ext cx="1793523" cy="1376183"/>
        </p:xfrm>
        <a:graphic>
          <a:graphicData uri="http://schemas.openxmlformats.org/presentationml/2006/ole">
            <mc:AlternateContent xmlns:mc="http://schemas.openxmlformats.org/markup-compatibility/2006">
              <mc:Choice xmlns:v="urn:schemas-microsoft-com:vml" Requires="v">
                <p:oleObj name="Graph" r:id="rId9" imgW="4631968" imgH="3554505" progId="Origin95.Graph">
                  <p:embed/>
                </p:oleObj>
              </mc:Choice>
              <mc:Fallback>
                <p:oleObj name="Graph" r:id="rId9" imgW="4631968" imgH="3554505" progId="Origin95.Graph">
                  <p:embed/>
                  <p:pic>
                    <p:nvPicPr>
                      <p:cNvPr id="2" name="Obiekt 11">
                        <a:extLst>
                          <a:ext uri="{FF2B5EF4-FFF2-40B4-BE49-F238E27FC236}">
                            <a16:creationId xmlns:a16="http://schemas.microsoft.com/office/drawing/2014/main" id="{79B3AC7F-6978-DED1-DB2E-E2EE09977377}"/>
                          </a:ext>
                        </a:extLst>
                      </p:cNvPr>
                      <p:cNvPicPr/>
                      <p:nvPr/>
                    </p:nvPicPr>
                    <p:blipFill>
                      <a:blip r:embed="rId10"/>
                      <a:stretch>
                        <a:fillRect/>
                      </a:stretch>
                    </p:blipFill>
                    <p:spPr>
                      <a:xfrm>
                        <a:off x="3095976" y="5343772"/>
                        <a:ext cx="1793523" cy="1376183"/>
                      </a:xfrm>
                      <a:prstGeom prst="rect">
                        <a:avLst/>
                      </a:prstGeom>
                    </p:spPr>
                  </p:pic>
                </p:oleObj>
              </mc:Fallback>
            </mc:AlternateContent>
          </a:graphicData>
        </a:graphic>
      </p:graphicFrame>
      <p:graphicFrame>
        <p:nvGraphicFramePr>
          <p:cNvPr id="6" name="Obiekt 12">
            <a:extLst>
              <a:ext uri="{FF2B5EF4-FFF2-40B4-BE49-F238E27FC236}">
                <a16:creationId xmlns:a16="http://schemas.microsoft.com/office/drawing/2014/main" id="{A667765A-65D7-944A-204B-D3894903EEC1}"/>
              </a:ext>
            </a:extLst>
          </p:cNvPr>
          <p:cNvGraphicFramePr>
            <a:graphicFrameLocks noChangeAspect="1"/>
          </p:cNvGraphicFramePr>
          <p:nvPr>
            <p:extLst>
              <p:ext uri="{D42A27DB-BD31-4B8C-83A1-F6EECF244321}">
                <p14:modId xmlns:p14="http://schemas.microsoft.com/office/powerpoint/2010/main" val="3113436490"/>
              </p:ext>
            </p:extLst>
          </p:nvPr>
        </p:nvGraphicFramePr>
        <p:xfrm>
          <a:off x="3108546" y="4190021"/>
          <a:ext cx="1780953" cy="1366538"/>
        </p:xfrm>
        <a:graphic>
          <a:graphicData uri="http://schemas.openxmlformats.org/presentationml/2006/ole">
            <mc:AlternateContent xmlns:mc="http://schemas.openxmlformats.org/markup-compatibility/2006">
              <mc:Choice xmlns:v="urn:schemas-microsoft-com:vml" Requires="v">
                <p:oleObj name="Graph" r:id="rId11" imgW="4631968" imgH="3554505" progId="Origin95.Graph">
                  <p:embed/>
                </p:oleObj>
              </mc:Choice>
              <mc:Fallback>
                <p:oleObj name="Graph" r:id="rId11" imgW="4631968" imgH="3554505" progId="Origin95.Graph">
                  <p:embed/>
                  <p:pic>
                    <p:nvPicPr>
                      <p:cNvPr id="6" name="Obiekt 12">
                        <a:extLst>
                          <a:ext uri="{FF2B5EF4-FFF2-40B4-BE49-F238E27FC236}">
                            <a16:creationId xmlns:a16="http://schemas.microsoft.com/office/drawing/2014/main" id="{A667765A-65D7-944A-204B-D3894903EEC1}"/>
                          </a:ext>
                        </a:extLst>
                      </p:cNvPr>
                      <p:cNvPicPr/>
                      <p:nvPr/>
                    </p:nvPicPr>
                    <p:blipFill>
                      <a:blip r:embed="rId12"/>
                      <a:stretch>
                        <a:fillRect/>
                      </a:stretch>
                    </p:blipFill>
                    <p:spPr>
                      <a:xfrm>
                        <a:off x="3108546" y="4190021"/>
                        <a:ext cx="1780953" cy="1366538"/>
                      </a:xfrm>
                      <a:prstGeom prst="rect">
                        <a:avLst/>
                      </a:prstGeom>
                    </p:spPr>
                  </p:pic>
                </p:oleObj>
              </mc:Fallback>
            </mc:AlternateContent>
          </a:graphicData>
        </a:graphic>
      </p:graphicFrame>
      <p:graphicFrame>
        <p:nvGraphicFramePr>
          <p:cNvPr id="11" name="Obiekt 16">
            <a:extLst>
              <a:ext uri="{FF2B5EF4-FFF2-40B4-BE49-F238E27FC236}">
                <a16:creationId xmlns:a16="http://schemas.microsoft.com/office/drawing/2014/main" id="{69B4300F-356C-1AD8-624F-7B386DFEA591}"/>
              </a:ext>
            </a:extLst>
          </p:cNvPr>
          <p:cNvGraphicFramePr>
            <a:graphicFrameLocks noChangeAspect="1"/>
          </p:cNvGraphicFramePr>
          <p:nvPr>
            <p:extLst>
              <p:ext uri="{D42A27DB-BD31-4B8C-83A1-F6EECF244321}">
                <p14:modId xmlns:p14="http://schemas.microsoft.com/office/powerpoint/2010/main" val="934385063"/>
              </p:ext>
            </p:extLst>
          </p:nvPr>
        </p:nvGraphicFramePr>
        <p:xfrm>
          <a:off x="5089615" y="5304280"/>
          <a:ext cx="1853515" cy="1422214"/>
        </p:xfrm>
        <a:graphic>
          <a:graphicData uri="http://schemas.openxmlformats.org/presentationml/2006/ole">
            <mc:AlternateContent xmlns:mc="http://schemas.openxmlformats.org/markup-compatibility/2006">
              <mc:Choice xmlns:v="urn:schemas-microsoft-com:vml" Requires="v">
                <p:oleObj name="Graph" r:id="rId13" imgW="4631968" imgH="3554505" progId="Origin95.Graph">
                  <p:embed/>
                </p:oleObj>
              </mc:Choice>
              <mc:Fallback>
                <p:oleObj name="Graph" r:id="rId13" imgW="4631968" imgH="3554505" progId="Origin95.Graph">
                  <p:embed/>
                  <p:pic>
                    <p:nvPicPr>
                      <p:cNvPr id="11" name="Obiekt 16">
                        <a:extLst>
                          <a:ext uri="{FF2B5EF4-FFF2-40B4-BE49-F238E27FC236}">
                            <a16:creationId xmlns:a16="http://schemas.microsoft.com/office/drawing/2014/main" id="{69B4300F-356C-1AD8-624F-7B386DFEA591}"/>
                          </a:ext>
                        </a:extLst>
                      </p:cNvPr>
                      <p:cNvPicPr/>
                      <p:nvPr/>
                    </p:nvPicPr>
                    <p:blipFill>
                      <a:blip r:embed="rId14"/>
                      <a:stretch>
                        <a:fillRect/>
                      </a:stretch>
                    </p:blipFill>
                    <p:spPr>
                      <a:xfrm>
                        <a:off x="5089615" y="5304280"/>
                        <a:ext cx="1853515" cy="1422214"/>
                      </a:xfrm>
                      <a:prstGeom prst="rect">
                        <a:avLst/>
                      </a:prstGeom>
                    </p:spPr>
                  </p:pic>
                </p:oleObj>
              </mc:Fallback>
            </mc:AlternateContent>
          </a:graphicData>
        </a:graphic>
      </p:graphicFrame>
      <p:graphicFrame>
        <p:nvGraphicFramePr>
          <p:cNvPr id="15" name="Obiekt 18">
            <a:extLst>
              <a:ext uri="{FF2B5EF4-FFF2-40B4-BE49-F238E27FC236}">
                <a16:creationId xmlns:a16="http://schemas.microsoft.com/office/drawing/2014/main" id="{CABB7375-07C9-6EFD-7BFD-EB80DD1B6D2E}"/>
              </a:ext>
            </a:extLst>
          </p:cNvPr>
          <p:cNvGraphicFramePr>
            <a:graphicFrameLocks noChangeAspect="1"/>
          </p:cNvGraphicFramePr>
          <p:nvPr>
            <p:extLst>
              <p:ext uri="{D42A27DB-BD31-4B8C-83A1-F6EECF244321}">
                <p14:modId xmlns:p14="http://schemas.microsoft.com/office/powerpoint/2010/main" val="2574102661"/>
              </p:ext>
            </p:extLst>
          </p:nvPr>
        </p:nvGraphicFramePr>
        <p:xfrm>
          <a:off x="5118228" y="4173872"/>
          <a:ext cx="1824902" cy="1400260"/>
        </p:xfrm>
        <a:graphic>
          <a:graphicData uri="http://schemas.openxmlformats.org/presentationml/2006/ole">
            <mc:AlternateContent xmlns:mc="http://schemas.openxmlformats.org/markup-compatibility/2006">
              <mc:Choice xmlns:v="urn:schemas-microsoft-com:vml" Requires="v">
                <p:oleObj name="Graph" r:id="rId15" imgW="4631968" imgH="3554505" progId="Origin95.Graph">
                  <p:embed/>
                </p:oleObj>
              </mc:Choice>
              <mc:Fallback>
                <p:oleObj name="Graph" r:id="rId15" imgW="4631968" imgH="3554505" progId="Origin95.Graph">
                  <p:embed/>
                  <p:pic>
                    <p:nvPicPr>
                      <p:cNvPr id="15" name="Obiekt 18">
                        <a:extLst>
                          <a:ext uri="{FF2B5EF4-FFF2-40B4-BE49-F238E27FC236}">
                            <a16:creationId xmlns:a16="http://schemas.microsoft.com/office/drawing/2014/main" id="{CABB7375-07C9-6EFD-7BFD-EB80DD1B6D2E}"/>
                          </a:ext>
                        </a:extLst>
                      </p:cNvPr>
                      <p:cNvPicPr/>
                      <p:nvPr/>
                    </p:nvPicPr>
                    <p:blipFill>
                      <a:blip r:embed="rId16"/>
                      <a:stretch>
                        <a:fillRect/>
                      </a:stretch>
                    </p:blipFill>
                    <p:spPr>
                      <a:xfrm>
                        <a:off x="5118228" y="4173872"/>
                        <a:ext cx="1824902" cy="1400260"/>
                      </a:xfrm>
                      <a:prstGeom prst="rect">
                        <a:avLst/>
                      </a:prstGeom>
                    </p:spPr>
                  </p:pic>
                </p:oleObj>
              </mc:Fallback>
            </mc:AlternateContent>
          </a:graphicData>
        </a:graphic>
      </p:graphicFrame>
      <p:sp>
        <p:nvSpPr>
          <p:cNvPr id="23" name="TextBox 22">
            <a:extLst>
              <a:ext uri="{FF2B5EF4-FFF2-40B4-BE49-F238E27FC236}">
                <a16:creationId xmlns:a16="http://schemas.microsoft.com/office/drawing/2014/main" id="{59AB5337-169C-BC77-9A77-7A3C43DC6EDC}"/>
              </a:ext>
            </a:extLst>
          </p:cNvPr>
          <p:cNvSpPr txBox="1"/>
          <p:nvPr/>
        </p:nvSpPr>
        <p:spPr>
          <a:xfrm>
            <a:off x="8385422" y="1354708"/>
            <a:ext cx="3744221" cy="2277547"/>
          </a:xfrm>
          <a:prstGeom prst="rect">
            <a:avLst/>
          </a:prstGeom>
          <a:noFill/>
        </p:spPr>
        <p:txBody>
          <a:bodyPr wrap="square">
            <a:spAutoFit/>
          </a:bodyPr>
          <a:lstStyle/>
          <a:p>
            <a:pPr marL="342900" lvl="0" indent="-342900" defTabSz="914400" eaLnBrk="0" fontAlgn="base" hangingPunct="0">
              <a:lnSpc>
                <a:spcPct val="150000"/>
              </a:lnSpc>
              <a:spcBef>
                <a:spcPct val="0"/>
              </a:spcBef>
              <a:spcAft>
                <a:spcPct val="0"/>
              </a:spcAft>
              <a:buFont typeface="Wingdings" panose="05000000000000000000" pitchFamily="2" charset="2"/>
              <a:buChar char="v"/>
              <a:defRPr/>
            </a:pPr>
            <a:r>
              <a:rPr lang="en-US" sz="1600" noProof="0">
                <a:solidFill>
                  <a:srgbClr val="000000"/>
                </a:solidFill>
                <a:latin typeface="Poppins" pitchFamily="2" charset="77"/>
                <a:cs typeface="Poppins" pitchFamily="2" charset="77"/>
              </a:rPr>
              <a:t>Submicron precision in electron beam stability was achieved</a:t>
            </a:r>
          </a:p>
          <a:p>
            <a:pPr marL="342900" lvl="0" indent="-342900" defTabSz="914400" eaLnBrk="0" fontAlgn="base" hangingPunct="0">
              <a:lnSpc>
                <a:spcPct val="150000"/>
              </a:lnSpc>
              <a:spcBef>
                <a:spcPct val="0"/>
              </a:spcBef>
              <a:spcAft>
                <a:spcPct val="0"/>
              </a:spcAft>
              <a:buFont typeface="Wingdings" panose="05000000000000000000" pitchFamily="2" charset="2"/>
              <a:buChar char="v"/>
              <a:defRPr/>
            </a:pPr>
            <a:r>
              <a:rPr lang="en-US" sz="1600" noProof="0">
                <a:solidFill>
                  <a:srgbClr val="000000"/>
                </a:solidFill>
                <a:latin typeface="Poppins" pitchFamily="2" charset="77"/>
                <a:cs typeface="Poppins" pitchFamily="2" charset="77"/>
              </a:rPr>
              <a:t>Beam position reproducibility is at a good level, but some thermal drift remains in the XBPM readouts.</a:t>
            </a:r>
          </a:p>
        </p:txBody>
      </p:sp>
    </p:spTree>
    <p:extLst>
      <p:ext uri="{BB962C8B-B14F-4D97-AF65-F5344CB8AC3E}">
        <p14:creationId xmlns:p14="http://schemas.microsoft.com/office/powerpoint/2010/main" val="23092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par>
                                <p:cTn id="41" presetID="22" presetClass="entr" presetSubtype="4"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00"/>
                                        <p:tgtEl>
                                          <p:spTgt spid="2"/>
                                        </p:tgtEl>
                                      </p:cBhvr>
                                    </p:animEffect>
                                  </p:childTnLst>
                                </p:cTn>
                              </p:par>
                              <p:par>
                                <p:cTn id="44" presetID="22" presetClass="entr" presetSubtype="4"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par>
                                <p:cTn id="47" presetID="2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3FE4D-8558-6CAB-9F8D-7FA05476E656}"/>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8C491B9F-B65E-CCC9-16DA-BD90D6064982}"/>
              </a:ext>
            </a:extLst>
          </p:cNvPr>
          <p:cNvSpPr/>
          <p:nvPr/>
        </p:nvSpPr>
        <p:spPr>
          <a:xfrm>
            <a:off x="11818374" y="6474542"/>
            <a:ext cx="373626" cy="383458"/>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ymbol zastępczy numeru slajdu 10">
            <a:extLst>
              <a:ext uri="{FF2B5EF4-FFF2-40B4-BE49-F238E27FC236}">
                <a16:creationId xmlns:a16="http://schemas.microsoft.com/office/drawing/2014/main" id="{8310AA49-AF45-BA58-C491-5DDC55FC0D68}"/>
              </a:ext>
            </a:extLst>
          </p:cNvPr>
          <p:cNvSpPr>
            <a:spLocks noGrp="1"/>
          </p:cNvSpPr>
          <p:nvPr>
            <p:ph type="sldNum" sz="quarter" idx="12"/>
          </p:nvPr>
        </p:nvSpPr>
        <p:spPr>
          <a:xfrm>
            <a:off x="11843512" y="6522230"/>
            <a:ext cx="323349" cy="288082"/>
          </a:xfrm>
        </p:spPr>
        <p:txBody>
          <a:bodyPr/>
          <a:lstStyle/>
          <a:p>
            <a:pPr algn="ctr"/>
            <a:fld id="{B7831529-6EE4-4949-88D4-688B43586314}" type="slidenum">
              <a:rPr lang="en-US" sz="1000" noProof="0" smtClean="0">
                <a:solidFill>
                  <a:schemeClr val="bg1"/>
                </a:solidFill>
                <a:latin typeface="Poppins Medium" panose="00000600000000000000" pitchFamily="2" charset="-18"/>
                <a:cs typeface="Poppins Medium" panose="00000600000000000000" pitchFamily="2" charset="-18"/>
              </a:rPr>
              <a:pPr algn="ctr"/>
              <a:t>9</a:t>
            </a:fld>
            <a:endParaRPr lang="en-US" sz="1000" noProof="0">
              <a:solidFill>
                <a:schemeClr val="bg1"/>
              </a:solidFill>
              <a:latin typeface="Poppins Medium" panose="00000600000000000000" pitchFamily="2" charset="-18"/>
              <a:cs typeface="Poppins Medium" panose="00000600000000000000" pitchFamily="2" charset="-18"/>
            </a:endParaRPr>
          </a:p>
        </p:txBody>
      </p:sp>
      <p:sp>
        <p:nvSpPr>
          <p:cNvPr id="9" name="Tytuł 4">
            <a:extLst>
              <a:ext uri="{FF2B5EF4-FFF2-40B4-BE49-F238E27FC236}">
                <a16:creationId xmlns:a16="http://schemas.microsoft.com/office/drawing/2014/main" id="{A9980658-8DE6-CD6C-4E9F-D55C67BA5FB5}"/>
              </a:ext>
            </a:extLst>
          </p:cNvPr>
          <p:cNvSpPr txBox="1">
            <a:spLocks/>
          </p:cNvSpPr>
          <p:nvPr/>
        </p:nvSpPr>
        <p:spPr>
          <a:xfrm>
            <a:off x="333269" y="305472"/>
            <a:ext cx="8074642" cy="657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00" b="1" noProof="0">
                <a:solidFill>
                  <a:srgbClr val="2C2B2B"/>
                </a:solidFill>
                <a:latin typeface="Poppins"/>
                <a:cs typeface="Poppins"/>
              </a:rPr>
              <a:t>Beam Diagnostics Development</a:t>
            </a:r>
            <a:endParaRPr lang="en-US" sz="2200" b="1" noProof="0">
              <a:solidFill>
                <a:srgbClr val="2C2B2B"/>
              </a:solidFill>
              <a:latin typeface="Poppins" panose="00000500000000000000" pitchFamily="2" charset="-18"/>
              <a:cs typeface="Poppins" panose="00000500000000000000" pitchFamily="2" charset="-18"/>
            </a:endParaRPr>
          </a:p>
        </p:txBody>
      </p:sp>
      <p:sp>
        <p:nvSpPr>
          <p:cNvPr id="3" name="Prostokąt 2">
            <a:extLst>
              <a:ext uri="{FF2B5EF4-FFF2-40B4-BE49-F238E27FC236}">
                <a16:creationId xmlns:a16="http://schemas.microsoft.com/office/drawing/2014/main" id="{DA069576-7B74-4D94-F185-E29395694EF7}"/>
              </a:ext>
            </a:extLst>
          </p:cNvPr>
          <p:cNvSpPr/>
          <p:nvPr/>
        </p:nvSpPr>
        <p:spPr>
          <a:xfrm>
            <a:off x="-8711" y="305472"/>
            <a:ext cx="222720" cy="647839"/>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Łącznik prosty 15">
            <a:extLst>
              <a:ext uri="{FF2B5EF4-FFF2-40B4-BE49-F238E27FC236}">
                <a16:creationId xmlns:a16="http://schemas.microsoft.com/office/drawing/2014/main" id="{008F6294-4E5B-F351-E556-34ECFF99C175}"/>
              </a:ext>
            </a:extLst>
          </p:cNvPr>
          <p:cNvCxnSpPr>
            <a:cxnSpLocks/>
          </p:cNvCxnSpPr>
          <p:nvPr/>
        </p:nvCxnSpPr>
        <p:spPr>
          <a:xfrm>
            <a:off x="2599765" y="6664954"/>
            <a:ext cx="9018493"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Obraz 12" descr="Obraz zawierający tekst, Czcionka, Grafika, projekt graficzny&#10;&#10;Opis wygenerowany automatycznie">
            <a:extLst>
              <a:ext uri="{FF2B5EF4-FFF2-40B4-BE49-F238E27FC236}">
                <a16:creationId xmlns:a16="http://schemas.microsoft.com/office/drawing/2014/main" id="{074C41A6-130B-0DDE-282F-6E10B45E6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40" y="6437280"/>
            <a:ext cx="1815528" cy="328610"/>
          </a:xfrm>
          <a:prstGeom prst="rect">
            <a:avLst/>
          </a:prstGeom>
        </p:spPr>
      </p:pic>
      <p:graphicFrame>
        <p:nvGraphicFramePr>
          <p:cNvPr id="66" name="pole tekstowe 1">
            <a:extLst>
              <a:ext uri="{FF2B5EF4-FFF2-40B4-BE49-F238E27FC236}">
                <a16:creationId xmlns:a16="http://schemas.microsoft.com/office/drawing/2014/main" id="{AB8EDB67-17AB-8CEE-A499-A9E95D7B2FCC}"/>
              </a:ext>
            </a:extLst>
          </p:cNvPr>
          <p:cNvGraphicFramePr/>
          <p:nvPr>
            <p:extLst>
              <p:ext uri="{D42A27DB-BD31-4B8C-83A1-F6EECF244321}">
                <p14:modId xmlns:p14="http://schemas.microsoft.com/office/powerpoint/2010/main" val="3587373812"/>
              </p:ext>
            </p:extLst>
          </p:nvPr>
        </p:nvGraphicFramePr>
        <p:xfrm>
          <a:off x="84811" y="801039"/>
          <a:ext cx="10824853" cy="56735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4" name="Grupa 23">
            <a:extLst>
              <a:ext uri="{FF2B5EF4-FFF2-40B4-BE49-F238E27FC236}">
                <a16:creationId xmlns:a16="http://schemas.microsoft.com/office/drawing/2014/main" id="{FECB606C-1E59-1268-3460-B45D345498C9}"/>
              </a:ext>
            </a:extLst>
          </p:cNvPr>
          <p:cNvGrpSpPr/>
          <p:nvPr/>
        </p:nvGrpSpPr>
        <p:grpSpPr>
          <a:xfrm>
            <a:off x="5227414" y="5372361"/>
            <a:ext cx="2168172" cy="1219322"/>
            <a:chOff x="4798119" y="1754661"/>
            <a:chExt cx="5738840" cy="3734287"/>
          </a:xfrm>
        </p:grpSpPr>
        <p:pic>
          <p:nvPicPr>
            <p:cNvPr id="5" name="Picture 5">
              <a:extLst>
                <a:ext uri="{FF2B5EF4-FFF2-40B4-BE49-F238E27FC236}">
                  <a16:creationId xmlns:a16="http://schemas.microsoft.com/office/drawing/2014/main" id="{D55FA085-69B6-5FE3-B2DE-18F0FB94415E}"/>
                </a:ext>
              </a:extLst>
            </p:cNvPr>
            <p:cNvPicPr>
              <a:picLocks noChangeAspect="1"/>
            </p:cNvPicPr>
            <p:nvPr/>
          </p:nvPicPr>
          <p:blipFill>
            <a:blip r:embed="rId9"/>
            <a:stretch>
              <a:fillRect/>
            </a:stretch>
          </p:blipFill>
          <p:spPr>
            <a:xfrm>
              <a:off x="4798119" y="1754661"/>
              <a:ext cx="5738840" cy="3734287"/>
            </a:xfrm>
            <a:prstGeom prst="rect">
              <a:avLst/>
            </a:prstGeom>
            <a:ln>
              <a:solidFill>
                <a:schemeClr val="bg1">
                  <a:lumMod val="65000"/>
                </a:schemeClr>
              </a:solidFill>
            </a:ln>
          </p:spPr>
        </p:pic>
        <p:cxnSp>
          <p:nvCxnSpPr>
            <p:cNvPr id="6" name="Straight Arrow Connector 14">
              <a:extLst>
                <a:ext uri="{FF2B5EF4-FFF2-40B4-BE49-F238E27FC236}">
                  <a16:creationId xmlns:a16="http://schemas.microsoft.com/office/drawing/2014/main" id="{8CB2860A-EFD8-95DF-2268-EEE7473369B0}"/>
                </a:ext>
              </a:extLst>
            </p:cNvPr>
            <p:cNvCxnSpPr>
              <a:cxnSpLocks/>
            </p:cNvCxnSpPr>
            <p:nvPr/>
          </p:nvCxnSpPr>
          <p:spPr>
            <a:xfrm flipH="1">
              <a:off x="6662882" y="2417546"/>
              <a:ext cx="235670" cy="418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22">
              <a:extLst>
                <a:ext uri="{FF2B5EF4-FFF2-40B4-BE49-F238E27FC236}">
                  <a16:creationId xmlns:a16="http://schemas.microsoft.com/office/drawing/2014/main" id="{A6A4FA1D-5DF0-8011-913B-78897361F0BB}"/>
                </a:ext>
              </a:extLst>
            </p:cNvPr>
            <p:cNvCxnSpPr>
              <a:cxnSpLocks/>
            </p:cNvCxnSpPr>
            <p:nvPr/>
          </p:nvCxnSpPr>
          <p:spPr>
            <a:xfrm>
              <a:off x="5882326" y="2177592"/>
              <a:ext cx="213674" cy="509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26">
              <a:extLst>
                <a:ext uri="{FF2B5EF4-FFF2-40B4-BE49-F238E27FC236}">
                  <a16:creationId xmlns:a16="http://schemas.microsoft.com/office/drawing/2014/main" id="{C6BA7CAB-3AFE-18D0-E917-05A975B64B7F}"/>
                </a:ext>
              </a:extLst>
            </p:cNvPr>
            <p:cNvCxnSpPr>
              <a:cxnSpLocks/>
            </p:cNvCxnSpPr>
            <p:nvPr/>
          </p:nvCxnSpPr>
          <p:spPr>
            <a:xfrm>
              <a:off x="6830391" y="3106009"/>
              <a:ext cx="680806" cy="12887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29">
              <a:extLst>
                <a:ext uri="{FF2B5EF4-FFF2-40B4-BE49-F238E27FC236}">
                  <a16:creationId xmlns:a16="http://schemas.microsoft.com/office/drawing/2014/main" id="{32DC89DE-E03B-ED0D-C70C-1462EA122A25}"/>
                </a:ext>
              </a:extLst>
            </p:cNvPr>
            <p:cNvSpPr txBox="1"/>
            <p:nvPr/>
          </p:nvSpPr>
          <p:spPr>
            <a:xfrm>
              <a:off x="6780715" y="3049608"/>
              <a:ext cx="390078" cy="659817"/>
            </a:xfrm>
            <a:prstGeom prst="rect">
              <a:avLst/>
            </a:prstGeom>
            <a:noFill/>
          </p:spPr>
          <p:txBody>
            <a:bodyPr wrap="square">
              <a:spAutoFit/>
            </a:bodyPr>
            <a:lstStyle/>
            <a:p>
              <a:r>
                <a:rPr lang="en-US" sz="800" noProof="0">
                  <a:solidFill>
                    <a:srgbClr val="FF0000"/>
                  </a:solidFill>
                  <a:latin typeface="Poppins" panose="00000500000000000000" pitchFamily="2" charset="-18"/>
                  <a:ea typeface="Cambria" panose="02040503050406030204" pitchFamily="18" charset="0"/>
                  <a:cs typeface="Poppins" panose="00000500000000000000" pitchFamily="2" charset="-18"/>
                </a:rPr>
                <a:t>e</a:t>
              </a:r>
              <a:endParaRPr lang="en-US" sz="800" noProof="0">
                <a:solidFill>
                  <a:srgbClr val="FF0000"/>
                </a:solidFill>
                <a:latin typeface="Poppins" panose="00000500000000000000" pitchFamily="2" charset="-18"/>
                <a:cs typeface="Poppins" panose="00000500000000000000" pitchFamily="2" charset="-18"/>
              </a:endParaRPr>
            </a:p>
          </p:txBody>
        </p:sp>
        <p:sp>
          <p:nvSpPr>
            <p:cNvPr id="18" name="TextBox 20">
              <a:extLst>
                <a:ext uri="{FF2B5EF4-FFF2-40B4-BE49-F238E27FC236}">
                  <a16:creationId xmlns:a16="http://schemas.microsoft.com/office/drawing/2014/main" id="{37675EE5-64F9-49E7-D76A-C47BDBE3E5B4}"/>
                </a:ext>
              </a:extLst>
            </p:cNvPr>
            <p:cNvSpPr txBox="1"/>
            <p:nvPr/>
          </p:nvSpPr>
          <p:spPr>
            <a:xfrm>
              <a:off x="5643573" y="1768982"/>
              <a:ext cx="4595930" cy="659817"/>
            </a:xfrm>
            <a:prstGeom prst="rect">
              <a:avLst/>
            </a:prstGeom>
            <a:noFill/>
          </p:spPr>
          <p:txBody>
            <a:bodyPr wrap="none" rtlCol="0">
              <a:spAutoFit/>
            </a:bodyPr>
            <a:lstStyle/>
            <a:p>
              <a:r>
                <a:rPr lang="en-US" sz="800" noProof="0">
                  <a:latin typeface="Poppins" panose="00000500000000000000" pitchFamily="2" charset="-18"/>
                  <a:cs typeface="Poppins" panose="00000500000000000000" pitchFamily="2" charset="-18"/>
                </a:rPr>
                <a:t>BPM vacuum chamber (CERN)</a:t>
              </a:r>
            </a:p>
          </p:txBody>
        </p:sp>
        <p:sp>
          <p:nvSpPr>
            <p:cNvPr id="19" name="TextBox 23">
              <a:extLst>
                <a:ext uri="{FF2B5EF4-FFF2-40B4-BE49-F238E27FC236}">
                  <a16:creationId xmlns:a16="http://schemas.microsoft.com/office/drawing/2014/main" id="{4BF70F19-43DD-B511-C86F-533FAEDD11B4}"/>
                </a:ext>
              </a:extLst>
            </p:cNvPr>
            <p:cNvSpPr txBox="1"/>
            <p:nvPr/>
          </p:nvSpPr>
          <p:spPr>
            <a:xfrm>
              <a:off x="8895892" y="2245944"/>
              <a:ext cx="1245735" cy="659817"/>
            </a:xfrm>
            <a:prstGeom prst="rect">
              <a:avLst/>
            </a:prstGeom>
            <a:noFill/>
          </p:spPr>
          <p:txBody>
            <a:bodyPr wrap="square">
              <a:spAutoFit/>
            </a:bodyPr>
            <a:lstStyle/>
            <a:p>
              <a:r>
                <a:rPr lang="en-US" sz="800" b="1" noProof="0">
                  <a:solidFill>
                    <a:srgbClr val="FF0000"/>
                  </a:solidFill>
                  <a:latin typeface="Poppins" panose="00000500000000000000" pitchFamily="2" charset="-18"/>
                  <a:cs typeface="Poppins" panose="00000500000000000000" pitchFamily="2" charset="-18"/>
                </a:rPr>
                <a:t>CDR</a:t>
              </a:r>
              <a:endParaRPr lang="en-US" sz="800" b="1" noProof="0">
                <a:solidFill>
                  <a:srgbClr val="FF0000"/>
                </a:solidFill>
              </a:endParaRPr>
            </a:p>
          </p:txBody>
        </p:sp>
        <p:sp>
          <p:nvSpPr>
            <p:cNvPr id="20" name="TextBox 25">
              <a:extLst>
                <a:ext uri="{FF2B5EF4-FFF2-40B4-BE49-F238E27FC236}">
                  <a16:creationId xmlns:a16="http://schemas.microsoft.com/office/drawing/2014/main" id="{FF08D7C2-2A9C-8F96-DB4C-92F7ED2AE8CF}"/>
                </a:ext>
              </a:extLst>
            </p:cNvPr>
            <p:cNvSpPr txBox="1"/>
            <p:nvPr/>
          </p:nvSpPr>
          <p:spPr>
            <a:xfrm>
              <a:off x="6898551" y="2204136"/>
              <a:ext cx="2440526" cy="659817"/>
            </a:xfrm>
            <a:prstGeom prst="rect">
              <a:avLst/>
            </a:prstGeom>
            <a:noFill/>
          </p:spPr>
          <p:txBody>
            <a:bodyPr wrap="none" rtlCol="0">
              <a:spAutoFit/>
            </a:bodyPr>
            <a:lstStyle/>
            <a:p>
              <a:r>
                <a:rPr lang="en-US" sz="800" noProof="0" err="1">
                  <a:latin typeface="Poppins" panose="00000500000000000000" pitchFamily="2" charset="-18"/>
                  <a:cs typeface="Poppins" panose="00000500000000000000" pitchFamily="2" charset="-18"/>
                </a:rPr>
                <a:t>Stripline</a:t>
              </a:r>
              <a:r>
                <a:rPr lang="en-US" sz="800" noProof="0">
                  <a:latin typeface="Poppins" panose="00000500000000000000" pitchFamily="2" charset="-18"/>
                  <a:cs typeface="Poppins" panose="00000500000000000000" pitchFamily="2" charset="-18"/>
                </a:rPr>
                <a:t> (BBQ)</a:t>
              </a:r>
            </a:p>
          </p:txBody>
        </p:sp>
      </p:grpSp>
      <p:pic>
        <p:nvPicPr>
          <p:cNvPr id="28" name="Obraz 27" descr="Obraz zawierający tekst, zrzut ekranu, Wykres, linia&#10;&#10;Zawartość wygenerowana przez AI może być niepoprawna.">
            <a:extLst>
              <a:ext uri="{FF2B5EF4-FFF2-40B4-BE49-F238E27FC236}">
                <a16:creationId xmlns:a16="http://schemas.microsoft.com/office/drawing/2014/main" id="{95A27AB4-0518-3FC0-17EA-D71B81D9B4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791" y="4229724"/>
            <a:ext cx="1961996" cy="1754248"/>
          </a:xfrm>
          <a:prstGeom prst="rect">
            <a:avLst/>
          </a:prstGeom>
        </p:spPr>
      </p:pic>
      <p:grpSp>
        <p:nvGrpSpPr>
          <p:cNvPr id="8" name="Group 7">
            <a:extLst>
              <a:ext uri="{FF2B5EF4-FFF2-40B4-BE49-F238E27FC236}">
                <a16:creationId xmlns:a16="http://schemas.microsoft.com/office/drawing/2014/main" id="{C692017F-BC1B-3594-A367-F6BDD9DA286B}"/>
              </a:ext>
            </a:extLst>
          </p:cNvPr>
          <p:cNvGrpSpPr/>
          <p:nvPr/>
        </p:nvGrpSpPr>
        <p:grpSpPr>
          <a:xfrm>
            <a:off x="8407911" y="77298"/>
            <a:ext cx="1710426" cy="1511386"/>
            <a:chOff x="8407911" y="77298"/>
            <a:chExt cx="1710426" cy="1511386"/>
          </a:xfrm>
        </p:grpSpPr>
        <p:sp>
          <p:nvSpPr>
            <p:cNvPr id="4" name="Sześciokąt 3">
              <a:extLst>
                <a:ext uri="{FF2B5EF4-FFF2-40B4-BE49-F238E27FC236}">
                  <a16:creationId xmlns:a16="http://schemas.microsoft.com/office/drawing/2014/main" id="{AB3978B8-D0CD-A081-6FD4-41291BEC9E26}"/>
                </a:ext>
              </a:extLst>
            </p:cNvPr>
            <p:cNvSpPr/>
            <p:nvPr/>
          </p:nvSpPr>
          <p:spPr>
            <a:xfrm>
              <a:off x="8407911" y="77298"/>
              <a:ext cx="1710426" cy="1511386"/>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Obraz 28">
              <a:extLst>
                <a:ext uri="{FF2B5EF4-FFF2-40B4-BE49-F238E27FC236}">
                  <a16:creationId xmlns:a16="http://schemas.microsoft.com/office/drawing/2014/main" id="{D1F70D71-DAEE-D31A-9FB8-4CF53FF3DF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05946" y="509691"/>
              <a:ext cx="1314355" cy="657178"/>
            </a:xfrm>
            <a:prstGeom prst="rect">
              <a:avLst/>
            </a:prstGeom>
          </p:spPr>
        </p:pic>
      </p:grpSp>
    </p:spTree>
    <p:extLst>
      <p:ext uri="{BB962C8B-B14F-4D97-AF65-F5344CB8AC3E}">
        <p14:creationId xmlns:p14="http://schemas.microsoft.com/office/powerpoint/2010/main" val="221744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graphicEl>
                                              <a:dgm id="{7F2A818A-13AF-4E42-9AD3-B7D2F488366B}"/>
                                            </p:graphicEl>
                                          </p:spTgt>
                                        </p:tgtEl>
                                        <p:attrNameLst>
                                          <p:attrName>style.visibility</p:attrName>
                                        </p:attrNameLst>
                                      </p:cBhvr>
                                      <p:to>
                                        <p:strVal val="visible"/>
                                      </p:to>
                                    </p:set>
                                    <p:animEffect transition="in" filter="fade">
                                      <p:cBhvr>
                                        <p:cTn id="7" dur="500"/>
                                        <p:tgtEl>
                                          <p:spTgt spid="66">
                                            <p:graphicEl>
                                              <a:dgm id="{7F2A818A-13AF-4E42-9AD3-B7D2F488366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graphicEl>
                                              <a:dgm id="{ABE1EB37-C7E4-43E9-8143-276208398882}"/>
                                            </p:graphicEl>
                                          </p:spTgt>
                                        </p:tgtEl>
                                        <p:attrNameLst>
                                          <p:attrName>style.visibility</p:attrName>
                                        </p:attrNameLst>
                                      </p:cBhvr>
                                      <p:to>
                                        <p:strVal val="visible"/>
                                      </p:to>
                                    </p:set>
                                    <p:animEffect transition="in" filter="fade">
                                      <p:cBhvr>
                                        <p:cTn id="10" dur="500"/>
                                        <p:tgtEl>
                                          <p:spTgt spid="66">
                                            <p:graphicEl>
                                              <a:dgm id="{ABE1EB37-C7E4-43E9-8143-27620839888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66">
                                            <p:graphicEl>
                                              <a:dgm id="{B507BED0-AF26-4927-A5A9-043275A8D2C2}"/>
                                            </p:graphicEl>
                                          </p:spTgt>
                                        </p:tgtEl>
                                        <p:attrNameLst>
                                          <p:attrName>style.visibility</p:attrName>
                                        </p:attrNameLst>
                                      </p:cBhvr>
                                      <p:to>
                                        <p:strVal val="visible"/>
                                      </p:to>
                                    </p:set>
                                    <p:animEffect transition="in" filter="fade">
                                      <p:cBhvr>
                                        <p:cTn id="19" dur="500"/>
                                        <p:tgtEl>
                                          <p:spTgt spid="66">
                                            <p:graphicEl>
                                              <a:dgm id="{B507BED0-AF26-4927-A5A9-043275A8D2C2}"/>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6">
                                            <p:graphicEl>
                                              <a:dgm id="{275E38FF-AAFC-413C-AEB3-10FDFFF72FB2}"/>
                                            </p:graphicEl>
                                          </p:spTgt>
                                        </p:tgtEl>
                                        <p:attrNameLst>
                                          <p:attrName>style.visibility</p:attrName>
                                        </p:attrNameLst>
                                      </p:cBhvr>
                                      <p:to>
                                        <p:strVal val="visible"/>
                                      </p:to>
                                    </p:set>
                                    <p:animEffect transition="in" filter="fade">
                                      <p:cBhvr>
                                        <p:cTn id="22" dur="500"/>
                                        <p:tgtEl>
                                          <p:spTgt spid="66">
                                            <p:graphicEl>
                                              <a:dgm id="{275E38FF-AAFC-413C-AEB3-10FDFFF72FB2}"/>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6">
                                            <p:graphicEl>
                                              <a:dgm id="{9226FA96-7407-467C-9279-8C468198ABA1}"/>
                                            </p:graphicEl>
                                          </p:spTgt>
                                        </p:tgtEl>
                                        <p:attrNameLst>
                                          <p:attrName>style.visibility</p:attrName>
                                        </p:attrNameLst>
                                      </p:cBhvr>
                                      <p:to>
                                        <p:strVal val="visible"/>
                                      </p:to>
                                    </p:set>
                                    <p:animEffect transition="in" filter="fade">
                                      <p:cBhvr>
                                        <p:cTn id="25" dur="500"/>
                                        <p:tgtEl>
                                          <p:spTgt spid="66">
                                            <p:graphicEl>
                                              <a:dgm id="{9226FA96-7407-467C-9279-8C468198ABA1}"/>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6">
                                            <p:graphicEl>
                                              <a:dgm id="{0C47FD06-ECB5-4667-BCB0-3FA100EDBAD9}"/>
                                            </p:graphicEl>
                                          </p:spTgt>
                                        </p:tgtEl>
                                        <p:attrNameLst>
                                          <p:attrName>style.visibility</p:attrName>
                                        </p:attrNameLst>
                                      </p:cBhvr>
                                      <p:to>
                                        <p:strVal val="visible"/>
                                      </p:to>
                                    </p:set>
                                    <p:animEffect transition="in" filter="fade">
                                      <p:cBhvr>
                                        <p:cTn id="28" dur="500"/>
                                        <p:tgtEl>
                                          <p:spTgt spid="66">
                                            <p:graphicEl>
                                              <a:dgm id="{0C47FD06-ECB5-4667-BCB0-3FA100EDBAD9}"/>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6">
                                            <p:graphicEl>
                                              <a:dgm id="{93ECAA33-43CB-4EC8-8C77-E28128CD6A82}"/>
                                            </p:graphicEl>
                                          </p:spTgt>
                                        </p:tgtEl>
                                        <p:attrNameLst>
                                          <p:attrName>style.visibility</p:attrName>
                                        </p:attrNameLst>
                                      </p:cBhvr>
                                      <p:to>
                                        <p:strVal val="visible"/>
                                      </p:to>
                                    </p:set>
                                    <p:animEffect transition="in" filter="fade">
                                      <p:cBhvr>
                                        <p:cTn id="31" dur="500"/>
                                        <p:tgtEl>
                                          <p:spTgt spid="66">
                                            <p:graphicEl>
                                              <a:dgm id="{93ECAA33-43CB-4EC8-8C77-E28128CD6A82}"/>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6">
                                            <p:graphicEl>
                                              <a:dgm id="{866150D1-FB13-46DB-AE63-F1A2B0FE4387}"/>
                                            </p:graphicEl>
                                          </p:spTgt>
                                        </p:tgtEl>
                                        <p:attrNameLst>
                                          <p:attrName>style.visibility</p:attrName>
                                        </p:attrNameLst>
                                      </p:cBhvr>
                                      <p:to>
                                        <p:strVal val="visible"/>
                                      </p:to>
                                    </p:set>
                                    <p:animEffect transition="in" filter="fade">
                                      <p:cBhvr>
                                        <p:cTn id="34" dur="500"/>
                                        <p:tgtEl>
                                          <p:spTgt spid="66">
                                            <p:graphicEl>
                                              <a:dgm id="{866150D1-FB13-46DB-AE63-F1A2B0FE4387}"/>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6">
                                            <p:graphicEl>
                                              <a:dgm id="{5710324D-7B96-44BE-8B27-B2EBED69A399}"/>
                                            </p:graphicEl>
                                          </p:spTgt>
                                        </p:tgtEl>
                                        <p:attrNameLst>
                                          <p:attrName>style.visibility</p:attrName>
                                        </p:attrNameLst>
                                      </p:cBhvr>
                                      <p:to>
                                        <p:strVal val="visible"/>
                                      </p:to>
                                    </p:set>
                                    <p:animEffect transition="in" filter="fade">
                                      <p:cBhvr>
                                        <p:cTn id="37" dur="500"/>
                                        <p:tgtEl>
                                          <p:spTgt spid="66">
                                            <p:graphicEl>
                                              <a:dgm id="{5710324D-7B96-44BE-8B27-B2EBED69A399}"/>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6">
                                            <p:graphicEl>
                                              <a:dgm id="{AED112F3-367E-4270-8E7B-9C47AE2F7E98}"/>
                                            </p:graphicEl>
                                          </p:spTgt>
                                        </p:tgtEl>
                                        <p:attrNameLst>
                                          <p:attrName>style.visibility</p:attrName>
                                        </p:attrNameLst>
                                      </p:cBhvr>
                                      <p:to>
                                        <p:strVal val="visible"/>
                                      </p:to>
                                    </p:set>
                                    <p:animEffect transition="in" filter="fade">
                                      <p:cBhvr>
                                        <p:cTn id="40" dur="500"/>
                                        <p:tgtEl>
                                          <p:spTgt spid="66">
                                            <p:graphicEl>
                                              <a:dgm id="{AED112F3-367E-4270-8E7B-9C47AE2F7E98}"/>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6">
                                            <p:graphicEl>
                                              <a:dgm id="{119E2077-CB48-4852-A9EB-A97429180B55}"/>
                                            </p:graphicEl>
                                          </p:spTgt>
                                        </p:tgtEl>
                                        <p:attrNameLst>
                                          <p:attrName>style.visibility</p:attrName>
                                        </p:attrNameLst>
                                      </p:cBhvr>
                                      <p:to>
                                        <p:strVal val="visible"/>
                                      </p:to>
                                    </p:set>
                                    <p:animEffect transition="in" filter="fade">
                                      <p:cBhvr>
                                        <p:cTn id="45" dur="500"/>
                                        <p:tgtEl>
                                          <p:spTgt spid="66">
                                            <p:graphicEl>
                                              <a:dgm id="{119E2077-CB48-4852-A9EB-A97429180B55}"/>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6">
                                            <p:graphicEl>
                                              <a:dgm id="{45124B67-9C5D-45B0-86A1-DB942A688CA0}"/>
                                            </p:graphicEl>
                                          </p:spTgt>
                                        </p:tgtEl>
                                        <p:attrNameLst>
                                          <p:attrName>style.visibility</p:attrName>
                                        </p:attrNameLst>
                                      </p:cBhvr>
                                      <p:to>
                                        <p:strVal val="visible"/>
                                      </p:to>
                                    </p:set>
                                    <p:animEffect transition="in" filter="fade">
                                      <p:cBhvr>
                                        <p:cTn id="48" dur="500"/>
                                        <p:tgtEl>
                                          <p:spTgt spid="66">
                                            <p:graphicEl>
                                              <a:dgm id="{45124B67-9C5D-45B0-86A1-DB942A688CA0}"/>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6">
                                            <p:graphicEl>
                                              <a:dgm id="{0B711334-1652-4C32-8027-18DF24707AA1}"/>
                                            </p:graphicEl>
                                          </p:spTgt>
                                        </p:tgtEl>
                                        <p:attrNameLst>
                                          <p:attrName>style.visibility</p:attrName>
                                        </p:attrNameLst>
                                      </p:cBhvr>
                                      <p:to>
                                        <p:strVal val="visible"/>
                                      </p:to>
                                    </p:set>
                                    <p:animEffect transition="in" filter="fade">
                                      <p:cBhvr>
                                        <p:cTn id="51" dur="500"/>
                                        <p:tgtEl>
                                          <p:spTgt spid="66">
                                            <p:graphicEl>
                                              <a:dgm id="{0B711334-1652-4C32-8027-18DF24707AA1}"/>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6">
                                            <p:graphicEl>
                                              <a:dgm id="{EB098603-00A5-450B-B404-3340790C194E}"/>
                                            </p:graphicEl>
                                          </p:spTgt>
                                        </p:tgtEl>
                                        <p:attrNameLst>
                                          <p:attrName>style.visibility</p:attrName>
                                        </p:attrNameLst>
                                      </p:cBhvr>
                                      <p:to>
                                        <p:strVal val="visible"/>
                                      </p:to>
                                    </p:set>
                                    <p:animEffect transition="in" filter="fade">
                                      <p:cBhvr>
                                        <p:cTn id="54" dur="500"/>
                                        <p:tgtEl>
                                          <p:spTgt spid="66">
                                            <p:graphicEl>
                                              <a:dgm id="{EB098603-00A5-450B-B404-3340790C194E}"/>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6">
                                            <p:graphicEl>
                                              <a:dgm id="{2056CEAE-1B11-4E63-8FBD-3B67F147E75A}"/>
                                            </p:graphicEl>
                                          </p:spTgt>
                                        </p:tgtEl>
                                        <p:attrNameLst>
                                          <p:attrName>style.visibility</p:attrName>
                                        </p:attrNameLst>
                                      </p:cBhvr>
                                      <p:to>
                                        <p:strVal val="visible"/>
                                      </p:to>
                                    </p:set>
                                    <p:animEffect transition="in" filter="fade">
                                      <p:cBhvr>
                                        <p:cTn id="59" dur="500"/>
                                        <p:tgtEl>
                                          <p:spTgt spid="66">
                                            <p:graphicEl>
                                              <a:dgm id="{2056CEAE-1B11-4E63-8FBD-3B67F147E75A}"/>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6">
                                            <p:graphicEl>
                                              <a:dgm id="{9B1F2658-F113-4EAD-B0DB-3E93F5245428}"/>
                                            </p:graphicEl>
                                          </p:spTgt>
                                        </p:tgtEl>
                                        <p:attrNameLst>
                                          <p:attrName>style.visibility</p:attrName>
                                        </p:attrNameLst>
                                      </p:cBhvr>
                                      <p:to>
                                        <p:strVal val="visible"/>
                                      </p:to>
                                    </p:set>
                                    <p:animEffect transition="in" filter="fade">
                                      <p:cBhvr>
                                        <p:cTn id="62" dur="500"/>
                                        <p:tgtEl>
                                          <p:spTgt spid="66">
                                            <p:graphicEl>
                                              <a:dgm id="{9B1F2658-F113-4EAD-B0DB-3E93F5245428}"/>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6">
                                            <p:graphicEl>
                                              <a:dgm id="{50457C1E-23EF-4F39-B677-542DA626434A}"/>
                                            </p:graphicEl>
                                          </p:spTgt>
                                        </p:tgtEl>
                                        <p:attrNameLst>
                                          <p:attrName>style.visibility</p:attrName>
                                        </p:attrNameLst>
                                      </p:cBhvr>
                                      <p:to>
                                        <p:strVal val="visible"/>
                                      </p:to>
                                    </p:set>
                                    <p:animEffect transition="in" filter="fade">
                                      <p:cBhvr>
                                        <p:cTn id="65" dur="500"/>
                                        <p:tgtEl>
                                          <p:spTgt spid="66">
                                            <p:graphicEl>
                                              <a:dgm id="{50457C1E-23EF-4F39-B677-542DA626434A}"/>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6">
                                            <p:graphicEl>
                                              <a:dgm id="{2EFF8BA7-5988-4438-B724-BB3A25F3851E}"/>
                                            </p:graphicEl>
                                          </p:spTgt>
                                        </p:tgtEl>
                                        <p:attrNameLst>
                                          <p:attrName>style.visibility</p:attrName>
                                        </p:attrNameLst>
                                      </p:cBhvr>
                                      <p:to>
                                        <p:strVal val="visible"/>
                                      </p:to>
                                    </p:set>
                                    <p:animEffect transition="in" filter="fade">
                                      <p:cBhvr>
                                        <p:cTn id="68" dur="500"/>
                                        <p:tgtEl>
                                          <p:spTgt spid="66">
                                            <p:graphicEl>
                                              <a:dgm id="{2EFF8BA7-5988-4438-B724-BB3A25F3851E}"/>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6">
                                            <p:graphicEl>
                                              <a:dgm id="{C2A428C1-1766-472E-B497-B8E8CC4E5684}"/>
                                            </p:graphicEl>
                                          </p:spTgt>
                                        </p:tgtEl>
                                        <p:attrNameLst>
                                          <p:attrName>style.visibility</p:attrName>
                                        </p:attrNameLst>
                                      </p:cBhvr>
                                      <p:to>
                                        <p:strVal val="visible"/>
                                      </p:to>
                                    </p:set>
                                    <p:animEffect transition="in" filter="fade">
                                      <p:cBhvr>
                                        <p:cTn id="73" dur="500"/>
                                        <p:tgtEl>
                                          <p:spTgt spid="66">
                                            <p:graphicEl>
                                              <a:dgm id="{C2A428C1-1766-472E-B497-B8E8CC4E5684}"/>
                                            </p:graphic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6">
                                            <p:graphicEl>
                                              <a:dgm id="{077C5D1B-E0C0-4370-9612-2ABF80E8542D}"/>
                                            </p:graphicEl>
                                          </p:spTgt>
                                        </p:tgtEl>
                                        <p:attrNameLst>
                                          <p:attrName>style.visibility</p:attrName>
                                        </p:attrNameLst>
                                      </p:cBhvr>
                                      <p:to>
                                        <p:strVal val="visible"/>
                                      </p:to>
                                    </p:set>
                                    <p:animEffect transition="in" filter="fade">
                                      <p:cBhvr>
                                        <p:cTn id="76" dur="500"/>
                                        <p:tgtEl>
                                          <p:spTgt spid="66">
                                            <p:graphicEl>
                                              <a:dgm id="{077C5D1B-E0C0-4370-9612-2ABF80E8542D}"/>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6">
                                            <p:graphicEl>
                                              <a:dgm id="{34445040-3B55-44EC-BF55-901FBCA4C2F2}"/>
                                            </p:graphicEl>
                                          </p:spTgt>
                                        </p:tgtEl>
                                        <p:attrNameLst>
                                          <p:attrName>style.visibility</p:attrName>
                                        </p:attrNameLst>
                                      </p:cBhvr>
                                      <p:to>
                                        <p:strVal val="visible"/>
                                      </p:to>
                                    </p:set>
                                    <p:animEffect transition="in" filter="fade">
                                      <p:cBhvr>
                                        <p:cTn id="79" dur="500"/>
                                        <p:tgtEl>
                                          <p:spTgt spid="66">
                                            <p:graphicEl>
                                              <a:dgm id="{34445040-3B55-44EC-BF55-901FBCA4C2F2}"/>
                                            </p:graphic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6">
                                            <p:graphicEl>
                                              <a:dgm id="{1F19ADB9-DCE6-41F3-9CCB-23804DFD7C66}"/>
                                            </p:graphicEl>
                                          </p:spTgt>
                                        </p:tgtEl>
                                        <p:attrNameLst>
                                          <p:attrName>style.visibility</p:attrName>
                                        </p:attrNameLst>
                                      </p:cBhvr>
                                      <p:to>
                                        <p:strVal val="visible"/>
                                      </p:to>
                                    </p:set>
                                    <p:animEffect transition="in" filter="fade">
                                      <p:cBhvr>
                                        <p:cTn id="82" dur="500"/>
                                        <p:tgtEl>
                                          <p:spTgt spid="66">
                                            <p:graphicEl>
                                              <a:dgm id="{1F19ADB9-DCE6-41F3-9CCB-23804DFD7C66}"/>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6">
                                            <p:graphicEl>
                                              <a:dgm id="{017FECD1-2A7C-4A4D-964F-1AF05283E505}"/>
                                            </p:graphicEl>
                                          </p:spTgt>
                                        </p:tgtEl>
                                        <p:attrNameLst>
                                          <p:attrName>style.visibility</p:attrName>
                                        </p:attrNameLst>
                                      </p:cBhvr>
                                      <p:to>
                                        <p:strVal val="visible"/>
                                      </p:to>
                                    </p:set>
                                    <p:animEffect transition="in" filter="fade">
                                      <p:cBhvr>
                                        <p:cTn id="87" dur="500"/>
                                        <p:tgtEl>
                                          <p:spTgt spid="66">
                                            <p:graphicEl>
                                              <a:dgm id="{017FECD1-2A7C-4A4D-964F-1AF05283E505}"/>
                                            </p:graphic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66">
                                            <p:graphicEl>
                                              <a:dgm id="{5F6E4240-143C-426F-81C9-CF28177AB333}"/>
                                            </p:graphicEl>
                                          </p:spTgt>
                                        </p:tgtEl>
                                        <p:attrNameLst>
                                          <p:attrName>style.visibility</p:attrName>
                                        </p:attrNameLst>
                                      </p:cBhvr>
                                      <p:to>
                                        <p:strVal val="visible"/>
                                      </p:to>
                                    </p:set>
                                    <p:animEffect transition="in" filter="fade">
                                      <p:cBhvr>
                                        <p:cTn id="90" dur="500"/>
                                        <p:tgtEl>
                                          <p:spTgt spid="66">
                                            <p:graphicEl>
                                              <a:dgm id="{5F6E4240-143C-426F-81C9-CF28177AB333}"/>
                                            </p:graphicEl>
                                          </p:spTgt>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6">
                                            <p:graphicEl>
                                              <a:dgm id="{A3C6E482-98A7-4002-83AC-2D1EEB5E3ACE}"/>
                                            </p:graphicEl>
                                          </p:spTgt>
                                        </p:tgtEl>
                                        <p:attrNameLst>
                                          <p:attrName>style.visibility</p:attrName>
                                        </p:attrNameLst>
                                      </p:cBhvr>
                                      <p:to>
                                        <p:strVal val="visible"/>
                                      </p:to>
                                    </p:set>
                                    <p:animEffect transition="in" filter="fade">
                                      <p:cBhvr>
                                        <p:cTn id="93" dur="500"/>
                                        <p:tgtEl>
                                          <p:spTgt spid="66">
                                            <p:graphicEl>
                                              <a:dgm id="{A3C6E482-98A7-4002-83AC-2D1EEB5E3ACE}"/>
                                            </p:graphicEl>
                                          </p:spTgt>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6">
                                            <p:graphicEl>
                                              <a:dgm id="{17267814-99B9-45B9-90CE-605409C6337F}"/>
                                            </p:graphicEl>
                                          </p:spTgt>
                                        </p:tgtEl>
                                        <p:attrNameLst>
                                          <p:attrName>style.visibility</p:attrName>
                                        </p:attrNameLst>
                                      </p:cBhvr>
                                      <p:to>
                                        <p:strVal val="visible"/>
                                      </p:to>
                                    </p:set>
                                    <p:animEffect transition="in" filter="fade">
                                      <p:cBhvr>
                                        <p:cTn id="96" dur="500"/>
                                        <p:tgtEl>
                                          <p:spTgt spid="66">
                                            <p:graphicEl>
                                              <a:dgm id="{17267814-99B9-45B9-90CE-605409C6337F}"/>
                                            </p:graphic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66">
                                            <p:graphicEl>
                                              <a:dgm id="{40888194-AF4B-4E92-A81F-8F9C9B4848A1}"/>
                                            </p:graphicEl>
                                          </p:spTgt>
                                        </p:tgtEl>
                                        <p:attrNameLst>
                                          <p:attrName>style.visibility</p:attrName>
                                        </p:attrNameLst>
                                      </p:cBhvr>
                                      <p:to>
                                        <p:strVal val="visible"/>
                                      </p:to>
                                    </p:set>
                                    <p:animEffect transition="in" filter="fade">
                                      <p:cBhvr>
                                        <p:cTn id="101" dur="500"/>
                                        <p:tgtEl>
                                          <p:spTgt spid="66">
                                            <p:graphicEl>
                                              <a:dgm id="{40888194-AF4B-4E92-A81F-8F9C9B4848A1}"/>
                                            </p:graphicEl>
                                          </p:spTgt>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66">
                                            <p:graphicEl>
                                              <a:dgm id="{670646D2-D74E-4C28-86CF-A6999B6AEA65}"/>
                                            </p:graphicEl>
                                          </p:spTgt>
                                        </p:tgtEl>
                                        <p:attrNameLst>
                                          <p:attrName>style.visibility</p:attrName>
                                        </p:attrNameLst>
                                      </p:cBhvr>
                                      <p:to>
                                        <p:strVal val="visible"/>
                                      </p:to>
                                    </p:set>
                                    <p:animEffect transition="in" filter="fade">
                                      <p:cBhvr>
                                        <p:cTn id="104" dur="500"/>
                                        <p:tgtEl>
                                          <p:spTgt spid="66">
                                            <p:graphicEl>
                                              <a:dgm id="{670646D2-D74E-4C28-86CF-A6999B6AEA65}"/>
                                            </p:graphicEl>
                                          </p:spTgt>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fade">
                                      <p:cBhvr>
                                        <p:cTn id="109" dur="1000"/>
                                        <p:tgtEl>
                                          <p:spTgt spid="24"/>
                                        </p:tgtEl>
                                      </p:cBhvr>
                                    </p:animEffect>
                                    <p:anim calcmode="lin" valueType="num">
                                      <p:cBhvr>
                                        <p:cTn id="110" dur="1000" fill="hold"/>
                                        <p:tgtEl>
                                          <p:spTgt spid="24"/>
                                        </p:tgtEl>
                                        <p:attrNameLst>
                                          <p:attrName>ppt_x</p:attrName>
                                        </p:attrNameLst>
                                      </p:cBhvr>
                                      <p:tavLst>
                                        <p:tav tm="0">
                                          <p:val>
                                            <p:strVal val="#ppt_x"/>
                                          </p:val>
                                        </p:tav>
                                        <p:tav tm="100000">
                                          <p:val>
                                            <p:strVal val="#ppt_x"/>
                                          </p:val>
                                        </p:tav>
                                      </p:tavLst>
                                    </p:anim>
                                    <p:anim calcmode="lin" valueType="num">
                                      <p:cBhvr>
                                        <p:cTn id="11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6" grpId="0" uiExpand="1">
        <p:bldSub>
          <a:bldDgm bld="one"/>
        </p:bldSub>
      </p:bldGraphic>
    </p:bldLst>
  </p:timing>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TotalTime>
  <Words>2414</Words>
  <Application>Microsoft Office PowerPoint</Application>
  <PresentationFormat>Widescreen</PresentationFormat>
  <Paragraphs>387</Paragraphs>
  <Slides>23</Slides>
  <Notes>6</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Motyw pakietu Office</vt:lpstr>
      <vt:lpstr>PowerPoint Presentation</vt:lpstr>
      <vt:lpstr>PowerPoint Presentation</vt:lpstr>
      <vt:lpstr>PowerPoint Presentation</vt:lpstr>
      <vt:lpstr>Research Infrastructure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SOLARIS SAC 2025</dc:subject>
  <dc:creator>Joanna Kowalik</dc:creator>
  <cp:lastModifiedBy>Roman Panaś</cp:lastModifiedBy>
  <cp:revision>50</cp:revision>
  <dcterms:created xsi:type="dcterms:W3CDTF">2022-04-21T09:26:44Z</dcterms:created>
  <dcterms:modified xsi:type="dcterms:W3CDTF">2025-10-30T10:17:59Z</dcterms:modified>
</cp:coreProperties>
</file>