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5" r:id="rId1"/>
    <p:sldMasterId id="2147483731" r:id="rId2"/>
    <p:sldMasterId id="2147483739" r:id="rId3"/>
    <p:sldMasterId id="2147483691" r:id="rId4"/>
    <p:sldMasterId id="2147483736" r:id="rId5"/>
  </p:sldMasterIdLst>
  <p:notesMasterIdLst>
    <p:notesMasterId r:id="rId14"/>
  </p:notesMasterIdLst>
  <p:handoutMasterIdLst>
    <p:handoutMasterId r:id="rId15"/>
  </p:handoutMasterIdLst>
  <p:sldIdLst>
    <p:sldId id="258" r:id="rId6"/>
    <p:sldId id="264" r:id="rId7"/>
    <p:sldId id="268" r:id="rId8"/>
    <p:sldId id="265" r:id="rId9"/>
    <p:sldId id="266" r:id="rId10"/>
    <p:sldId id="267" r:id="rId11"/>
    <p:sldId id="269" r:id="rId12"/>
    <p:sldId id="270" r:id="rId13"/>
  </p:sldIdLst>
  <p:sldSz cx="12192000" cy="6858000"/>
  <p:notesSz cx="6799263" cy="9929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4194"/>
    <a:srgbClr val="FFCC00"/>
    <a:srgbClr val="092A5F"/>
    <a:srgbClr val="E6E6E6"/>
    <a:srgbClr val="112843"/>
    <a:srgbClr val="FC9804"/>
    <a:srgbClr val="3F6BAE"/>
    <a:srgbClr val="F0DC08"/>
    <a:srgbClr val="EFE125"/>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12" autoAdjust="0"/>
    <p:restoredTop sz="86351" autoAdjust="0"/>
  </p:normalViewPr>
  <p:slideViewPr>
    <p:cSldViewPr>
      <p:cViewPr>
        <p:scale>
          <a:sx n="110" d="100"/>
          <a:sy n="110" d="100"/>
        </p:scale>
        <p:origin x="1240" y="144"/>
      </p:cViewPr>
      <p:guideLst>
        <p:guide orient="horz" pos="2160"/>
        <p:guide pos="3840"/>
      </p:guideLst>
    </p:cSldViewPr>
  </p:slideViewPr>
  <p:outlineViewPr>
    <p:cViewPr>
      <p:scale>
        <a:sx n="20" d="100"/>
        <a:sy n="20"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81" d="100"/>
          <a:sy n="81" d="100"/>
        </p:scale>
        <p:origin x="3726"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C41B3394-7EE7-4282-B493-4CAE724A8C9E}"/>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a:extLst>
              <a:ext uri="{FF2B5EF4-FFF2-40B4-BE49-F238E27FC236}">
                <a16:creationId xmlns:a16="http://schemas.microsoft.com/office/drawing/2014/main" id="{C49F0869-18BA-45C9-B2FD-B96F7F8E6252}"/>
              </a:ext>
            </a:extLst>
          </p:cNvPr>
          <p:cNvSpPr>
            <a:spLocks noGrp="1"/>
          </p:cNvSpPr>
          <p:nvPr>
            <p:ph type="dt" sz="quarter" idx="1"/>
          </p:nvPr>
        </p:nvSpPr>
        <p:spPr>
          <a:xfrm>
            <a:off x="3851275" y="0"/>
            <a:ext cx="2946400" cy="498475"/>
          </a:xfrm>
          <a:prstGeom prst="rect">
            <a:avLst/>
          </a:prstGeom>
        </p:spPr>
        <p:txBody>
          <a:bodyPr vert="horz" lIns="91440" tIns="45720" rIns="91440" bIns="45720" rtlCol="0"/>
          <a:lstStyle>
            <a:lvl1pPr algn="r">
              <a:defRPr sz="1200"/>
            </a:lvl1pPr>
          </a:lstStyle>
          <a:p>
            <a:fld id="{1EE5332F-C92E-4389-A5FC-C6F0CBC0C46E}" type="datetimeFigureOut">
              <a:rPr lang="fr-FR" smtClean="0"/>
              <a:t>30/10/2025</a:t>
            </a:fld>
            <a:endParaRPr lang="fr-FR" dirty="0"/>
          </a:p>
        </p:txBody>
      </p:sp>
      <p:sp>
        <p:nvSpPr>
          <p:cNvPr id="4" name="Espace réservé du pied de page 3">
            <a:extLst>
              <a:ext uri="{FF2B5EF4-FFF2-40B4-BE49-F238E27FC236}">
                <a16:creationId xmlns:a16="http://schemas.microsoft.com/office/drawing/2014/main" id="{BDEA37F4-71E3-40E2-B0AF-FA3C2CB57FDE}"/>
              </a:ext>
            </a:extLst>
          </p:cNvPr>
          <p:cNvSpPr>
            <a:spLocks noGrp="1"/>
          </p:cNvSpPr>
          <p:nvPr>
            <p:ph type="ftr" sz="quarter" idx="2"/>
          </p:nvPr>
        </p:nvSpPr>
        <p:spPr>
          <a:xfrm>
            <a:off x="0" y="9431338"/>
            <a:ext cx="2946400" cy="498475"/>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a:extLst>
              <a:ext uri="{FF2B5EF4-FFF2-40B4-BE49-F238E27FC236}">
                <a16:creationId xmlns:a16="http://schemas.microsoft.com/office/drawing/2014/main" id="{897D554E-F94F-433C-BA13-5D416A63ACC3}"/>
              </a:ext>
            </a:extLst>
          </p:cNvPr>
          <p:cNvSpPr>
            <a:spLocks noGrp="1"/>
          </p:cNvSpPr>
          <p:nvPr>
            <p:ph type="sldNum" sz="quarter" idx="3"/>
          </p:nvPr>
        </p:nvSpPr>
        <p:spPr>
          <a:xfrm>
            <a:off x="3851275" y="9431338"/>
            <a:ext cx="2946400" cy="498475"/>
          </a:xfrm>
          <a:prstGeom prst="rect">
            <a:avLst/>
          </a:prstGeom>
        </p:spPr>
        <p:txBody>
          <a:bodyPr vert="horz" lIns="91440" tIns="45720" rIns="91440" bIns="45720" rtlCol="0" anchor="b"/>
          <a:lstStyle>
            <a:lvl1pPr algn="r">
              <a:defRPr sz="1200"/>
            </a:lvl1pPr>
          </a:lstStyle>
          <a:p>
            <a:fld id="{3FBE30B2-2448-4C49-BCBE-E89C5369022D}" type="slidenum">
              <a:rPr lang="fr-FR" smtClean="0"/>
              <a:t>‹N°›</a:t>
            </a:fld>
            <a:endParaRPr lang="fr-FR" dirty="0"/>
          </a:p>
        </p:txBody>
      </p:sp>
    </p:spTree>
    <p:extLst>
      <p:ext uri="{BB962C8B-B14F-4D97-AF65-F5344CB8AC3E}">
        <p14:creationId xmlns:p14="http://schemas.microsoft.com/office/powerpoint/2010/main" val="3691813849"/>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127" userDrawn="1">
          <p15:clr>
            <a:srgbClr val="F26B43"/>
          </p15:clr>
        </p15:guide>
        <p15:guide id="2" pos="2141"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51342" y="0"/>
            <a:ext cx="2946347" cy="496491"/>
          </a:xfrm>
          <a:prstGeom prst="rect">
            <a:avLst/>
          </a:prstGeom>
        </p:spPr>
        <p:txBody>
          <a:bodyPr vert="horz" lIns="91440" tIns="45720" rIns="91440" bIns="45720" rtlCol="0"/>
          <a:lstStyle>
            <a:lvl1pPr algn="r">
              <a:defRPr sz="1200"/>
            </a:lvl1pPr>
          </a:lstStyle>
          <a:p>
            <a:fld id="{F2CC8582-32F8-4511-BE8E-9127F14BA016}" type="datetimeFigureOut">
              <a:rPr lang="fr-FR" smtClean="0"/>
              <a:t>30/10/2025</a:t>
            </a:fld>
            <a:endParaRPr lang="fr-FR" dirty="0"/>
          </a:p>
        </p:txBody>
      </p:sp>
      <p:sp>
        <p:nvSpPr>
          <p:cNvPr id="4" name="Espace réservé de l'image des diapositives 3"/>
          <p:cNvSpPr>
            <a:spLocks noGrp="1" noRot="1" noChangeAspect="1"/>
          </p:cNvSpPr>
          <p:nvPr>
            <p:ph type="sldImg" idx="2"/>
          </p:nvPr>
        </p:nvSpPr>
        <p:spPr>
          <a:xfrm>
            <a:off x="90488" y="744538"/>
            <a:ext cx="6618287" cy="3724275"/>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79927" y="4716661"/>
            <a:ext cx="5439410" cy="4468416"/>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31599"/>
            <a:ext cx="2946347" cy="496491"/>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51342" y="9431599"/>
            <a:ext cx="2946347" cy="496491"/>
          </a:xfrm>
          <a:prstGeom prst="rect">
            <a:avLst/>
          </a:prstGeom>
        </p:spPr>
        <p:txBody>
          <a:bodyPr vert="horz" lIns="91440" tIns="45720" rIns="91440" bIns="45720" rtlCol="0" anchor="b"/>
          <a:lstStyle>
            <a:lvl1pPr algn="r">
              <a:defRPr sz="1200"/>
            </a:lvl1pPr>
          </a:lstStyle>
          <a:p>
            <a:fld id="{6582F002-206D-4184-B39E-C7D93CBC5980}" type="slidenum">
              <a:rPr lang="fr-FR" smtClean="0"/>
              <a:t>‹N°›</a:t>
            </a:fld>
            <a:endParaRPr lang="fr-FR" dirty="0"/>
          </a:p>
        </p:txBody>
      </p:sp>
    </p:spTree>
    <p:extLst>
      <p:ext uri="{BB962C8B-B14F-4D97-AF65-F5344CB8AC3E}">
        <p14:creationId xmlns:p14="http://schemas.microsoft.com/office/powerpoint/2010/main" val="61645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582F002-206D-4184-B39E-C7D93CBC5980}" type="slidenum">
              <a:rPr lang="fr-FR" smtClean="0"/>
              <a:t>8</a:t>
            </a:fld>
            <a:endParaRPr lang="fr-FR" dirty="0"/>
          </a:p>
        </p:txBody>
      </p:sp>
    </p:spTree>
    <p:extLst>
      <p:ext uri="{BB962C8B-B14F-4D97-AF65-F5344CB8AC3E}">
        <p14:creationId xmlns:p14="http://schemas.microsoft.com/office/powerpoint/2010/main" val="27424525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uverture">
    <p:spTree>
      <p:nvGrpSpPr>
        <p:cNvPr id="1" name=""/>
        <p:cNvGrpSpPr/>
        <p:nvPr/>
      </p:nvGrpSpPr>
      <p:grpSpPr>
        <a:xfrm>
          <a:off x="0" y="0"/>
          <a:ext cx="0" cy="0"/>
          <a:chOff x="0" y="0"/>
          <a:chExt cx="0" cy="0"/>
        </a:xfrm>
      </p:grpSpPr>
      <p:sp>
        <p:nvSpPr>
          <p:cNvPr id="10" name="Espace réservé du titre 5">
            <a:extLst>
              <a:ext uri="{FF2B5EF4-FFF2-40B4-BE49-F238E27FC236}">
                <a16:creationId xmlns:a16="http://schemas.microsoft.com/office/drawing/2014/main" id="{FC3EBD57-B42C-C046-A344-941889741367}"/>
              </a:ext>
            </a:extLst>
          </p:cNvPr>
          <p:cNvSpPr>
            <a:spLocks noGrp="1"/>
          </p:cNvSpPr>
          <p:nvPr>
            <p:ph type="title"/>
          </p:nvPr>
        </p:nvSpPr>
        <p:spPr>
          <a:xfrm>
            <a:off x="1425065" y="3880119"/>
            <a:ext cx="9855511" cy="825975"/>
          </a:xfrm>
          <a:prstGeom prst="rect">
            <a:avLst/>
          </a:prstGeom>
        </p:spPr>
        <p:txBody>
          <a:bodyPr vert="horz" lIns="91440" tIns="45720" rIns="91440" bIns="45720" rtlCol="0" anchor="t">
            <a:normAutofit/>
          </a:bodyPr>
          <a:lstStyle/>
          <a:p>
            <a:r>
              <a:rPr lang="fr-FR"/>
              <a:t>Modifiez le style du titre</a:t>
            </a:r>
            <a:endParaRPr lang="fr-FR" dirty="0"/>
          </a:p>
        </p:txBody>
      </p:sp>
      <p:sp>
        <p:nvSpPr>
          <p:cNvPr id="11" name="Sous-titre 2">
            <a:extLst>
              <a:ext uri="{FF2B5EF4-FFF2-40B4-BE49-F238E27FC236}">
                <a16:creationId xmlns:a16="http://schemas.microsoft.com/office/drawing/2014/main" id="{BD517349-5F6A-DB9F-9199-AA782E7C1609}"/>
              </a:ext>
            </a:extLst>
          </p:cNvPr>
          <p:cNvSpPr>
            <a:spLocks noGrp="1"/>
          </p:cNvSpPr>
          <p:nvPr>
            <p:ph type="subTitle" idx="1"/>
          </p:nvPr>
        </p:nvSpPr>
        <p:spPr>
          <a:xfrm>
            <a:off x="1425064" y="4523978"/>
            <a:ext cx="9855511" cy="490465"/>
          </a:xfrm>
          <a:prstGeom prst="rect">
            <a:avLst/>
          </a:prstGeom>
        </p:spPr>
        <p:txBody>
          <a:bodyPr/>
          <a:lstStyle>
            <a:lvl1pPr marL="10800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pic>
        <p:nvPicPr>
          <p:cNvPr id="9" name="Graphique 8">
            <a:extLst>
              <a:ext uri="{FF2B5EF4-FFF2-40B4-BE49-F238E27FC236}">
                <a16:creationId xmlns:a16="http://schemas.microsoft.com/office/drawing/2014/main" id="{0A041821-5217-8A21-65A9-8A29E2DCD66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38270"/>
          <a:stretch/>
        </p:blipFill>
        <p:spPr>
          <a:xfrm>
            <a:off x="9627146" y="0"/>
            <a:ext cx="2661542" cy="1075039"/>
          </a:xfrm>
          <a:prstGeom prst="rect">
            <a:avLst/>
          </a:prstGeom>
        </p:spPr>
      </p:pic>
      <p:pic>
        <p:nvPicPr>
          <p:cNvPr id="2" name="Image 1" descr="Une image contenant texte, Graphique, logo, graphisme&#10;&#10;Description générée automatiquement">
            <a:extLst>
              <a:ext uri="{FF2B5EF4-FFF2-40B4-BE49-F238E27FC236}">
                <a16:creationId xmlns:a16="http://schemas.microsoft.com/office/drawing/2014/main" id="{5B237D8E-D6BC-635F-FFEE-66E19FAE8146}"/>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2123" r="45770"/>
          <a:stretch/>
        </p:blipFill>
        <p:spPr>
          <a:xfrm>
            <a:off x="10344472" y="13222"/>
            <a:ext cx="1768153" cy="992593"/>
          </a:xfrm>
          <a:prstGeom prst="rect">
            <a:avLst/>
          </a:prstGeom>
        </p:spPr>
      </p:pic>
    </p:spTree>
    <p:extLst>
      <p:ext uri="{BB962C8B-B14F-4D97-AF65-F5344CB8AC3E}">
        <p14:creationId xmlns:p14="http://schemas.microsoft.com/office/powerpoint/2010/main" val="738324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OLEIL II - Diapositive - Fond foncé">
    <p:spTree>
      <p:nvGrpSpPr>
        <p:cNvPr id="1" name=""/>
        <p:cNvGrpSpPr/>
        <p:nvPr/>
      </p:nvGrpSpPr>
      <p:grpSpPr>
        <a:xfrm>
          <a:off x="0" y="0"/>
          <a:ext cx="0" cy="0"/>
          <a:chOff x="0" y="0"/>
          <a:chExt cx="0" cy="0"/>
        </a:xfrm>
      </p:grpSpPr>
      <p:sp>
        <p:nvSpPr>
          <p:cNvPr id="2" name="Titre 1"/>
          <p:cNvSpPr>
            <a:spLocks noGrp="1"/>
          </p:cNvSpPr>
          <p:nvPr>
            <p:ph type="title"/>
          </p:nvPr>
        </p:nvSpPr>
        <p:spPr>
          <a:xfrm>
            <a:off x="552034" y="0"/>
            <a:ext cx="11088582" cy="565200"/>
          </a:xfrm>
          <a:prstGeom prst="rect">
            <a:avLst/>
          </a:prstGeom>
        </p:spPr>
        <p:txBody>
          <a:bodyPr/>
          <a:lstStyle/>
          <a:p>
            <a:r>
              <a:rPr lang="fr-FR" dirty="0"/>
              <a:t>Modifiez le style du titre</a:t>
            </a:r>
          </a:p>
        </p:txBody>
      </p:sp>
      <p:sp>
        <p:nvSpPr>
          <p:cNvPr id="14" name="Espace réservé du pied de page 3">
            <a:extLst>
              <a:ext uri="{FF2B5EF4-FFF2-40B4-BE49-F238E27FC236}">
                <a16:creationId xmlns:a16="http://schemas.microsoft.com/office/drawing/2014/main" id="{417C1D21-47CD-BA51-C4E2-B49EB6703D33}"/>
              </a:ext>
            </a:extLst>
          </p:cNvPr>
          <p:cNvSpPr>
            <a:spLocks noGrp="1"/>
          </p:cNvSpPr>
          <p:nvPr>
            <p:ph type="ftr" sz="quarter" idx="10"/>
          </p:nvPr>
        </p:nvSpPr>
        <p:spPr>
          <a:xfrm>
            <a:off x="767409" y="6372000"/>
            <a:ext cx="9651801" cy="360000"/>
          </a:xfrm>
          <a:prstGeom prst="rect">
            <a:avLst/>
          </a:prstGeom>
        </p:spPr>
        <p:txBody>
          <a:bodyPr anchor="ctr"/>
          <a:lstStyle>
            <a:lvl1pPr algn="r">
              <a:defRPr sz="800">
                <a:solidFill>
                  <a:schemeClr val="tx1"/>
                </a:solidFill>
              </a:defRPr>
            </a:lvl1pPr>
          </a:lstStyle>
          <a:p>
            <a:r>
              <a:rPr lang="fr-FR"/>
              <a:t>Pied de page</a:t>
            </a:r>
            <a:endParaRPr lang="fr-FR" dirty="0"/>
          </a:p>
        </p:txBody>
      </p:sp>
      <p:sp>
        <p:nvSpPr>
          <p:cNvPr id="15" name="Espace réservé du numéro de diapositive 4">
            <a:extLst>
              <a:ext uri="{FF2B5EF4-FFF2-40B4-BE49-F238E27FC236}">
                <a16:creationId xmlns:a16="http://schemas.microsoft.com/office/drawing/2014/main" id="{DC0CEBF5-099C-F2C0-9CDA-02B8BD96519C}"/>
              </a:ext>
            </a:extLst>
          </p:cNvPr>
          <p:cNvSpPr>
            <a:spLocks noGrp="1"/>
          </p:cNvSpPr>
          <p:nvPr>
            <p:ph type="sldNum" sz="quarter" idx="11"/>
          </p:nvPr>
        </p:nvSpPr>
        <p:spPr>
          <a:xfrm>
            <a:off x="10419209" y="6372000"/>
            <a:ext cx="429319" cy="360000"/>
          </a:xfrm>
          <a:prstGeom prst="rect">
            <a:avLst/>
          </a:prstGeom>
        </p:spPr>
        <p:txBody>
          <a:bodyPr anchor="ctr"/>
          <a:lstStyle>
            <a:lvl1pPr algn="l">
              <a:defRPr sz="800">
                <a:solidFill>
                  <a:schemeClr val="tx1"/>
                </a:solidFill>
              </a:defRPr>
            </a:lvl1pPr>
          </a:lstStyle>
          <a:p>
            <a:fld id="{F1620CC9-C982-429E-97C9-9F71A6603CFC}" type="slidenum">
              <a:rPr lang="fr-FR" smtClean="0"/>
              <a:pPr/>
              <a:t>‹N°›</a:t>
            </a:fld>
            <a:endParaRPr lang="fr-FR" dirty="0"/>
          </a:p>
        </p:txBody>
      </p:sp>
      <p:cxnSp>
        <p:nvCxnSpPr>
          <p:cNvPr id="16" name="Connecteur droit 15">
            <a:extLst>
              <a:ext uri="{FF2B5EF4-FFF2-40B4-BE49-F238E27FC236}">
                <a16:creationId xmlns:a16="http://schemas.microsoft.com/office/drawing/2014/main" id="{D29BFBE0-28EB-EAF7-4E29-11996A2B01E2}"/>
              </a:ext>
            </a:extLst>
          </p:cNvPr>
          <p:cNvCxnSpPr>
            <a:cxnSpLocks/>
          </p:cNvCxnSpPr>
          <p:nvPr userDrawn="1"/>
        </p:nvCxnSpPr>
        <p:spPr>
          <a:xfrm>
            <a:off x="10432730" y="6496770"/>
            <a:ext cx="0" cy="107726"/>
          </a:xfrm>
          <a:prstGeom prst="line">
            <a:avLst/>
          </a:prstGeom>
          <a:ln w="19050" cap="rnd">
            <a:solidFill>
              <a:srgbClr val="FFCC00"/>
            </a:solidFill>
          </a:ln>
        </p:spPr>
        <p:style>
          <a:lnRef idx="1">
            <a:schemeClr val="accent1"/>
          </a:lnRef>
          <a:fillRef idx="0">
            <a:schemeClr val="accent1"/>
          </a:fillRef>
          <a:effectRef idx="0">
            <a:schemeClr val="accent1"/>
          </a:effectRef>
          <a:fontRef idx="minor">
            <a:schemeClr val="tx1"/>
          </a:fontRef>
        </p:style>
      </p:cxnSp>
      <p:pic>
        <p:nvPicPr>
          <p:cNvPr id="6" name="Image 5" descr="Une image contenant texte, Police, Graphique, graphisme&#10;&#10;Description générée automatiquement">
            <a:extLst>
              <a:ext uri="{FF2B5EF4-FFF2-40B4-BE49-F238E27FC236}">
                <a16:creationId xmlns:a16="http://schemas.microsoft.com/office/drawing/2014/main" id="{77C37365-1393-0B84-D9BD-B696AF7688A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3543"/>
          <a:stretch/>
        </p:blipFill>
        <p:spPr>
          <a:xfrm>
            <a:off x="10848528" y="6180078"/>
            <a:ext cx="1003578" cy="631907"/>
          </a:xfrm>
          <a:prstGeom prst="rect">
            <a:avLst/>
          </a:prstGeom>
        </p:spPr>
      </p:pic>
      <p:pic>
        <p:nvPicPr>
          <p:cNvPr id="9" name="Image 8" descr="Une image contenant texte, Police, Graphique, graphisme&#10;&#10;Description générée automatiquement">
            <a:extLst>
              <a:ext uri="{FF2B5EF4-FFF2-40B4-BE49-F238E27FC236}">
                <a16:creationId xmlns:a16="http://schemas.microsoft.com/office/drawing/2014/main" id="{643C17C2-EA1D-3C09-601A-636BFAEF345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46071"/>
          <a:stretch/>
        </p:blipFill>
        <p:spPr>
          <a:xfrm>
            <a:off x="72851" y="76846"/>
            <a:ext cx="1165000" cy="631907"/>
          </a:xfrm>
          <a:prstGeom prst="rect">
            <a:avLst/>
          </a:prstGeom>
        </p:spPr>
      </p:pic>
      <p:sp>
        <p:nvSpPr>
          <p:cNvPr id="10" name="Espace réservé du numéro de diapositive 4">
            <a:extLst>
              <a:ext uri="{FF2B5EF4-FFF2-40B4-BE49-F238E27FC236}">
                <a16:creationId xmlns:a16="http://schemas.microsoft.com/office/drawing/2014/main" id="{5070D137-2B17-B637-701B-326616459949}"/>
              </a:ext>
            </a:extLst>
          </p:cNvPr>
          <p:cNvSpPr txBox="1">
            <a:spLocks/>
          </p:cNvSpPr>
          <p:nvPr userDrawn="1"/>
        </p:nvSpPr>
        <p:spPr>
          <a:xfrm>
            <a:off x="10396627" y="5857181"/>
            <a:ext cx="429319" cy="360000"/>
          </a:xfrm>
          <a:prstGeom prst="rect">
            <a:avLst/>
          </a:prstGeom>
        </p:spPr>
        <p:txBody>
          <a:bodyPr anchor="ctr"/>
          <a:lstStyle>
            <a:defPPr>
              <a:defRPr lang="fr-FR"/>
            </a:defPPr>
            <a:lvl1pPr marL="0" algn="l" defTabSz="914400" rtl="0" eaLnBrk="1" latinLnBrk="0" hangingPunct="1">
              <a:defRPr sz="800" kern="1200">
                <a:solidFill>
                  <a:srgbClr val="0E4194"/>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dirty="0"/>
          </a:p>
        </p:txBody>
      </p:sp>
      <p:sp>
        <p:nvSpPr>
          <p:cNvPr id="13" name="Espace réservé du texte 12">
            <a:extLst>
              <a:ext uri="{FF2B5EF4-FFF2-40B4-BE49-F238E27FC236}">
                <a16:creationId xmlns:a16="http://schemas.microsoft.com/office/drawing/2014/main" id="{BED97571-453A-68E5-14E5-9FCC5010AAFB}"/>
              </a:ext>
            </a:extLst>
          </p:cNvPr>
          <p:cNvSpPr>
            <a:spLocks noGrp="1"/>
          </p:cNvSpPr>
          <p:nvPr>
            <p:ph type="body" sz="quarter" idx="12"/>
          </p:nvPr>
        </p:nvSpPr>
        <p:spPr>
          <a:xfrm>
            <a:off x="551384" y="1083762"/>
            <a:ext cx="11088582" cy="5067264"/>
          </a:xfrm>
          <a:prstGeom prst="rect">
            <a:avLst/>
          </a:prstGeom>
        </p:spPr>
        <p:txBody>
          <a:bodyPr/>
          <a:lstStyle>
            <a:lvl1pPr>
              <a:defRPr>
                <a:solidFill>
                  <a:srgbClr val="FFCC00"/>
                </a:solidFill>
              </a:defRPr>
            </a:lvl1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90120373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OLEIL II - Couverture">
    <p:spTree>
      <p:nvGrpSpPr>
        <p:cNvPr id="1" name=""/>
        <p:cNvGrpSpPr/>
        <p:nvPr/>
      </p:nvGrpSpPr>
      <p:grpSpPr>
        <a:xfrm>
          <a:off x="0" y="0"/>
          <a:ext cx="0" cy="0"/>
          <a:chOff x="0" y="0"/>
          <a:chExt cx="0" cy="0"/>
        </a:xfrm>
      </p:grpSpPr>
      <p:sp>
        <p:nvSpPr>
          <p:cNvPr id="10" name="Espace réservé du titre 5">
            <a:extLst>
              <a:ext uri="{FF2B5EF4-FFF2-40B4-BE49-F238E27FC236}">
                <a16:creationId xmlns:a16="http://schemas.microsoft.com/office/drawing/2014/main" id="{FC3EBD57-B42C-C046-A344-941889741367}"/>
              </a:ext>
            </a:extLst>
          </p:cNvPr>
          <p:cNvSpPr>
            <a:spLocks noGrp="1"/>
          </p:cNvSpPr>
          <p:nvPr>
            <p:ph type="title"/>
          </p:nvPr>
        </p:nvSpPr>
        <p:spPr>
          <a:xfrm>
            <a:off x="1425065" y="3880119"/>
            <a:ext cx="9855511" cy="825975"/>
          </a:xfrm>
          <a:prstGeom prst="rect">
            <a:avLst/>
          </a:prstGeom>
        </p:spPr>
        <p:txBody>
          <a:bodyPr vert="horz" lIns="91440" tIns="45720" rIns="91440" bIns="45720" rtlCol="0" anchor="t">
            <a:normAutofit/>
          </a:bodyPr>
          <a:lstStyle/>
          <a:p>
            <a:r>
              <a:rPr lang="fr-FR"/>
              <a:t>Modifiez le style du titre</a:t>
            </a:r>
            <a:endParaRPr lang="fr-FR" dirty="0"/>
          </a:p>
        </p:txBody>
      </p:sp>
      <p:sp>
        <p:nvSpPr>
          <p:cNvPr id="11" name="Sous-titre 2">
            <a:extLst>
              <a:ext uri="{FF2B5EF4-FFF2-40B4-BE49-F238E27FC236}">
                <a16:creationId xmlns:a16="http://schemas.microsoft.com/office/drawing/2014/main" id="{BD517349-5F6A-DB9F-9199-AA782E7C1609}"/>
              </a:ext>
            </a:extLst>
          </p:cNvPr>
          <p:cNvSpPr>
            <a:spLocks noGrp="1"/>
          </p:cNvSpPr>
          <p:nvPr>
            <p:ph type="subTitle" idx="1"/>
          </p:nvPr>
        </p:nvSpPr>
        <p:spPr>
          <a:xfrm>
            <a:off x="1425064" y="4523978"/>
            <a:ext cx="9855511" cy="490465"/>
          </a:xfrm>
          <a:prstGeom prst="rect">
            <a:avLst/>
          </a:prstGeom>
        </p:spPr>
        <p:txBody>
          <a:bodyPr/>
          <a:lstStyle>
            <a:lvl1pPr marL="10800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pic>
        <p:nvPicPr>
          <p:cNvPr id="9" name="Graphique 8">
            <a:extLst>
              <a:ext uri="{FF2B5EF4-FFF2-40B4-BE49-F238E27FC236}">
                <a16:creationId xmlns:a16="http://schemas.microsoft.com/office/drawing/2014/main" id="{0A041821-5217-8A21-65A9-8A29E2DCD66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38270"/>
          <a:stretch/>
        </p:blipFill>
        <p:spPr>
          <a:xfrm>
            <a:off x="9627146" y="0"/>
            <a:ext cx="2661542" cy="1075039"/>
          </a:xfrm>
          <a:prstGeom prst="rect">
            <a:avLst/>
          </a:prstGeom>
        </p:spPr>
      </p:pic>
      <p:pic>
        <p:nvPicPr>
          <p:cNvPr id="2" name="Image 1" descr="Une image contenant texte, Graphique, logo, graphisme&#10;&#10;Description générée automatiquement">
            <a:extLst>
              <a:ext uri="{FF2B5EF4-FFF2-40B4-BE49-F238E27FC236}">
                <a16:creationId xmlns:a16="http://schemas.microsoft.com/office/drawing/2014/main" id="{5B237D8E-D6BC-635F-FFEE-66E19FAE8146}"/>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2123" r="45770"/>
          <a:stretch/>
        </p:blipFill>
        <p:spPr>
          <a:xfrm>
            <a:off x="10344472" y="13222"/>
            <a:ext cx="1768153" cy="992593"/>
          </a:xfrm>
          <a:prstGeom prst="rect">
            <a:avLst/>
          </a:prstGeom>
        </p:spPr>
      </p:pic>
      <p:pic>
        <p:nvPicPr>
          <p:cNvPr id="5" name="Graphique 4">
            <a:extLst>
              <a:ext uri="{FF2B5EF4-FFF2-40B4-BE49-F238E27FC236}">
                <a16:creationId xmlns:a16="http://schemas.microsoft.com/office/drawing/2014/main" id="{1362B829-21D7-8F9B-D78D-FF4C57F2B2DF}"/>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14917" y="5782961"/>
            <a:ext cx="1827262" cy="1075039"/>
          </a:xfrm>
          <a:prstGeom prst="rect">
            <a:avLst/>
          </a:prstGeom>
        </p:spPr>
      </p:pic>
    </p:spTree>
    <p:extLst>
      <p:ext uri="{BB962C8B-B14F-4D97-AF65-F5344CB8AC3E}">
        <p14:creationId xmlns:p14="http://schemas.microsoft.com/office/powerpoint/2010/main" val="2397975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 Fond blanc">
    <p:spTree>
      <p:nvGrpSpPr>
        <p:cNvPr id="1" name=""/>
        <p:cNvGrpSpPr/>
        <p:nvPr/>
      </p:nvGrpSpPr>
      <p:grpSpPr>
        <a:xfrm>
          <a:off x="0" y="0"/>
          <a:ext cx="0" cy="0"/>
          <a:chOff x="0" y="0"/>
          <a:chExt cx="0" cy="0"/>
        </a:xfrm>
      </p:grpSpPr>
      <p:sp>
        <p:nvSpPr>
          <p:cNvPr id="4" name="Espace réservé du titre 5">
            <a:extLst>
              <a:ext uri="{FF2B5EF4-FFF2-40B4-BE49-F238E27FC236}">
                <a16:creationId xmlns:a16="http://schemas.microsoft.com/office/drawing/2014/main" id="{0C76B200-C722-C759-AE46-2E6C0983F971}"/>
              </a:ext>
            </a:extLst>
          </p:cNvPr>
          <p:cNvSpPr>
            <a:spLocks noGrp="1"/>
          </p:cNvSpPr>
          <p:nvPr>
            <p:ph type="title"/>
          </p:nvPr>
        </p:nvSpPr>
        <p:spPr>
          <a:xfrm>
            <a:off x="1945803" y="2015827"/>
            <a:ext cx="9143999" cy="681959"/>
          </a:xfrm>
          <a:prstGeom prst="rect">
            <a:avLst/>
          </a:prstGeom>
        </p:spPr>
        <p:txBody>
          <a:bodyPr vert="horz" lIns="91440" tIns="45720" rIns="91440" bIns="45720" rtlCol="0" anchor="t">
            <a:normAutofit/>
          </a:bodyPr>
          <a:lstStyle>
            <a:lvl1pPr marL="0">
              <a:spcBef>
                <a:spcPts val="0"/>
              </a:spcBef>
              <a:spcAft>
                <a:spcPts val="1800"/>
              </a:spcAft>
              <a:defRPr>
                <a:solidFill>
                  <a:srgbClr val="0E4194"/>
                </a:solidFill>
              </a:defRPr>
            </a:lvl1pPr>
          </a:lstStyle>
          <a:p>
            <a:r>
              <a:rPr lang="fr-FR" dirty="0"/>
              <a:t>Modifiez le style du titre</a:t>
            </a:r>
          </a:p>
        </p:txBody>
      </p:sp>
      <p:sp>
        <p:nvSpPr>
          <p:cNvPr id="6" name="Sous-titre 2">
            <a:extLst>
              <a:ext uri="{FF2B5EF4-FFF2-40B4-BE49-F238E27FC236}">
                <a16:creationId xmlns:a16="http://schemas.microsoft.com/office/drawing/2014/main" id="{E6A28407-404A-41AC-EAEC-705F5ADB1B8D}"/>
              </a:ext>
            </a:extLst>
          </p:cNvPr>
          <p:cNvSpPr>
            <a:spLocks noGrp="1"/>
          </p:cNvSpPr>
          <p:nvPr>
            <p:ph type="subTitle" idx="1"/>
          </p:nvPr>
        </p:nvSpPr>
        <p:spPr>
          <a:xfrm>
            <a:off x="1945803" y="2579191"/>
            <a:ext cx="9144000" cy="398161"/>
          </a:xfrm>
          <a:prstGeom prst="rect">
            <a:avLst/>
          </a:prstGeom>
        </p:spPr>
        <p:txBody>
          <a:bodyPr/>
          <a:lstStyle>
            <a:lvl1pPr marL="0" indent="0" algn="r">
              <a:spcBef>
                <a:spcPts val="0"/>
              </a:spcBef>
              <a:buNone/>
              <a:defRPr sz="2000">
                <a:solidFill>
                  <a:srgbClr val="0E419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pic>
        <p:nvPicPr>
          <p:cNvPr id="3" name="Image 2" descr="Une image contenant texte, Graphique, logo, graphisme&#10;&#10;Description générée automatiquement">
            <a:extLst>
              <a:ext uri="{FF2B5EF4-FFF2-40B4-BE49-F238E27FC236}">
                <a16:creationId xmlns:a16="http://schemas.microsoft.com/office/drawing/2014/main" id="{6C18CBAD-6B27-47CA-46B3-A651430B4F2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0078"/>
          <a:stretch/>
        </p:blipFill>
        <p:spPr>
          <a:xfrm>
            <a:off x="9527" y="13222"/>
            <a:ext cx="1693986" cy="992593"/>
          </a:xfrm>
          <a:prstGeom prst="rect">
            <a:avLst/>
          </a:prstGeom>
        </p:spPr>
      </p:pic>
    </p:spTree>
    <p:extLst>
      <p:ext uri="{BB962C8B-B14F-4D97-AF65-F5344CB8AC3E}">
        <p14:creationId xmlns:p14="http://schemas.microsoft.com/office/powerpoint/2010/main" val="758223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OLEIL II - Titre - Fond blanc">
    <p:spTree>
      <p:nvGrpSpPr>
        <p:cNvPr id="1" name=""/>
        <p:cNvGrpSpPr/>
        <p:nvPr/>
      </p:nvGrpSpPr>
      <p:grpSpPr>
        <a:xfrm>
          <a:off x="0" y="0"/>
          <a:ext cx="0" cy="0"/>
          <a:chOff x="0" y="0"/>
          <a:chExt cx="0" cy="0"/>
        </a:xfrm>
      </p:grpSpPr>
      <p:sp>
        <p:nvSpPr>
          <p:cNvPr id="9" name="Espace réservé du titre 5">
            <a:extLst>
              <a:ext uri="{FF2B5EF4-FFF2-40B4-BE49-F238E27FC236}">
                <a16:creationId xmlns:a16="http://schemas.microsoft.com/office/drawing/2014/main" id="{1FD6769E-277C-39CC-3102-12E2E1519730}"/>
              </a:ext>
            </a:extLst>
          </p:cNvPr>
          <p:cNvSpPr>
            <a:spLocks noGrp="1"/>
          </p:cNvSpPr>
          <p:nvPr>
            <p:ph type="title"/>
          </p:nvPr>
        </p:nvSpPr>
        <p:spPr>
          <a:xfrm>
            <a:off x="1945803" y="2015827"/>
            <a:ext cx="9143999" cy="681959"/>
          </a:xfrm>
          <a:prstGeom prst="rect">
            <a:avLst/>
          </a:prstGeom>
        </p:spPr>
        <p:txBody>
          <a:bodyPr vert="horz" lIns="91440" tIns="45720" rIns="91440" bIns="45720" rtlCol="0" anchor="t">
            <a:normAutofit/>
          </a:bodyPr>
          <a:lstStyle>
            <a:lvl1pPr marL="0">
              <a:spcBef>
                <a:spcPts val="0"/>
              </a:spcBef>
              <a:spcAft>
                <a:spcPts val="1800"/>
              </a:spcAft>
              <a:defRPr>
                <a:solidFill>
                  <a:srgbClr val="0E4194"/>
                </a:solidFill>
              </a:defRPr>
            </a:lvl1pPr>
          </a:lstStyle>
          <a:p>
            <a:r>
              <a:rPr lang="fr-FR" dirty="0"/>
              <a:t>Modifiez le style du titre</a:t>
            </a:r>
          </a:p>
        </p:txBody>
      </p:sp>
      <p:sp>
        <p:nvSpPr>
          <p:cNvPr id="10" name="Sous-titre 2">
            <a:extLst>
              <a:ext uri="{FF2B5EF4-FFF2-40B4-BE49-F238E27FC236}">
                <a16:creationId xmlns:a16="http://schemas.microsoft.com/office/drawing/2014/main" id="{82067B03-38E1-698F-CCC9-FBCA6D28390C}"/>
              </a:ext>
            </a:extLst>
          </p:cNvPr>
          <p:cNvSpPr>
            <a:spLocks noGrp="1"/>
          </p:cNvSpPr>
          <p:nvPr>
            <p:ph type="subTitle" idx="1"/>
          </p:nvPr>
        </p:nvSpPr>
        <p:spPr>
          <a:xfrm>
            <a:off x="1945803" y="2579191"/>
            <a:ext cx="9144000" cy="398161"/>
          </a:xfrm>
          <a:prstGeom prst="rect">
            <a:avLst/>
          </a:prstGeom>
        </p:spPr>
        <p:txBody>
          <a:bodyPr/>
          <a:lstStyle>
            <a:lvl1pPr marL="0" indent="0" algn="r">
              <a:spcBef>
                <a:spcPts val="0"/>
              </a:spcBef>
              <a:buNone/>
              <a:defRPr sz="2000">
                <a:solidFill>
                  <a:srgbClr val="0E419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pic>
        <p:nvPicPr>
          <p:cNvPr id="6" name="Image 5" descr="Une image contenant texte, Graphique, logo, graphisme&#10;&#10;Description générée automatiquement">
            <a:extLst>
              <a:ext uri="{FF2B5EF4-FFF2-40B4-BE49-F238E27FC236}">
                <a16:creationId xmlns:a16="http://schemas.microsoft.com/office/drawing/2014/main" id="{0507EFAE-7ABD-E64E-200A-8F71AD6A80B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47956"/>
          <a:stretch/>
        </p:blipFill>
        <p:spPr>
          <a:xfrm>
            <a:off x="9527" y="13222"/>
            <a:ext cx="1765994" cy="992593"/>
          </a:xfrm>
          <a:prstGeom prst="rect">
            <a:avLst/>
          </a:prstGeom>
        </p:spPr>
      </p:pic>
      <p:pic>
        <p:nvPicPr>
          <p:cNvPr id="2" name="Image 1" descr="Une image contenant texte, Graphique, logo, graphisme&#10;&#10;Description générée automatiquement">
            <a:extLst>
              <a:ext uri="{FF2B5EF4-FFF2-40B4-BE49-F238E27FC236}">
                <a16:creationId xmlns:a16="http://schemas.microsoft.com/office/drawing/2014/main" id="{96DCB141-3264-5239-140E-CB1DCE61FF2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0930"/>
          <a:stretch/>
        </p:blipFill>
        <p:spPr>
          <a:xfrm>
            <a:off x="9552384" y="5865407"/>
            <a:ext cx="1665089" cy="992593"/>
          </a:xfrm>
          <a:prstGeom prst="rect">
            <a:avLst/>
          </a:prstGeom>
        </p:spPr>
      </p:pic>
    </p:spTree>
    <p:extLst>
      <p:ext uri="{BB962C8B-B14F-4D97-AF65-F5344CB8AC3E}">
        <p14:creationId xmlns:p14="http://schemas.microsoft.com/office/powerpoint/2010/main" val="3735104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 Fond foncé">
    <p:spTree>
      <p:nvGrpSpPr>
        <p:cNvPr id="1" name=""/>
        <p:cNvGrpSpPr/>
        <p:nvPr/>
      </p:nvGrpSpPr>
      <p:grpSpPr>
        <a:xfrm>
          <a:off x="0" y="0"/>
          <a:ext cx="0" cy="0"/>
          <a:chOff x="0" y="0"/>
          <a:chExt cx="0" cy="0"/>
        </a:xfrm>
      </p:grpSpPr>
      <p:sp>
        <p:nvSpPr>
          <p:cNvPr id="4" name="Espace réservé du titre 5">
            <a:extLst>
              <a:ext uri="{FF2B5EF4-FFF2-40B4-BE49-F238E27FC236}">
                <a16:creationId xmlns:a16="http://schemas.microsoft.com/office/drawing/2014/main" id="{0C76B200-C722-C759-AE46-2E6C0983F971}"/>
              </a:ext>
            </a:extLst>
          </p:cNvPr>
          <p:cNvSpPr>
            <a:spLocks noGrp="1"/>
          </p:cNvSpPr>
          <p:nvPr>
            <p:ph type="title"/>
          </p:nvPr>
        </p:nvSpPr>
        <p:spPr>
          <a:xfrm>
            <a:off x="1945803" y="2015827"/>
            <a:ext cx="9143999" cy="681959"/>
          </a:xfrm>
          <a:prstGeom prst="rect">
            <a:avLst/>
          </a:prstGeom>
        </p:spPr>
        <p:txBody>
          <a:bodyPr vert="horz" lIns="91440" tIns="45720" rIns="91440" bIns="45720" rtlCol="0" anchor="t">
            <a:normAutofit/>
          </a:bodyPr>
          <a:lstStyle>
            <a:lvl1pPr marL="0">
              <a:spcBef>
                <a:spcPts val="0"/>
              </a:spcBef>
              <a:spcAft>
                <a:spcPts val="1800"/>
              </a:spcAft>
              <a:defRPr>
                <a:solidFill>
                  <a:schemeClr val="bg1"/>
                </a:solidFill>
              </a:defRPr>
            </a:lvl1pPr>
          </a:lstStyle>
          <a:p>
            <a:r>
              <a:rPr lang="fr-FR" dirty="0"/>
              <a:t>Modifiez le style du titre</a:t>
            </a:r>
          </a:p>
        </p:txBody>
      </p:sp>
      <p:sp>
        <p:nvSpPr>
          <p:cNvPr id="6" name="Sous-titre 2">
            <a:extLst>
              <a:ext uri="{FF2B5EF4-FFF2-40B4-BE49-F238E27FC236}">
                <a16:creationId xmlns:a16="http://schemas.microsoft.com/office/drawing/2014/main" id="{E6A28407-404A-41AC-EAEC-705F5ADB1B8D}"/>
              </a:ext>
            </a:extLst>
          </p:cNvPr>
          <p:cNvSpPr>
            <a:spLocks noGrp="1"/>
          </p:cNvSpPr>
          <p:nvPr>
            <p:ph type="subTitle" idx="1"/>
          </p:nvPr>
        </p:nvSpPr>
        <p:spPr>
          <a:xfrm>
            <a:off x="1945803" y="2579191"/>
            <a:ext cx="9144000" cy="398161"/>
          </a:xfrm>
          <a:prstGeom prst="rect">
            <a:avLst/>
          </a:prstGeom>
        </p:spPr>
        <p:txBody>
          <a:bodyPr/>
          <a:lstStyle>
            <a:lvl1pPr marL="0" indent="0" algn="r">
              <a:spcBef>
                <a:spcPts val="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pic>
        <p:nvPicPr>
          <p:cNvPr id="3" name="Image 2" descr="Une image contenant texte, Police, Graphique, graphisme&#10;&#10;Description générée automatiquement">
            <a:extLst>
              <a:ext uri="{FF2B5EF4-FFF2-40B4-BE49-F238E27FC236}">
                <a16:creationId xmlns:a16="http://schemas.microsoft.com/office/drawing/2014/main" id="{04F7504E-B661-284E-31D1-404E153CE87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46875"/>
          <a:stretch/>
        </p:blipFill>
        <p:spPr>
          <a:xfrm>
            <a:off x="-28575" y="6289"/>
            <a:ext cx="1876103" cy="1033012"/>
          </a:xfrm>
          <a:prstGeom prst="rect">
            <a:avLst/>
          </a:prstGeom>
        </p:spPr>
      </p:pic>
    </p:spTree>
    <p:extLst>
      <p:ext uri="{BB962C8B-B14F-4D97-AF65-F5344CB8AC3E}">
        <p14:creationId xmlns:p14="http://schemas.microsoft.com/office/powerpoint/2010/main" val="2111476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LEIL II - Titre - Fond foncé">
    <p:spTree>
      <p:nvGrpSpPr>
        <p:cNvPr id="1" name=""/>
        <p:cNvGrpSpPr/>
        <p:nvPr/>
      </p:nvGrpSpPr>
      <p:grpSpPr>
        <a:xfrm>
          <a:off x="0" y="0"/>
          <a:ext cx="0" cy="0"/>
          <a:chOff x="0" y="0"/>
          <a:chExt cx="0" cy="0"/>
        </a:xfrm>
      </p:grpSpPr>
      <p:sp>
        <p:nvSpPr>
          <p:cNvPr id="9" name="Espace réservé du titre 5">
            <a:extLst>
              <a:ext uri="{FF2B5EF4-FFF2-40B4-BE49-F238E27FC236}">
                <a16:creationId xmlns:a16="http://schemas.microsoft.com/office/drawing/2014/main" id="{1FD6769E-277C-39CC-3102-12E2E1519730}"/>
              </a:ext>
            </a:extLst>
          </p:cNvPr>
          <p:cNvSpPr>
            <a:spLocks noGrp="1"/>
          </p:cNvSpPr>
          <p:nvPr>
            <p:ph type="title"/>
          </p:nvPr>
        </p:nvSpPr>
        <p:spPr>
          <a:xfrm>
            <a:off x="1945803" y="2015827"/>
            <a:ext cx="9143999" cy="681959"/>
          </a:xfrm>
          <a:prstGeom prst="rect">
            <a:avLst/>
          </a:prstGeom>
        </p:spPr>
        <p:txBody>
          <a:bodyPr vert="horz" lIns="91440" tIns="45720" rIns="91440" bIns="45720" rtlCol="0" anchor="t">
            <a:normAutofit/>
          </a:bodyPr>
          <a:lstStyle>
            <a:lvl1pPr marL="0">
              <a:spcBef>
                <a:spcPts val="0"/>
              </a:spcBef>
              <a:spcAft>
                <a:spcPts val="1800"/>
              </a:spcAft>
              <a:defRPr>
                <a:solidFill>
                  <a:schemeClr val="bg1"/>
                </a:solidFill>
              </a:defRPr>
            </a:lvl1pPr>
          </a:lstStyle>
          <a:p>
            <a:r>
              <a:rPr lang="fr-FR" dirty="0"/>
              <a:t>Modifiez le style du titre</a:t>
            </a:r>
          </a:p>
        </p:txBody>
      </p:sp>
      <p:sp>
        <p:nvSpPr>
          <p:cNvPr id="10" name="Sous-titre 2">
            <a:extLst>
              <a:ext uri="{FF2B5EF4-FFF2-40B4-BE49-F238E27FC236}">
                <a16:creationId xmlns:a16="http://schemas.microsoft.com/office/drawing/2014/main" id="{82067B03-38E1-698F-CCC9-FBCA6D28390C}"/>
              </a:ext>
            </a:extLst>
          </p:cNvPr>
          <p:cNvSpPr>
            <a:spLocks noGrp="1"/>
          </p:cNvSpPr>
          <p:nvPr>
            <p:ph type="subTitle" idx="1"/>
          </p:nvPr>
        </p:nvSpPr>
        <p:spPr>
          <a:xfrm>
            <a:off x="1945803" y="2579191"/>
            <a:ext cx="9144000" cy="398161"/>
          </a:xfrm>
          <a:prstGeom prst="rect">
            <a:avLst/>
          </a:prstGeom>
        </p:spPr>
        <p:txBody>
          <a:bodyPr/>
          <a:lstStyle>
            <a:lvl1pPr marL="0" indent="0" algn="r">
              <a:spcBef>
                <a:spcPts val="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pic>
        <p:nvPicPr>
          <p:cNvPr id="6" name="Image 5" descr="Une image contenant texte, Police, Graphique, graphisme&#10;&#10;Description générée automatiquement">
            <a:extLst>
              <a:ext uri="{FF2B5EF4-FFF2-40B4-BE49-F238E27FC236}">
                <a16:creationId xmlns:a16="http://schemas.microsoft.com/office/drawing/2014/main" id="{51F2B562-85F6-F366-9A22-CE58D4D928A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48913"/>
          <a:stretch/>
        </p:blipFill>
        <p:spPr>
          <a:xfrm>
            <a:off x="-28575" y="6289"/>
            <a:ext cx="1804095" cy="1033012"/>
          </a:xfrm>
          <a:prstGeom prst="rect">
            <a:avLst/>
          </a:prstGeom>
        </p:spPr>
      </p:pic>
      <p:pic>
        <p:nvPicPr>
          <p:cNvPr id="2" name="Image 1" descr="Une image contenant texte, Police, Graphique, graphisme&#10;&#10;Description générée automatiquement">
            <a:extLst>
              <a:ext uri="{FF2B5EF4-FFF2-40B4-BE49-F238E27FC236}">
                <a16:creationId xmlns:a16="http://schemas.microsoft.com/office/drawing/2014/main" id="{9BFBFA4E-10FE-7015-8DEE-2F23F674233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1063"/>
          <a:stretch/>
        </p:blipFill>
        <p:spPr>
          <a:xfrm>
            <a:off x="9480376" y="5824988"/>
            <a:ext cx="1728192" cy="1033012"/>
          </a:xfrm>
          <a:prstGeom prst="rect">
            <a:avLst/>
          </a:prstGeom>
        </p:spPr>
      </p:pic>
    </p:spTree>
    <p:extLst>
      <p:ext uri="{BB962C8B-B14F-4D97-AF65-F5344CB8AC3E}">
        <p14:creationId xmlns:p14="http://schemas.microsoft.com/office/powerpoint/2010/main" val="337695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positive - Fond blanc">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09C09D7E-59EB-BEFF-9239-97C74B156960}"/>
              </a:ext>
            </a:extLst>
          </p:cNvPr>
          <p:cNvSpPr>
            <a:spLocks noGrp="1"/>
          </p:cNvSpPr>
          <p:nvPr>
            <p:ph type="title"/>
          </p:nvPr>
        </p:nvSpPr>
        <p:spPr>
          <a:xfrm>
            <a:off x="552034" y="0"/>
            <a:ext cx="11088582" cy="565200"/>
          </a:xfrm>
          <a:prstGeom prst="rect">
            <a:avLst/>
          </a:prstGeom>
        </p:spPr>
        <p:txBody>
          <a:bodyPr/>
          <a:lstStyle/>
          <a:p>
            <a:r>
              <a:rPr lang="fr-FR" dirty="0"/>
              <a:t>Modifiez le style du titre</a:t>
            </a:r>
          </a:p>
        </p:txBody>
      </p:sp>
      <p:sp>
        <p:nvSpPr>
          <p:cNvPr id="8" name="Espace réservé du pied de page 3">
            <a:extLst>
              <a:ext uri="{FF2B5EF4-FFF2-40B4-BE49-F238E27FC236}">
                <a16:creationId xmlns:a16="http://schemas.microsoft.com/office/drawing/2014/main" id="{7D660469-4C99-E499-F555-847F0045186A}"/>
              </a:ext>
            </a:extLst>
          </p:cNvPr>
          <p:cNvSpPr>
            <a:spLocks noGrp="1"/>
          </p:cNvSpPr>
          <p:nvPr>
            <p:ph type="ftr" sz="quarter" idx="10"/>
          </p:nvPr>
        </p:nvSpPr>
        <p:spPr>
          <a:xfrm>
            <a:off x="839417" y="6372000"/>
            <a:ext cx="10369151" cy="360000"/>
          </a:xfrm>
          <a:prstGeom prst="rect">
            <a:avLst/>
          </a:prstGeom>
        </p:spPr>
        <p:txBody>
          <a:bodyPr anchor="ctr"/>
          <a:lstStyle>
            <a:lvl1pPr algn="r">
              <a:defRPr sz="800">
                <a:solidFill>
                  <a:srgbClr val="0E4194"/>
                </a:solidFill>
              </a:defRPr>
            </a:lvl1pPr>
          </a:lstStyle>
          <a:p>
            <a:r>
              <a:rPr lang="fr-FR"/>
              <a:t>Pied de page</a:t>
            </a:r>
            <a:endParaRPr lang="fr-FR" dirty="0"/>
          </a:p>
        </p:txBody>
      </p:sp>
      <p:sp>
        <p:nvSpPr>
          <p:cNvPr id="9" name="Espace réservé du numéro de diapositive 4">
            <a:extLst>
              <a:ext uri="{FF2B5EF4-FFF2-40B4-BE49-F238E27FC236}">
                <a16:creationId xmlns:a16="http://schemas.microsoft.com/office/drawing/2014/main" id="{E8704074-533C-DA64-ED01-842AC1D731D6}"/>
              </a:ext>
            </a:extLst>
          </p:cNvPr>
          <p:cNvSpPr>
            <a:spLocks noGrp="1"/>
          </p:cNvSpPr>
          <p:nvPr>
            <p:ph type="sldNum" sz="quarter" idx="11"/>
          </p:nvPr>
        </p:nvSpPr>
        <p:spPr>
          <a:xfrm>
            <a:off x="11208567" y="6372000"/>
            <a:ext cx="429319" cy="360000"/>
          </a:xfrm>
          <a:prstGeom prst="rect">
            <a:avLst/>
          </a:prstGeom>
        </p:spPr>
        <p:txBody>
          <a:bodyPr anchor="ctr"/>
          <a:lstStyle>
            <a:lvl1pPr algn="l">
              <a:defRPr sz="800">
                <a:solidFill>
                  <a:srgbClr val="0E4194"/>
                </a:solidFill>
              </a:defRPr>
            </a:lvl1pPr>
          </a:lstStyle>
          <a:p>
            <a:fld id="{F1620CC9-C982-429E-97C9-9F71A6603CFC}" type="slidenum">
              <a:rPr lang="fr-FR" smtClean="0"/>
              <a:pPr/>
              <a:t>‹N°›</a:t>
            </a:fld>
            <a:endParaRPr lang="fr-FR" dirty="0"/>
          </a:p>
        </p:txBody>
      </p:sp>
      <p:cxnSp>
        <p:nvCxnSpPr>
          <p:cNvPr id="11" name="Connecteur droit 10">
            <a:extLst>
              <a:ext uri="{FF2B5EF4-FFF2-40B4-BE49-F238E27FC236}">
                <a16:creationId xmlns:a16="http://schemas.microsoft.com/office/drawing/2014/main" id="{1C16BA71-0D4A-4FA3-C59C-67009C750C53}"/>
              </a:ext>
            </a:extLst>
          </p:cNvPr>
          <p:cNvCxnSpPr>
            <a:cxnSpLocks/>
          </p:cNvCxnSpPr>
          <p:nvPr userDrawn="1"/>
        </p:nvCxnSpPr>
        <p:spPr>
          <a:xfrm>
            <a:off x="11222088" y="6496770"/>
            <a:ext cx="0" cy="107726"/>
          </a:xfrm>
          <a:prstGeom prst="line">
            <a:avLst/>
          </a:prstGeom>
          <a:ln w="19050" cap="rnd">
            <a:solidFill>
              <a:srgbClr val="FFCC00"/>
            </a:solidFill>
          </a:ln>
        </p:spPr>
        <p:style>
          <a:lnRef idx="1">
            <a:schemeClr val="accent1"/>
          </a:lnRef>
          <a:fillRef idx="0">
            <a:schemeClr val="accent1"/>
          </a:fillRef>
          <a:effectRef idx="0">
            <a:schemeClr val="accent1"/>
          </a:effectRef>
          <a:fontRef idx="minor">
            <a:schemeClr val="tx1"/>
          </a:fontRef>
        </p:style>
      </p:cxnSp>
      <p:pic>
        <p:nvPicPr>
          <p:cNvPr id="3" name="Image 2" descr="Une image contenant texte, Graphique, logo, graphisme&#10;&#10;Description générée automatiquement">
            <a:extLst>
              <a:ext uri="{FF2B5EF4-FFF2-40B4-BE49-F238E27FC236}">
                <a16:creationId xmlns:a16="http://schemas.microsoft.com/office/drawing/2014/main" id="{F1A835FA-3F39-0AAD-80E8-9DB44B729E0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47356"/>
          <a:stretch/>
        </p:blipFill>
        <p:spPr>
          <a:xfrm>
            <a:off x="69330" y="71729"/>
            <a:ext cx="1157704" cy="643283"/>
          </a:xfrm>
          <a:prstGeom prst="rect">
            <a:avLst/>
          </a:prstGeom>
        </p:spPr>
      </p:pic>
      <p:sp>
        <p:nvSpPr>
          <p:cNvPr id="4" name="Espace réservé du texte 12">
            <a:extLst>
              <a:ext uri="{FF2B5EF4-FFF2-40B4-BE49-F238E27FC236}">
                <a16:creationId xmlns:a16="http://schemas.microsoft.com/office/drawing/2014/main" id="{DAAA54F5-F9A3-770F-5526-4C64D41A12B0}"/>
              </a:ext>
            </a:extLst>
          </p:cNvPr>
          <p:cNvSpPr>
            <a:spLocks noGrp="1"/>
          </p:cNvSpPr>
          <p:nvPr>
            <p:ph type="body" sz="quarter" idx="12"/>
          </p:nvPr>
        </p:nvSpPr>
        <p:spPr>
          <a:xfrm>
            <a:off x="551384" y="1083762"/>
            <a:ext cx="11088582" cy="5067264"/>
          </a:xfrm>
          <a:prstGeom prst="rect">
            <a:avLst/>
          </a:prstGeom>
        </p:spPr>
        <p:txBody>
          <a:bodyPr/>
          <a:lstStyle>
            <a:lvl1pPr>
              <a:defRPr>
                <a:solidFill>
                  <a:srgbClr val="0E4194"/>
                </a:solidFill>
              </a:defRPr>
            </a:lvl1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107648468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OLEIL II - Diapositive - Fond blanc">
    <p:spTree>
      <p:nvGrpSpPr>
        <p:cNvPr id="1" name=""/>
        <p:cNvGrpSpPr/>
        <p:nvPr/>
      </p:nvGrpSpPr>
      <p:grpSpPr>
        <a:xfrm>
          <a:off x="0" y="0"/>
          <a:ext cx="0" cy="0"/>
          <a:chOff x="0" y="0"/>
          <a:chExt cx="0" cy="0"/>
        </a:xfrm>
      </p:grpSpPr>
      <p:sp>
        <p:nvSpPr>
          <p:cNvPr id="2" name="Titre 1"/>
          <p:cNvSpPr>
            <a:spLocks noGrp="1"/>
          </p:cNvSpPr>
          <p:nvPr>
            <p:ph type="title"/>
          </p:nvPr>
        </p:nvSpPr>
        <p:spPr>
          <a:xfrm>
            <a:off x="552034" y="0"/>
            <a:ext cx="11088582" cy="565200"/>
          </a:xfrm>
          <a:prstGeom prst="rect">
            <a:avLst/>
          </a:prstGeom>
        </p:spPr>
        <p:txBody>
          <a:bodyPr/>
          <a:lstStyle/>
          <a:p>
            <a:r>
              <a:rPr lang="fr-FR" dirty="0"/>
              <a:t>Modifiez le style du titre</a:t>
            </a:r>
          </a:p>
        </p:txBody>
      </p:sp>
      <p:sp>
        <p:nvSpPr>
          <p:cNvPr id="14" name="Espace réservé du pied de page 3">
            <a:extLst>
              <a:ext uri="{FF2B5EF4-FFF2-40B4-BE49-F238E27FC236}">
                <a16:creationId xmlns:a16="http://schemas.microsoft.com/office/drawing/2014/main" id="{417C1D21-47CD-BA51-C4E2-B49EB6703D33}"/>
              </a:ext>
            </a:extLst>
          </p:cNvPr>
          <p:cNvSpPr>
            <a:spLocks noGrp="1"/>
          </p:cNvSpPr>
          <p:nvPr>
            <p:ph type="ftr" sz="quarter" idx="10"/>
          </p:nvPr>
        </p:nvSpPr>
        <p:spPr>
          <a:xfrm>
            <a:off x="744827" y="6372000"/>
            <a:ext cx="9651800" cy="360000"/>
          </a:xfrm>
          <a:prstGeom prst="rect">
            <a:avLst/>
          </a:prstGeom>
        </p:spPr>
        <p:txBody>
          <a:bodyPr anchor="ctr"/>
          <a:lstStyle>
            <a:lvl1pPr algn="r">
              <a:defRPr sz="800">
                <a:solidFill>
                  <a:srgbClr val="0E4194"/>
                </a:solidFill>
              </a:defRPr>
            </a:lvl1pPr>
          </a:lstStyle>
          <a:p>
            <a:r>
              <a:rPr lang="fr-FR"/>
              <a:t>Pied de page</a:t>
            </a:r>
            <a:endParaRPr lang="fr-FR" dirty="0"/>
          </a:p>
        </p:txBody>
      </p:sp>
      <p:sp>
        <p:nvSpPr>
          <p:cNvPr id="15" name="Espace réservé du numéro de diapositive 4">
            <a:extLst>
              <a:ext uri="{FF2B5EF4-FFF2-40B4-BE49-F238E27FC236}">
                <a16:creationId xmlns:a16="http://schemas.microsoft.com/office/drawing/2014/main" id="{DC0CEBF5-099C-F2C0-9CDA-02B8BD96519C}"/>
              </a:ext>
            </a:extLst>
          </p:cNvPr>
          <p:cNvSpPr>
            <a:spLocks noGrp="1"/>
          </p:cNvSpPr>
          <p:nvPr>
            <p:ph type="sldNum" sz="quarter" idx="11"/>
          </p:nvPr>
        </p:nvSpPr>
        <p:spPr>
          <a:xfrm>
            <a:off x="10396627" y="6372000"/>
            <a:ext cx="429319" cy="360000"/>
          </a:xfrm>
          <a:prstGeom prst="rect">
            <a:avLst/>
          </a:prstGeom>
        </p:spPr>
        <p:txBody>
          <a:bodyPr anchor="ctr"/>
          <a:lstStyle>
            <a:lvl1pPr algn="l">
              <a:defRPr sz="800">
                <a:solidFill>
                  <a:srgbClr val="0E4194"/>
                </a:solidFill>
              </a:defRPr>
            </a:lvl1pPr>
          </a:lstStyle>
          <a:p>
            <a:fld id="{F1620CC9-C982-429E-97C9-9F71A6603CFC}" type="slidenum">
              <a:rPr lang="fr-FR" smtClean="0"/>
              <a:pPr/>
              <a:t>‹N°›</a:t>
            </a:fld>
            <a:endParaRPr lang="fr-FR" dirty="0"/>
          </a:p>
        </p:txBody>
      </p:sp>
      <p:cxnSp>
        <p:nvCxnSpPr>
          <p:cNvPr id="16" name="Connecteur droit 15">
            <a:extLst>
              <a:ext uri="{FF2B5EF4-FFF2-40B4-BE49-F238E27FC236}">
                <a16:creationId xmlns:a16="http://schemas.microsoft.com/office/drawing/2014/main" id="{D29BFBE0-28EB-EAF7-4E29-11996A2B01E2}"/>
              </a:ext>
            </a:extLst>
          </p:cNvPr>
          <p:cNvCxnSpPr>
            <a:cxnSpLocks/>
          </p:cNvCxnSpPr>
          <p:nvPr userDrawn="1"/>
        </p:nvCxnSpPr>
        <p:spPr>
          <a:xfrm>
            <a:off x="10410148" y="6496770"/>
            <a:ext cx="0" cy="107726"/>
          </a:xfrm>
          <a:prstGeom prst="line">
            <a:avLst/>
          </a:prstGeom>
          <a:ln w="19050" cap="rnd">
            <a:solidFill>
              <a:srgbClr val="FFCC00"/>
            </a:solidFill>
          </a:ln>
        </p:spPr>
        <p:style>
          <a:lnRef idx="1">
            <a:schemeClr val="accent1"/>
          </a:lnRef>
          <a:fillRef idx="0">
            <a:schemeClr val="accent1"/>
          </a:fillRef>
          <a:effectRef idx="0">
            <a:schemeClr val="accent1"/>
          </a:effectRef>
          <a:fontRef idx="minor">
            <a:schemeClr val="tx1"/>
          </a:fontRef>
        </p:style>
      </p:cxnSp>
      <p:pic>
        <p:nvPicPr>
          <p:cNvPr id="3" name="Image 2" descr="Une image contenant texte, Graphique, logo, graphisme&#10;&#10;Description générée automatiquement">
            <a:extLst>
              <a:ext uri="{FF2B5EF4-FFF2-40B4-BE49-F238E27FC236}">
                <a16:creationId xmlns:a16="http://schemas.microsoft.com/office/drawing/2014/main" id="{DD06D05C-710F-6BC7-3BD3-0AFA2AE881F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0000"/>
          <a:stretch/>
        </p:blipFill>
        <p:spPr>
          <a:xfrm>
            <a:off x="10755317" y="6174391"/>
            <a:ext cx="1099564" cy="643283"/>
          </a:xfrm>
          <a:prstGeom prst="rect">
            <a:avLst/>
          </a:prstGeom>
        </p:spPr>
      </p:pic>
      <p:pic>
        <p:nvPicPr>
          <p:cNvPr id="6" name="Image 5" descr="Une image contenant texte, Graphique, logo, graphisme&#10;&#10;Description générée automatiquement">
            <a:extLst>
              <a:ext uri="{FF2B5EF4-FFF2-40B4-BE49-F238E27FC236}">
                <a16:creationId xmlns:a16="http://schemas.microsoft.com/office/drawing/2014/main" id="{A5DD8358-64A5-053A-2A88-D8A526282F3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47356"/>
          <a:stretch/>
        </p:blipFill>
        <p:spPr>
          <a:xfrm>
            <a:off x="69330" y="71729"/>
            <a:ext cx="1157704" cy="643283"/>
          </a:xfrm>
          <a:prstGeom prst="rect">
            <a:avLst/>
          </a:prstGeom>
        </p:spPr>
      </p:pic>
      <p:sp>
        <p:nvSpPr>
          <p:cNvPr id="8" name="Espace réservé du texte 12">
            <a:extLst>
              <a:ext uri="{FF2B5EF4-FFF2-40B4-BE49-F238E27FC236}">
                <a16:creationId xmlns:a16="http://schemas.microsoft.com/office/drawing/2014/main" id="{D7BC5A8B-E3C2-C4A0-F6F2-D2A6F3FB2DA7}"/>
              </a:ext>
            </a:extLst>
          </p:cNvPr>
          <p:cNvSpPr>
            <a:spLocks noGrp="1"/>
          </p:cNvSpPr>
          <p:nvPr>
            <p:ph type="body" sz="quarter" idx="12"/>
          </p:nvPr>
        </p:nvSpPr>
        <p:spPr>
          <a:xfrm>
            <a:off x="551384" y="1083762"/>
            <a:ext cx="11088582" cy="5067264"/>
          </a:xfrm>
          <a:prstGeom prst="rect">
            <a:avLst/>
          </a:prstGeom>
        </p:spPr>
        <p:txBody>
          <a:bodyPr/>
          <a:lstStyle>
            <a:lvl1pPr>
              <a:defRPr>
                <a:solidFill>
                  <a:srgbClr val="0E4194"/>
                </a:solidFill>
              </a:defRPr>
            </a:lvl1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2628933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apositive - Fond foncé">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09C09D7E-59EB-BEFF-9239-97C74B156960}"/>
              </a:ext>
            </a:extLst>
          </p:cNvPr>
          <p:cNvSpPr>
            <a:spLocks noGrp="1"/>
          </p:cNvSpPr>
          <p:nvPr>
            <p:ph type="title"/>
          </p:nvPr>
        </p:nvSpPr>
        <p:spPr>
          <a:xfrm>
            <a:off x="552034" y="0"/>
            <a:ext cx="11088582" cy="565200"/>
          </a:xfrm>
          <a:prstGeom prst="rect">
            <a:avLst/>
          </a:prstGeom>
        </p:spPr>
        <p:txBody>
          <a:bodyPr/>
          <a:lstStyle/>
          <a:p>
            <a:r>
              <a:rPr lang="fr-FR" dirty="0"/>
              <a:t>Modifiez le style du titre</a:t>
            </a:r>
          </a:p>
        </p:txBody>
      </p:sp>
      <p:sp>
        <p:nvSpPr>
          <p:cNvPr id="8" name="Espace réservé du pied de page 3">
            <a:extLst>
              <a:ext uri="{FF2B5EF4-FFF2-40B4-BE49-F238E27FC236}">
                <a16:creationId xmlns:a16="http://schemas.microsoft.com/office/drawing/2014/main" id="{7D660469-4C99-E499-F555-847F0045186A}"/>
              </a:ext>
            </a:extLst>
          </p:cNvPr>
          <p:cNvSpPr>
            <a:spLocks noGrp="1"/>
          </p:cNvSpPr>
          <p:nvPr>
            <p:ph type="ftr" sz="quarter" idx="10"/>
          </p:nvPr>
        </p:nvSpPr>
        <p:spPr>
          <a:xfrm>
            <a:off x="623395" y="6372000"/>
            <a:ext cx="10585173" cy="360000"/>
          </a:xfrm>
          <a:prstGeom prst="rect">
            <a:avLst/>
          </a:prstGeom>
        </p:spPr>
        <p:txBody>
          <a:bodyPr anchor="ctr"/>
          <a:lstStyle>
            <a:lvl1pPr algn="r">
              <a:defRPr sz="800">
                <a:solidFill>
                  <a:schemeClr val="tx1"/>
                </a:solidFill>
              </a:defRPr>
            </a:lvl1pPr>
          </a:lstStyle>
          <a:p>
            <a:r>
              <a:rPr lang="fr-FR"/>
              <a:t>Pied de page</a:t>
            </a:r>
            <a:endParaRPr lang="fr-FR" dirty="0"/>
          </a:p>
        </p:txBody>
      </p:sp>
      <p:sp>
        <p:nvSpPr>
          <p:cNvPr id="9" name="Espace réservé du numéro de diapositive 4">
            <a:extLst>
              <a:ext uri="{FF2B5EF4-FFF2-40B4-BE49-F238E27FC236}">
                <a16:creationId xmlns:a16="http://schemas.microsoft.com/office/drawing/2014/main" id="{E8704074-533C-DA64-ED01-842AC1D731D6}"/>
              </a:ext>
            </a:extLst>
          </p:cNvPr>
          <p:cNvSpPr>
            <a:spLocks noGrp="1"/>
          </p:cNvSpPr>
          <p:nvPr>
            <p:ph type="sldNum" sz="quarter" idx="11"/>
          </p:nvPr>
        </p:nvSpPr>
        <p:spPr>
          <a:xfrm>
            <a:off x="11208567" y="6372000"/>
            <a:ext cx="429319" cy="360000"/>
          </a:xfrm>
          <a:prstGeom prst="rect">
            <a:avLst/>
          </a:prstGeom>
        </p:spPr>
        <p:txBody>
          <a:bodyPr anchor="ctr"/>
          <a:lstStyle>
            <a:lvl1pPr algn="l">
              <a:defRPr sz="800">
                <a:solidFill>
                  <a:schemeClr val="tx1"/>
                </a:solidFill>
              </a:defRPr>
            </a:lvl1pPr>
          </a:lstStyle>
          <a:p>
            <a:fld id="{F1620CC9-C982-429E-97C9-9F71A6603CFC}" type="slidenum">
              <a:rPr lang="fr-FR" smtClean="0"/>
              <a:pPr/>
              <a:t>‹N°›</a:t>
            </a:fld>
            <a:endParaRPr lang="fr-FR" dirty="0"/>
          </a:p>
        </p:txBody>
      </p:sp>
      <p:cxnSp>
        <p:nvCxnSpPr>
          <p:cNvPr id="11" name="Connecteur droit 10">
            <a:extLst>
              <a:ext uri="{FF2B5EF4-FFF2-40B4-BE49-F238E27FC236}">
                <a16:creationId xmlns:a16="http://schemas.microsoft.com/office/drawing/2014/main" id="{1C16BA71-0D4A-4FA3-C59C-67009C750C53}"/>
              </a:ext>
            </a:extLst>
          </p:cNvPr>
          <p:cNvCxnSpPr>
            <a:cxnSpLocks/>
          </p:cNvCxnSpPr>
          <p:nvPr userDrawn="1"/>
        </p:nvCxnSpPr>
        <p:spPr>
          <a:xfrm>
            <a:off x="11222088" y="6496770"/>
            <a:ext cx="0" cy="107726"/>
          </a:xfrm>
          <a:prstGeom prst="line">
            <a:avLst/>
          </a:prstGeom>
          <a:ln w="19050" cap="rnd">
            <a:solidFill>
              <a:srgbClr val="FFCC00"/>
            </a:solidFill>
          </a:ln>
        </p:spPr>
        <p:style>
          <a:lnRef idx="1">
            <a:schemeClr val="accent1"/>
          </a:lnRef>
          <a:fillRef idx="0">
            <a:schemeClr val="accent1"/>
          </a:fillRef>
          <a:effectRef idx="0">
            <a:schemeClr val="accent1"/>
          </a:effectRef>
          <a:fontRef idx="minor">
            <a:schemeClr val="tx1"/>
          </a:fontRef>
        </p:style>
      </p:cxnSp>
      <p:pic>
        <p:nvPicPr>
          <p:cNvPr id="4" name="Image 3" descr="Une image contenant texte, Police, Graphique, graphisme&#10;&#10;Description générée automatiquement">
            <a:extLst>
              <a:ext uri="{FF2B5EF4-FFF2-40B4-BE49-F238E27FC236}">
                <a16:creationId xmlns:a16="http://schemas.microsoft.com/office/drawing/2014/main" id="{950A27AB-0B26-D5EC-E334-0CF12DD3981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46071"/>
          <a:stretch/>
        </p:blipFill>
        <p:spPr>
          <a:xfrm>
            <a:off x="72851" y="76846"/>
            <a:ext cx="1165000" cy="631907"/>
          </a:xfrm>
          <a:prstGeom prst="rect">
            <a:avLst/>
          </a:prstGeom>
        </p:spPr>
      </p:pic>
      <p:sp>
        <p:nvSpPr>
          <p:cNvPr id="10" name="Espace réservé du texte 12">
            <a:extLst>
              <a:ext uri="{FF2B5EF4-FFF2-40B4-BE49-F238E27FC236}">
                <a16:creationId xmlns:a16="http://schemas.microsoft.com/office/drawing/2014/main" id="{3658B5F2-45B9-2EA3-6D19-7B3FBFAAF3AE}"/>
              </a:ext>
            </a:extLst>
          </p:cNvPr>
          <p:cNvSpPr>
            <a:spLocks noGrp="1"/>
          </p:cNvSpPr>
          <p:nvPr>
            <p:ph type="body" sz="quarter" idx="12"/>
          </p:nvPr>
        </p:nvSpPr>
        <p:spPr>
          <a:xfrm>
            <a:off x="551384" y="1083762"/>
            <a:ext cx="11088582" cy="5067264"/>
          </a:xfrm>
          <a:prstGeom prst="rect">
            <a:avLst/>
          </a:prstGeom>
        </p:spPr>
        <p:txBody>
          <a:bodyPr/>
          <a:lstStyle>
            <a:lvl1pPr>
              <a:defRPr>
                <a:solidFill>
                  <a:srgbClr val="FFCC00"/>
                </a:solidFill>
              </a:defRPr>
            </a:lvl1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55820280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8.jp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2.png"/><Relationship Id="rId4" Type="http://schemas.openxmlformats.org/officeDocument/2006/relationships/image" Target="../media/image9.jp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9BF88ECE-C4BA-3B4E-916F-F266125825B0}"/>
              </a:ext>
            </a:extLst>
          </p:cNvPr>
          <p:cNvPicPr>
            <a:picLocks noChangeAspect="1"/>
          </p:cNvPicPr>
          <p:nvPr userDrawn="1"/>
        </p:nvPicPr>
        <p:blipFill>
          <a:blip r:embed="rId4">
            <a:extLst>
              <a:ext uri="{28A0092B-C50C-407E-A947-70E740481C1C}">
                <a14:useLocalDpi xmlns:a14="http://schemas.microsoft.com/office/drawing/2010/main" val="0"/>
              </a:ext>
            </a:extLst>
          </a:blip>
          <a:srcRect t="39" b="39"/>
          <a:stretch/>
        </p:blipFill>
        <p:spPr>
          <a:xfrm>
            <a:off x="0" y="0"/>
            <a:ext cx="12201584" cy="6858000"/>
          </a:xfrm>
          <a:prstGeom prst="rect">
            <a:avLst/>
          </a:prstGeom>
        </p:spPr>
      </p:pic>
      <p:pic>
        <p:nvPicPr>
          <p:cNvPr id="5" name="Image 4">
            <a:extLst>
              <a:ext uri="{FF2B5EF4-FFF2-40B4-BE49-F238E27FC236}">
                <a16:creationId xmlns:a16="http://schemas.microsoft.com/office/drawing/2014/main" id="{349EDAE3-99DE-4E91-96D2-8D0083ED4C3A}"/>
              </a:ext>
            </a:extLst>
          </p:cNvPr>
          <p:cNvPicPr>
            <a:picLocks noGrp="1" noRot="1" noChangeAspect="1" noMove="1" noResize="1" noEditPoints="1" noAdjustHandles="1" noChangeArrowheads="1" noChangeShapeType="1" noCrop="1"/>
          </p:cNvPicPr>
          <p:nvPr userDrawn="1"/>
        </p:nvPicPr>
        <p:blipFill>
          <a:blip r:embed="rId5" cstate="print">
            <a:extLst>
              <a:ext uri="{28A0092B-C50C-407E-A947-70E740481C1C}">
                <a14:useLocalDpi xmlns:a14="http://schemas.microsoft.com/office/drawing/2010/main" val="0"/>
              </a:ext>
            </a:extLst>
          </a:blip>
          <a:stretch>
            <a:fillRect/>
          </a:stretch>
        </p:blipFill>
        <p:spPr>
          <a:xfrm>
            <a:off x="-9584" y="5552402"/>
            <a:ext cx="561618" cy="1309236"/>
          </a:xfrm>
          <a:prstGeom prst="rect">
            <a:avLst/>
          </a:prstGeom>
        </p:spPr>
      </p:pic>
      <p:cxnSp>
        <p:nvCxnSpPr>
          <p:cNvPr id="19" name="Connecteur droit 18">
            <a:extLst>
              <a:ext uri="{FF2B5EF4-FFF2-40B4-BE49-F238E27FC236}">
                <a16:creationId xmlns:a16="http://schemas.microsoft.com/office/drawing/2014/main" id="{01302CCE-B7D4-D8F9-E27B-629240F88886}"/>
              </a:ext>
            </a:extLst>
          </p:cNvPr>
          <p:cNvCxnSpPr>
            <a:cxnSpLocks/>
          </p:cNvCxnSpPr>
          <p:nvPr userDrawn="1"/>
        </p:nvCxnSpPr>
        <p:spPr>
          <a:xfrm>
            <a:off x="1415480" y="0"/>
            <a:ext cx="0"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Connecteur droit 19">
            <a:extLst>
              <a:ext uri="{FF2B5EF4-FFF2-40B4-BE49-F238E27FC236}">
                <a16:creationId xmlns:a16="http://schemas.microsoft.com/office/drawing/2014/main" id="{4AADCE60-8262-E4EE-B010-B28381928646}"/>
              </a:ext>
            </a:extLst>
          </p:cNvPr>
          <p:cNvCxnSpPr>
            <a:cxnSpLocks/>
          </p:cNvCxnSpPr>
          <p:nvPr userDrawn="1"/>
        </p:nvCxnSpPr>
        <p:spPr>
          <a:xfrm>
            <a:off x="1415480" y="3992421"/>
            <a:ext cx="0" cy="948747"/>
          </a:xfrm>
          <a:prstGeom prst="line">
            <a:avLst/>
          </a:prstGeom>
          <a:ln w="88900" cap="rnd">
            <a:solidFill>
              <a:srgbClr val="FFCC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9466672"/>
      </p:ext>
    </p:extLst>
  </p:cSld>
  <p:clrMap bg1="lt1" tx1="dk1" bg2="lt2" tx2="dk2" accent1="accent1" accent2="accent2" accent3="accent3" accent4="accent4" accent5="accent5" accent6="accent6" hlink="hlink" folHlink="folHlink"/>
  <p:sldLayoutIdLst>
    <p:sldLayoutId id="2147483728" r:id="rId1"/>
    <p:sldLayoutId id="2147483742" r:id="rId2"/>
  </p:sldLayoutIdLst>
  <p:hf hdr="0" dt="0"/>
  <p:txStyles>
    <p:titleStyle>
      <a:lvl1pPr marL="108000" algn="l" defTabSz="914400" rtl="0" eaLnBrk="1" latinLnBrk="0" hangingPunct="1">
        <a:spcBef>
          <a:spcPct val="0"/>
        </a:spcBef>
        <a:buNone/>
        <a:defRPr sz="4400" b="1"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355E07BE-22E8-8A2F-F156-1437D8EE2B3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13" name="Image 12">
            <a:extLst>
              <a:ext uri="{FF2B5EF4-FFF2-40B4-BE49-F238E27FC236}">
                <a16:creationId xmlns:a16="http://schemas.microsoft.com/office/drawing/2014/main" id="{83ED6E2D-90A7-4D70-87D0-F2418BCE4DE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584" y="5552402"/>
            <a:ext cx="561618" cy="1309236"/>
          </a:xfrm>
          <a:prstGeom prst="rect">
            <a:avLst/>
          </a:prstGeom>
        </p:spPr>
      </p:pic>
      <p:cxnSp>
        <p:nvCxnSpPr>
          <p:cNvPr id="8" name="Connecteur droit 7">
            <a:extLst>
              <a:ext uri="{FF2B5EF4-FFF2-40B4-BE49-F238E27FC236}">
                <a16:creationId xmlns:a16="http://schemas.microsoft.com/office/drawing/2014/main" id="{5D5C48AE-AB71-BC96-C6A5-8F24B79E249A}"/>
              </a:ext>
            </a:extLst>
          </p:cNvPr>
          <p:cNvCxnSpPr>
            <a:cxnSpLocks/>
          </p:cNvCxnSpPr>
          <p:nvPr userDrawn="1"/>
        </p:nvCxnSpPr>
        <p:spPr>
          <a:xfrm>
            <a:off x="11255200" y="0"/>
            <a:ext cx="0" cy="6858000"/>
          </a:xfrm>
          <a:prstGeom prst="line">
            <a:avLst/>
          </a:prstGeom>
          <a:ln>
            <a:solidFill>
              <a:srgbClr val="0E4194"/>
            </a:solidFill>
          </a:ln>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id="{6BFAC04D-4EFB-8CD6-C58F-13B14F68E06B}"/>
              </a:ext>
            </a:extLst>
          </p:cNvPr>
          <p:cNvCxnSpPr>
            <a:cxnSpLocks/>
          </p:cNvCxnSpPr>
          <p:nvPr userDrawn="1"/>
        </p:nvCxnSpPr>
        <p:spPr>
          <a:xfrm>
            <a:off x="11255200" y="2132856"/>
            <a:ext cx="0" cy="792088"/>
          </a:xfrm>
          <a:prstGeom prst="line">
            <a:avLst/>
          </a:prstGeom>
          <a:ln w="88900" cap="rnd">
            <a:solidFill>
              <a:srgbClr val="FFCC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1097703"/>
      </p:ext>
    </p:extLst>
  </p:cSld>
  <p:clrMap bg1="lt1" tx1="dk1" bg2="lt2" tx2="dk2" accent1="accent1" accent2="accent2" accent3="accent3" accent4="accent4" accent5="accent5" accent6="accent6" hlink="hlink" folHlink="folHlink"/>
  <p:sldLayoutIdLst>
    <p:sldLayoutId id="2147483733" r:id="rId1"/>
    <p:sldLayoutId id="2147483732" r:id="rId2"/>
  </p:sldLayoutIdLst>
  <p:hf hdr="0" dt="0"/>
  <p:txStyles>
    <p:titleStyle>
      <a:lvl1pPr algn="r" defTabSz="914400" rtl="0" eaLnBrk="1" latinLnBrk="0" hangingPunct="1">
        <a:spcBef>
          <a:spcPct val="0"/>
        </a:spcBef>
        <a:buNone/>
        <a:defRPr sz="3600" b="1" kern="1200">
          <a:solidFill>
            <a:srgbClr val="0E4194"/>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92A5F"/>
        </a:solidFill>
        <a:effectLst/>
      </p:bgPr>
    </p:bg>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DDE759A4-E0D3-6501-9E57-A957FB697A4A}"/>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13" name="Image 12">
            <a:extLst>
              <a:ext uri="{FF2B5EF4-FFF2-40B4-BE49-F238E27FC236}">
                <a16:creationId xmlns:a16="http://schemas.microsoft.com/office/drawing/2014/main" id="{83ED6E2D-90A7-4D70-87D0-F2418BCE4DE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584" y="5552402"/>
            <a:ext cx="561618" cy="1309236"/>
          </a:xfrm>
          <a:prstGeom prst="rect">
            <a:avLst/>
          </a:prstGeom>
        </p:spPr>
      </p:pic>
      <p:cxnSp>
        <p:nvCxnSpPr>
          <p:cNvPr id="8" name="Connecteur droit 7">
            <a:extLst>
              <a:ext uri="{FF2B5EF4-FFF2-40B4-BE49-F238E27FC236}">
                <a16:creationId xmlns:a16="http://schemas.microsoft.com/office/drawing/2014/main" id="{5D5C48AE-AB71-BC96-C6A5-8F24B79E249A}"/>
              </a:ext>
            </a:extLst>
          </p:cNvPr>
          <p:cNvCxnSpPr>
            <a:cxnSpLocks/>
          </p:cNvCxnSpPr>
          <p:nvPr userDrawn="1"/>
        </p:nvCxnSpPr>
        <p:spPr>
          <a:xfrm>
            <a:off x="11255200" y="0"/>
            <a:ext cx="0"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id="{6BFAC04D-4EFB-8CD6-C58F-13B14F68E06B}"/>
              </a:ext>
            </a:extLst>
          </p:cNvPr>
          <p:cNvCxnSpPr>
            <a:cxnSpLocks/>
          </p:cNvCxnSpPr>
          <p:nvPr userDrawn="1"/>
        </p:nvCxnSpPr>
        <p:spPr>
          <a:xfrm>
            <a:off x="11255200" y="2132856"/>
            <a:ext cx="0" cy="792088"/>
          </a:xfrm>
          <a:prstGeom prst="line">
            <a:avLst/>
          </a:prstGeom>
          <a:ln w="88900" cap="rnd">
            <a:solidFill>
              <a:srgbClr val="FFCC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3439143"/>
      </p:ext>
    </p:extLst>
  </p:cSld>
  <p:clrMap bg1="lt1" tx1="dk1" bg2="lt2" tx2="dk2" accent1="accent1" accent2="accent2" accent3="accent3" accent4="accent4" accent5="accent5" accent6="accent6" hlink="hlink" folHlink="folHlink"/>
  <p:sldLayoutIdLst>
    <p:sldLayoutId id="2147483741" r:id="rId1"/>
    <p:sldLayoutId id="2147483740" r:id="rId2"/>
  </p:sldLayoutIdLst>
  <p:hf hdr="0" dt="0"/>
  <p:txStyles>
    <p:titleStyle>
      <a:lvl1pPr algn="r" defTabSz="914400" rtl="0" eaLnBrk="1" latinLnBrk="0" hangingPunct="1">
        <a:spcBef>
          <a:spcPct val="0"/>
        </a:spcBef>
        <a:buNone/>
        <a:defRPr sz="3600" b="1" kern="1200">
          <a:solidFill>
            <a:srgbClr val="0E4194"/>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415479" y="0"/>
            <a:ext cx="10297145" cy="565200"/>
          </a:xfrm>
          <a:prstGeom prst="rect">
            <a:avLst/>
          </a:prstGeom>
        </p:spPr>
        <p:txBody>
          <a:bodyPr vert="horz" lIns="91440" tIns="45720" rIns="91440" bIns="45720" rtlCol="0" anchor="ctr">
            <a:noAutofit/>
          </a:bodyPr>
          <a:lstStyle/>
          <a:p>
            <a:r>
              <a:rPr lang="fr-FR" dirty="0"/>
              <a:t>Modifiez le style du titre</a:t>
            </a:r>
          </a:p>
        </p:txBody>
      </p:sp>
      <p:pic>
        <p:nvPicPr>
          <p:cNvPr id="9" name="Image 8">
            <a:extLst>
              <a:ext uri="{FF2B5EF4-FFF2-40B4-BE49-F238E27FC236}">
                <a16:creationId xmlns:a16="http://schemas.microsoft.com/office/drawing/2014/main" id="{6A7CC8EE-1817-4DF4-8528-9275D5B6CAC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584" y="5552402"/>
            <a:ext cx="561618" cy="1309236"/>
          </a:xfrm>
          <a:prstGeom prst="rect">
            <a:avLst/>
          </a:prstGeom>
        </p:spPr>
      </p:pic>
      <p:cxnSp>
        <p:nvCxnSpPr>
          <p:cNvPr id="4" name="Connecteur droit 3">
            <a:extLst>
              <a:ext uri="{FF2B5EF4-FFF2-40B4-BE49-F238E27FC236}">
                <a16:creationId xmlns:a16="http://schemas.microsoft.com/office/drawing/2014/main" id="{795E1E77-51B0-66D5-D260-A602FF45A0EA}"/>
              </a:ext>
            </a:extLst>
          </p:cNvPr>
          <p:cNvCxnSpPr>
            <a:cxnSpLocks/>
          </p:cNvCxnSpPr>
          <p:nvPr userDrawn="1"/>
        </p:nvCxnSpPr>
        <p:spPr>
          <a:xfrm>
            <a:off x="1415480" y="565200"/>
            <a:ext cx="10776520" cy="0"/>
          </a:xfrm>
          <a:prstGeom prst="line">
            <a:avLst/>
          </a:prstGeom>
          <a:ln>
            <a:solidFill>
              <a:srgbClr val="0E419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5113670"/>
      </p:ext>
    </p:extLst>
  </p:cSld>
  <p:clrMap bg1="lt1" tx1="dk1" bg2="lt2" tx2="dk2" accent1="accent1" accent2="accent2" accent3="accent3" accent4="accent4" accent5="accent5" accent6="accent6" hlink="hlink" folHlink="folHlink"/>
  <p:sldLayoutIdLst>
    <p:sldLayoutId id="2147483735" r:id="rId1"/>
    <p:sldLayoutId id="2147483734" r:id="rId2"/>
  </p:sldLayoutIdLst>
  <p:hf hdr="0" dt="0"/>
  <p:txStyles>
    <p:titleStyle>
      <a:lvl1pPr algn="r" defTabSz="914400" rtl="0" eaLnBrk="1" latinLnBrk="0" hangingPunct="1">
        <a:spcBef>
          <a:spcPct val="0"/>
        </a:spcBef>
        <a:buNone/>
        <a:defRPr sz="2800" b="1" kern="1200">
          <a:solidFill>
            <a:srgbClr val="0E4194"/>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rgbClr val="0E4194"/>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92A5F"/>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415479" y="0"/>
            <a:ext cx="10297145" cy="565200"/>
          </a:xfrm>
          <a:prstGeom prst="rect">
            <a:avLst/>
          </a:prstGeom>
        </p:spPr>
        <p:txBody>
          <a:bodyPr vert="horz" lIns="91440" tIns="45720" rIns="91440" bIns="45720" rtlCol="0" anchor="ctr">
            <a:noAutofit/>
          </a:bodyPr>
          <a:lstStyle/>
          <a:p>
            <a:r>
              <a:rPr lang="fr-FR" dirty="0"/>
              <a:t>Modifiez le style du titre</a:t>
            </a:r>
          </a:p>
        </p:txBody>
      </p:sp>
      <p:pic>
        <p:nvPicPr>
          <p:cNvPr id="9" name="Image 8">
            <a:extLst>
              <a:ext uri="{FF2B5EF4-FFF2-40B4-BE49-F238E27FC236}">
                <a16:creationId xmlns:a16="http://schemas.microsoft.com/office/drawing/2014/main" id="{6A7CC8EE-1817-4DF4-8528-9275D5B6CAC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584" y="5552402"/>
            <a:ext cx="561618" cy="1309236"/>
          </a:xfrm>
          <a:prstGeom prst="rect">
            <a:avLst/>
          </a:prstGeom>
        </p:spPr>
      </p:pic>
      <p:cxnSp>
        <p:nvCxnSpPr>
          <p:cNvPr id="4" name="Connecteur droit 3">
            <a:extLst>
              <a:ext uri="{FF2B5EF4-FFF2-40B4-BE49-F238E27FC236}">
                <a16:creationId xmlns:a16="http://schemas.microsoft.com/office/drawing/2014/main" id="{795E1E77-51B0-66D5-D260-A602FF45A0EA}"/>
              </a:ext>
            </a:extLst>
          </p:cNvPr>
          <p:cNvCxnSpPr>
            <a:cxnSpLocks/>
          </p:cNvCxnSpPr>
          <p:nvPr userDrawn="1"/>
        </p:nvCxnSpPr>
        <p:spPr>
          <a:xfrm>
            <a:off x="1415479" y="565200"/>
            <a:ext cx="10776521" cy="0"/>
          </a:xfrm>
          <a:prstGeom prst="line">
            <a:avLst/>
          </a:prstGeom>
          <a:ln>
            <a:solidFill>
              <a:srgbClr val="FFCC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2925485"/>
      </p:ext>
    </p:extLst>
  </p:cSld>
  <p:clrMap bg1="dk1" tx1="lt1" bg2="dk2" tx2="lt2" accent1="accent1" accent2="accent2" accent3="accent3" accent4="accent4" accent5="accent5" accent6="accent6" hlink="hlink" folHlink="folHlink"/>
  <p:sldLayoutIdLst>
    <p:sldLayoutId id="2147483738" r:id="rId1"/>
    <p:sldLayoutId id="2147483737" r:id="rId2"/>
  </p:sldLayoutIdLst>
  <p:hf hdr="0" dt="0"/>
  <p:txStyles>
    <p:titleStyle>
      <a:lvl1pPr algn="r" defTabSz="914400" rtl="0" eaLnBrk="1" latinLnBrk="0" hangingPunct="1">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rgbClr val="0E4194"/>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 Id="rId4" Type="http://schemas.openxmlformats.org/officeDocument/2006/relationships/hyperlink" Target="https://indico.synchrotron-soleil.fr/e/esls33"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8.xml"/><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8.xml"/><Relationship Id="rId5" Type="http://schemas.openxmlformats.org/officeDocument/2006/relationships/image" Target="../media/image27.png"/><Relationship Id="rId4" Type="http://schemas.openxmlformats.org/officeDocument/2006/relationships/image" Target="../media/image26.wmf"/></Relationships>
</file>

<file path=ppt/slides/_rels/slide8.xml.rels><?xml version="1.0" encoding="UTF-8" standalone="yes"?>
<Relationships xmlns="http://schemas.openxmlformats.org/package/2006/relationships"><Relationship Id="rId3" Type="http://schemas.openxmlformats.org/officeDocument/2006/relationships/hyperlink" Target="https://www.ipac26.org/"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29.png"/><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9690BE17-6FC6-A7A4-16B9-8429241A40AF}"/>
              </a:ext>
            </a:extLst>
          </p:cNvPr>
          <p:cNvSpPr>
            <a:spLocks noGrp="1"/>
          </p:cNvSpPr>
          <p:nvPr>
            <p:ph type="title"/>
          </p:nvPr>
        </p:nvSpPr>
        <p:spPr/>
        <p:txBody>
          <a:bodyPr/>
          <a:lstStyle/>
          <a:p>
            <a:r>
              <a:rPr lang="en-US" noProof="0" dirty="0"/>
              <a:t>ESLS33</a:t>
            </a:r>
          </a:p>
        </p:txBody>
      </p:sp>
      <p:sp>
        <p:nvSpPr>
          <p:cNvPr id="9" name="Sous-titre 8">
            <a:extLst>
              <a:ext uri="{FF2B5EF4-FFF2-40B4-BE49-F238E27FC236}">
                <a16:creationId xmlns:a16="http://schemas.microsoft.com/office/drawing/2014/main" id="{00D7DF48-8E82-3817-7270-496F6D7CF45F}"/>
              </a:ext>
            </a:extLst>
          </p:cNvPr>
          <p:cNvSpPr>
            <a:spLocks noGrp="1"/>
          </p:cNvSpPr>
          <p:nvPr>
            <p:ph type="subTitle" idx="1"/>
          </p:nvPr>
        </p:nvSpPr>
        <p:spPr/>
        <p:txBody>
          <a:bodyPr/>
          <a:lstStyle/>
          <a:p>
            <a:r>
              <a:rPr lang="en-US" noProof="0" dirty="0"/>
              <a:t>Information Session</a:t>
            </a:r>
          </a:p>
          <a:p>
            <a:endParaRPr lang="en-US" noProof="0" dirty="0"/>
          </a:p>
          <a:p>
            <a:endParaRPr lang="en-US" noProof="0" dirty="0"/>
          </a:p>
        </p:txBody>
      </p:sp>
      <p:sp>
        <p:nvSpPr>
          <p:cNvPr id="2" name="ZoneTexte 1">
            <a:extLst>
              <a:ext uri="{FF2B5EF4-FFF2-40B4-BE49-F238E27FC236}">
                <a16:creationId xmlns:a16="http://schemas.microsoft.com/office/drawing/2014/main" id="{E2319595-BE4B-7D6D-254A-A1A985B2F69D}"/>
              </a:ext>
            </a:extLst>
          </p:cNvPr>
          <p:cNvSpPr txBox="1"/>
          <p:nvPr/>
        </p:nvSpPr>
        <p:spPr>
          <a:xfrm>
            <a:off x="8720740" y="3557483"/>
            <a:ext cx="2339102" cy="646331"/>
          </a:xfrm>
          <a:prstGeom prst="rect">
            <a:avLst/>
          </a:prstGeom>
          <a:noFill/>
        </p:spPr>
        <p:txBody>
          <a:bodyPr wrap="none" rtlCol="0">
            <a:spAutoFit/>
          </a:bodyPr>
          <a:lstStyle/>
          <a:p>
            <a:r>
              <a:rPr lang="en-US" b="1" noProof="0" dirty="0"/>
              <a:t>Laurent S. Nadolski</a:t>
            </a:r>
          </a:p>
          <a:p>
            <a:r>
              <a:rPr lang="en-US" b="1" noProof="0" dirty="0"/>
              <a:t>ESLS33 Chairman</a:t>
            </a:r>
          </a:p>
        </p:txBody>
      </p:sp>
      <p:pic>
        <p:nvPicPr>
          <p:cNvPr id="3" name="Image 2">
            <a:extLst>
              <a:ext uri="{FF2B5EF4-FFF2-40B4-BE49-F238E27FC236}">
                <a16:creationId xmlns:a16="http://schemas.microsoft.com/office/drawing/2014/main" id="{03BB4996-C8DA-211E-8740-047F15C56703}"/>
              </a:ext>
            </a:extLst>
          </p:cNvPr>
          <p:cNvPicPr>
            <a:picLocks noChangeAspect="1"/>
          </p:cNvPicPr>
          <p:nvPr/>
        </p:nvPicPr>
        <p:blipFill>
          <a:blip r:embed="rId2"/>
          <a:stretch>
            <a:fillRect/>
          </a:stretch>
        </p:blipFill>
        <p:spPr>
          <a:xfrm>
            <a:off x="3935760" y="980728"/>
            <a:ext cx="3731220" cy="4455189"/>
          </a:xfrm>
          <a:prstGeom prst="rect">
            <a:avLst/>
          </a:prstGeom>
        </p:spPr>
      </p:pic>
    </p:spTree>
    <p:extLst>
      <p:ext uri="{BB962C8B-B14F-4D97-AF65-F5344CB8AC3E}">
        <p14:creationId xmlns:p14="http://schemas.microsoft.com/office/powerpoint/2010/main" val="82713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5">
            <a:extLst>
              <a:ext uri="{FF2B5EF4-FFF2-40B4-BE49-F238E27FC236}">
                <a16:creationId xmlns:a16="http://schemas.microsoft.com/office/drawing/2014/main" id="{5EAAE284-0886-58C8-A212-3E0A337BFBF9}"/>
              </a:ext>
            </a:extLst>
          </p:cNvPr>
          <p:cNvSpPr>
            <a:spLocks noGrp="1"/>
          </p:cNvSpPr>
          <p:nvPr>
            <p:ph type="ftr" sz="quarter" idx="10"/>
          </p:nvPr>
        </p:nvSpPr>
        <p:spPr/>
        <p:txBody>
          <a:bodyPr/>
          <a:lstStyle/>
          <a:p>
            <a:r>
              <a:rPr lang="en-US" noProof="0" dirty="0"/>
              <a:t>Pied de page</a:t>
            </a:r>
          </a:p>
        </p:txBody>
      </p:sp>
      <p:sp>
        <p:nvSpPr>
          <p:cNvPr id="7" name="Espace réservé du numéro de diapositive 6">
            <a:extLst>
              <a:ext uri="{FF2B5EF4-FFF2-40B4-BE49-F238E27FC236}">
                <a16:creationId xmlns:a16="http://schemas.microsoft.com/office/drawing/2014/main" id="{907BF756-25F9-59F0-36B0-B5D75ACC193B}"/>
              </a:ext>
            </a:extLst>
          </p:cNvPr>
          <p:cNvSpPr>
            <a:spLocks noGrp="1"/>
          </p:cNvSpPr>
          <p:nvPr>
            <p:ph type="sldNum" sz="quarter" idx="11"/>
          </p:nvPr>
        </p:nvSpPr>
        <p:spPr/>
        <p:txBody>
          <a:bodyPr/>
          <a:lstStyle/>
          <a:p>
            <a:fld id="{F1620CC9-C982-429E-97C9-9F71A6603CFC}" type="slidenum">
              <a:rPr lang="en-US" noProof="0" smtClean="0"/>
              <a:pPr/>
              <a:t>2</a:t>
            </a:fld>
            <a:endParaRPr lang="en-US" noProof="0" dirty="0"/>
          </a:p>
        </p:txBody>
      </p:sp>
      <p:sp>
        <p:nvSpPr>
          <p:cNvPr id="3" name="Espace réservé du texte 2">
            <a:extLst>
              <a:ext uri="{FF2B5EF4-FFF2-40B4-BE49-F238E27FC236}">
                <a16:creationId xmlns:a16="http://schemas.microsoft.com/office/drawing/2014/main" id="{1FDB6804-104E-21F9-4C9E-7E1BE16EEB3E}"/>
              </a:ext>
            </a:extLst>
          </p:cNvPr>
          <p:cNvSpPr>
            <a:spLocks noGrp="1"/>
          </p:cNvSpPr>
          <p:nvPr>
            <p:ph type="body" sz="quarter" idx="12"/>
          </p:nvPr>
        </p:nvSpPr>
        <p:spPr>
          <a:xfrm>
            <a:off x="627138" y="3846722"/>
            <a:ext cx="11088582" cy="2705278"/>
          </a:xfrm>
        </p:spPr>
        <p:txBody>
          <a:bodyPr/>
          <a:lstStyle/>
          <a:p>
            <a:r>
              <a:rPr lang="en-US" noProof="0" dirty="0"/>
              <a:t>Introduction</a:t>
            </a:r>
          </a:p>
          <a:p>
            <a:endParaRPr lang="en-US" noProof="0" dirty="0"/>
          </a:p>
          <a:p>
            <a:r>
              <a:rPr lang="en-US" noProof="0" dirty="0"/>
              <a:t>Program</a:t>
            </a:r>
          </a:p>
          <a:p>
            <a:endParaRPr lang="en-US" noProof="0" dirty="0"/>
          </a:p>
          <a:p>
            <a:r>
              <a:rPr lang="en-US" noProof="0" dirty="0"/>
              <a:t>Safety Rules</a:t>
            </a:r>
          </a:p>
          <a:p>
            <a:endParaRPr lang="en-US" noProof="0" dirty="0"/>
          </a:p>
        </p:txBody>
      </p:sp>
      <p:pic>
        <p:nvPicPr>
          <p:cNvPr id="4" name="Image 3">
            <a:extLst>
              <a:ext uri="{FF2B5EF4-FFF2-40B4-BE49-F238E27FC236}">
                <a16:creationId xmlns:a16="http://schemas.microsoft.com/office/drawing/2014/main" id="{93823D63-BF58-C856-C1A3-22128AD6FCF8}"/>
              </a:ext>
            </a:extLst>
          </p:cNvPr>
          <p:cNvPicPr>
            <a:picLocks noChangeAspect="1"/>
          </p:cNvPicPr>
          <p:nvPr/>
        </p:nvPicPr>
        <p:blipFill>
          <a:blip r:embed="rId2"/>
          <a:stretch>
            <a:fillRect/>
          </a:stretch>
        </p:blipFill>
        <p:spPr>
          <a:xfrm>
            <a:off x="4040971" y="4221088"/>
            <a:ext cx="7707952" cy="1537320"/>
          </a:xfrm>
          <a:prstGeom prst="rect">
            <a:avLst/>
          </a:prstGeom>
        </p:spPr>
      </p:pic>
      <p:sp>
        <p:nvSpPr>
          <p:cNvPr id="5" name="ZoneTexte 4">
            <a:extLst>
              <a:ext uri="{FF2B5EF4-FFF2-40B4-BE49-F238E27FC236}">
                <a16:creationId xmlns:a16="http://schemas.microsoft.com/office/drawing/2014/main" id="{F6406613-0C66-77CC-9F4B-18CAC58C5578}"/>
              </a:ext>
            </a:extLst>
          </p:cNvPr>
          <p:cNvSpPr txBox="1"/>
          <p:nvPr/>
        </p:nvSpPr>
        <p:spPr>
          <a:xfrm>
            <a:off x="479376" y="682763"/>
            <a:ext cx="11378115" cy="461665"/>
          </a:xfrm>
          <a:prstGeom prst="rect">
            <a:avLst/>
          </a:prstGeom>
          <a:noFill/>
        </p:spPr>
        <p:txBody>
          <a:bodyPr wrap="none" rtlCol="0">
            <a:spAutoFit/>
          </a:bodyPr>
          <a:lstStyle/>
          <a:p>
            <a:r>
              <a:rPr lang="en-US" sz="2400" b="1" noProof="0" dirty="0"/>
              <a:t>A Warm Welcome to the 33rd European Synchrotron Light Source Workshop</a:t>
            </a:r>
            <a:endParaRPr lang="en-US" sz="2400" noProof="0" dirty="0"/>
          </a:p>
        </p:txBody>
      </p:sp>
      <p:pic>
        <p:nvPicPr>
          <p:cNvPr id="8" name="Image 7">
            <a:extLst>
              <a:ext uri="{FF2B5EF4-FFF2-40B4-BE49-F238E27FC236}">
                <a16:creationId xmlns:a16="http://schemas.microsoft.com/office/drawing/2014/main" id="{8F86C134-BB51-B719-9907-AEE04A5CDC43}"/>
              </a:ext>
            </a:extLst>
          </p:cNvPr>
          <p:cNvPicPr>
            <a:picLocks noChangeAspect="1"/>
          </p:cNvPicPr>
          <p:nvPr/>
        </p:nvPicPr>
        <p:blipFill>
          <a:blip r:embed="rId3"/>
          <a:stretch>
            <a:fillRect/>
          </a:stretch>
        </p:blipFill>
        <p:spPr>
          <a:xfrm>
            <a:off x="4093999" y="1550426"/>
            <a:ext cx="3472904" cy="2035840"/>
          </a:xfrm>
          <a:prstGeom prst="rect">
            <a:avLst/>
          </a:prstGeom>
        </p:spPr>
      </p:pic>
    </p:spTree>
    <p:extLst>
      <p:ext uri="{BB962C8B-B14F-4D97-AF65-F5344CB8AC3E}">
        <p14:creationId xmlns:p14="http://schemas.microsoft.com/office/powerpoint/2010/main" val="3473180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A5BA3E-5DCC-9425-5D54-384C168791F8}"/>
              </a:ext>
            </a:extLst>
          </p:cNvPr>
          <p:cNvSpPr>
            <a:spLocks noGrp="1"/>
          </p:cNvSpPr>
          <p:nvPr>
            <p:ph type="title"/>
          </p:nvPr>
        </p:nvSpPr>
        <p:spPr/>
        <p:txBody>
          <a:bodyPr/>
          <a:lstStyle/>
          <a:p>
            <a:r>
              <a:rPr lang="en-US" noProof="0" dirty="0"/>
              <a:t>Workshop Schedule</a:t>
            </a:r>
          </a:p>
        </p:txBody>
      </p:sp>
      <p:sp>
        <p:nvSpPr>
          <p:cNvPr id="3" name="Espace réservé du pied de page 2">
            <a:extLst>
              <a:ext uri="{FF2B5EF4-FFF2-40B4-BE49-F238E27FC236}">
                <a16:creationId xmlns:a16="http://schemas.microsoft.com/office/drawing/2014/main" id="{7A77BB11-D5A1-FE5B-A5FF-F0F13EBB2E8D}"/>
              </a:ext>
            </a:extLst>
          </p:cNvPr>
          <p:cNvSpPr>
            <a:spLocks noGrp="1"/>
          </p:cNvSpPr>
          <p:nvPr>
            <p:ph type="ftr" sz="quarter" idx="10"/>
          </p:nvPr>
        </p:nvSpPr>
        <p:spPr/>
        <p:txBody>
          <a:bodyPr/>
          <a:lstStyle/>
          <a:p>
            <a:r>
              <a:rPr lang="en-US" noProof="0" dirty="0"/>
              <a:t>Pied de page</a:t>
            </a:r>
          </a:p>
        </p:txBody>
      </p:sp>
      <p:sp>
        <p:nvSpPr>
          <p:cNvPr id="4" name="Espace réservé du numéro de diapositive 3">
            <a:extLst>
              <a:ext uri="{FF2B5EF4-FFF2-40B4-BE49-F238E27FC236}">
                <a16:creationId xmlns:a16="http://schemas.microsoft.com/office/drawing/2014/main" id="{7190FAB5-0070-378E-ABD8-214110CC1193}"/>
              </a:ext>
            </a:extLst>
          </p:cNvPr>
          <p:cNvSpPr>
            <a:spLocks noGrp="1"/>
          </p:cNvSpPr>
          <p:nvPr>
            <p:ph type="sldNum" sz="quarter" idx="11"/>
          </p:nvPr>
        </p:nvSpPr>
        <p:spPr/>
        <p:txBody>
          <a:bodyPr/>
          <a:lstStyle/>
          <a:p>
            <a:fld id="{F1620CC9-C982-429E-97C9-9F71A6603CFC}" type="slidenum">
              <a:rPr lang="en-US" noProof="0" smtClean="0"/>
              <a:pPr/>
              <a:t>3</a:t>
            </a:fld>
            <a:endParaRPr lang="en-US" noProof="0" dirty="0"/>
          </a:p>
        </p:txBody>
      </p:sp>
      <p:pic>
        <p:nvPicPr>
          <p:cNvPr id="6" name="Image 5">
            <a:extLst>
              <a:ext uri="{FF2B5EF4-FFF2-40B4-BE49-F238E27FC236}">
                <a16:creationId xmlns:a16="http://schemas.microsoft.com/office/drawing/2014/main" id="{F25707B1-F698-B472-602A-0C92EBC010DF}"/>
              </a:ext>
            </a:extLst>
          </p:cNvPr>
          <p:cNvPicPr>
            <a:picLocks noChangeAspect="1"/>
          </p:cNvPicPr>
          <p:nvPr/>
        </p:nvPicPr>
        <p:blipFill>
          <a:blip r:embed="rId2"/>
          <a:stretch>
            <a:fillRect/>
          </a:stretch>
        </p:blipFill>
        <p:spPr>
          <a:xfrm>
            <a:off x="839416" y="1687900"/>
            <a:ext cx="5130800" cy="4864100"/>
          </a:xfrm>
          <a:prstGeom prst="rect">
            <a:avLst/>
          </a:prstGeom>
        </p:spPr>
      </p:pic>
      <p:pic>
        <p:nvPicPr>
          <p:cNvPr id="7" name="Image 6">
            <a:extLst>
              <a:ext uri="{FF2B5EF4-FFF2-40B4-BE49-F238E27FC236}">
                <a16:creationId xmlns:a16="http://schemas.microsoft.com/office/drawing/2014/main" id="{8ECEEE93-C7F8-A81B-AB93-CC30AC0AE03B}"/>
              </a:ext>
            </a:extLst>
          </p:cNvPr>
          <p:cNvPicPr>
            <a:picLocks noChangeAspect="1"/>
          </p:cNvPicPr>
          <p:nvPr/>
        </p:nvPicPr>
        <p:blipFill>
          <a:blip r:embed="rId3"/>
          <a:stretch>
            <a:fillRect/>
          </a:stretch>
        </p:blipFill>
        <p:spPr>
          <a:xfrm>
            <a:off x="6251439" y="1772816"/>
            <a:ext cx="5130800" cy="3835400"/>
          </a:xfrm>
          <a:prstGeom prst="rect">
            <a:avLst/>
          </a:prstGeom>
        </p:spPr>
      </p:pic>
      <p:sp>
        <p:nvSpPr>
          <p:cNvPr id="9" name="ZoneTexte 8">
            <a:extLst>
              <a:ext uri="{FF2B5EF4-FFF2-40B4-BE49-F238E27FC236}">
                <a16:creationId xmlns:a16="http://schemas.microsoft.com/office/drawing/2014/main" id="{8EFD7349-A1D0-ECE1-36C9-187694A01F31}"/>
              </a:ext>
            </a:extLst>
          </p:cNvPr>
          <p:cNvSpPr txBox="1"/>
          <p:nvPr/>
        </p:nvSpPr>
        <p:spPr>
          <a:xfrm>
            <a:off x="3719736" y="936676"/>
            <a:ext cx="6112700" cy="369332"/>
          </a:xfrm>
          <a:prstGeom prst="rect">
            <a:avLst/>
          </a:prstGeom>
          <a:noFill/>
        </p:spPr>
        <p:txBody>
          <a:bodyPr wrap="square">
            <a:spAutoFit/>
          </a:bodyPr>
          <a:lstStyle/>
          <a:p>
            <a:r>
              <a:rPr lang="en-US" noProof="0" dirty="0">
                <a:hlinkClick r:id="rId4"/>
              </a:rPr>
              <a:t>https://indico.synchrotron-soleil.fr/e/esls33</a:t>
            </a:r>
            <a:endParaRPr lang="en-US" noProof="0" dirty="0"/>
          </a:p>
        </p:txBody>
      </p:sp>
    </p:spTree>
    <p:extLst>
      <p:ext uri="{BB962C8B-B14F-4D97-AF65-F5344CB8AC3E}">
        <p14:creationId xmlns:p14="http://schemas.microsoft.com/office/powerpoint/2010/main" val="57548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4BAD19-2675-F7D4-1031-117DC5CFCCE8}"/>
              </a:ext>
            </a:extLst>
          </p:cNvPr>
          <p:cNvSpPr>
            <a:spLocks noGrp="1"/>
          </p:cNvSpPr>
          <p:nvPr>
            <p:ph type="title"/>
          </p:nvPr>
        </p:nvSpPr>
        <p:spPr/>
        <p:txBody>
          <a:bodyPr/>
          <a:lstStyle/>
          <a:p>
            <a:r>
              <a:rPr lang="en-US" noProof="0" dirty="0"/>
              <a:t>Participants</a:t>
            </a:r>
          </a:p>
        </p:txBody>
      </p:sp>
      <p:sp>
        <p:nvSpPr>
          <p:cNvPr id="3" name="Espace réservé du pied de page 2">
            <a:extLst>
              <a:ext uri="{FF2B5EF4-FFF2-40B4-BE49-F238E27FC236}">
                <a16:creationId xmlns:a16="http://schemas.microsoft.com/office/drawing/2014/main" id="{7CE65F7D-807F-6D52-8AE4-24A0024BAE64}"/>
              </a:ext>
            </a:extLst>
          </p:cNvPr>
          <p:cNvSpPr>
            <a:spLocks noGrp="1"/>
          </p:cNvSpPr>
          <p:nvPr>
            <p:ph type="ftr" sz="quarter" idx="10"/>
          </p:nvPr>
        </p:nvSpPr>
        <p:spPr/>
        <p:txBody>
          <a:bodyPr/>
          <a:lstStyle/>
          <a:p>
            <a:r>
              <a:rPr lang="en-US" noProof="0" dirty="0"/>
              <a:t>Pied de page</a:t>
            </a:r>
          </a:p>
        </p:txBody>
      </p:sp>
      <p:sp>
        <p:nvSpPr>
          <p:cNvPr id="4" name="Espace réservé du numéro de diapositive 3">
            <a:extLst>
              <a:ext uri="{FF2B5EF4-FFF2-40B4-BE49-F238E27FC236}">
                <a16:creationId xmlns:a16="http://schemas.microsoft.com/office/drawing/2014/main" id="{041C144F-29C0-F49F-5D19-705F34EC6D7D}"/>
              </a:ext>
            </a:extLst>
          </p:cNvPr>
          <p:cNvSpPr>
            <a:spLocks noGrp="1"/>
          </p:cNvSpPr>
          <p:nvPr>
            <p:ph type="sldNum" sz="quarter" idx="11"/>
          </p:nvPr>
        </p:nvSpPr>
        <p:spPr/>
        <p:txBody>
          <a:bodyPr/>
          <a:lstStyle/>
          <a:p>
            <a:fld id="{F1620CC9-C982-429E-97C9-9F71A6603CFC}" type="slidenum">
              <a:rPr lang="en-US" noProof="0" smtClean="0"/>
              <a:pPr/>
              <a:t>4</a:t>
            </a:fld>
            <a:endParaRPr lang="en-US" noProof="0" dirty="0"/>
          </a:p>
        </p:txBody>
      </p:sp>
      <p:graphicFrame>
        <p:nvGraphicFramePr>
          <p:cNvPr id="8" name="Tableau 7">
            <a:extLst>
              <a:ext uri="{FF2B5EF4-FFF2-40B4-BE49-F238E27FC236}">
                <a16:creationId xmlns:a16="http://schemas.microsoft.com/office/drawing/2014/main" id="{D55B7D85-ED5E-D4C5-BBB3-9FC7AB30123F}"/>
              </a:ext>
            </a:extLst>
          </p:cNvPr>
          <p:cNvGraphicFramePr>
            <a:graphicFrameLocks noGrp="1"/>
          </p:cNvGraphicFramePr>
          <p:nvPr>
            <p:extLst>
              <p:ext uri="{D42A27DB-BD31-4B8C-83A1-F6EECF244321}">
                <p14:modId xmlns:p14="http://schemas.microsoft.com/office/powerpoint/2010/main" val="1168552512"/>
              </p:ext>
            </p:extLst>
          </p:nvPr>
        </p:nvGraphicFramePr>
        <p:xfrm>
          <a:off x="744827" y="1052736"/>
          <a:ext cx="8481420" cy="4461528"/>
        </p:xfrm>
        <a:graphic>
          <a:graphicData uri="http://schemas.openxmlformats.org/drawingml/2006/table">
            <a:tbl>
              <a:tblPr/>
              <a:tblGrid>
                <a:gridCol w="2827140">
                  <a:extLst>
                    <a:ext uri="{9D8B030D-6E8A-4147-A177-3AD203B41FA5}">
                      <a16:colId xmlns:a16="http://schemas.microsoft.com/office/drawing/2014/main" val="466094862"/>
                    </a:ext>
                  </a:extLst>
                </a:gridCol>
                <a:gridCol w="2827140">
                  <a:extLst>
                    <a:ext uri="{9D8B030D-6E8A-4147-A177-3AD203B41FA5}">
                      <a16:colId xmlns:a16="http://schemas.microsoft.com/office/drawing/2014/main" val="1800476763"/>
                    </a:ext>
                  </a:extLst>
                </a:gridCol>
                <a:gridCol w="2827140">
                  <a:extLst>
                    <a:ext uri="{9D8B030D-6E8A-4147-A177-3AD203B41FA5}">
                      <a16:colId xmlns:a16="http://schemas.microsoft.com/office/drawing/2014/main" val="314181712"/>
                    </a:ext>
                  </a:extLst>
                </a:gridCol>
              </a:tblGrid>
              <a:tr h="295006">
                <a:tc>
                  <a:txBody>
                    <a:bodyPr/>
                    <a:lstStyle/>
                    <a:p>
                      <a:pPr>
                        <a:buNone/>
                      </a:pPr>
                      <a:r>
                        <a:rPr lang="en-US" sz="1500" b="1" noProof="0" dirty="0"/>
                        <a:t>Laboratory</a:t>
                      </a:r>
                      <a:endParaRPr lang="en-US" sz="1500" noProof="0" dirty="0"/>
                    </a:p>
                  </a:txBody>
                  <a:tcPr marL="73751" marR="73751" marT="36876" marB="36876" anchor="ctr">
                    <a:lnL>
                      <a:noFill/>
                    </a:lnL>
                    <a:lnR>
                      <a:noFill/>
                    </a:lnR>
                    <a:lnT>
                      <a:noFill/>
                    </a:lnT>
                    <a:lnB>
                      <a:noFill/>
                    </a:lnB>
                    <a:noFill/>
                  </a:tcPr>
                </a:tc>
                <a:tc>
                  <a:txBody>
                    <a:bodyPr/>
                    <a:lstStyle/>
                    <a:p>
                      <a:pPr>
                        <a:buNone/>
                      </a:pPr>
                      <a:r>
                        <a:rPr lang="en-US" sz="1500" b="1" noProof="0" dirty="0"/>
                        <a:t>Country</a:t>
                      </a:r>
                      <a:endParaRPr lang="en-US" sz="1500" noProof="0" dirty="0"/>
                    </a:p>
                  </a:txBody>
                  <a:tcPr marL="73751" marR="73751" marT="36876" marB="36876" anchor="ctr">
                    <a:lnL>
                      <a:noFill/>
                    </a:lnL>
                    <a:lnR>
                      <a:noFill/>
                    </a:lnR>
                    <a:lnT>
                      <a:noFill/>
                    </a:lnT>
                    <a:lnB>
                      <a:noFill/>
                    </a:lnB>
                    <a:noFill/>
                  </a:tcPr>
                </a:tc>
                <a:tc>
                  <a:txBody>
                    <a:bodyPr/>
                    <a:lstStyle/>
                    <a:p>
                      <a:pPr>
                        <a:buNone/>
                      </a:pPr>
                      <a:r>
                        <a:rPr lang="en-US" sz="1500" b="1" noProof="0" dirty="0"/>
                        <a:t>Number of Participants</a:t>
                      </a:r>
                      <a:endParaRPr lang="en-US" sz="1500" noProof="0" dirty="0"/>
                    </a:p>
                  </a:txBody>
                  <a:tcPr marL="73751" marR="73751" marT="36876" marB="36876" anchor="ctr">
                    <a:lnL>
                      <a:noFill/>
                    </a:lnL>
                    <a:lnR>
                      <a:noFill/>
                    </a:lnR>
                    <a:lnT>
                      <a:noFill/>
                    </a:lnT>
                    <a:lnB>
                      <a:noFill/>
                    </a:lnB>
                    <a:noFill/>
                  </a:tcPr>
                </a:tc>
                <a:extLst>
                  <a:ext uri="{0D108BD9-81ED-4DB2-BD59-A6C34878D82A}">
                    <a16:rowId xmlns:a16="http://schemas.microsoft.com/office/drawing/2014/main" val="4273027311"/>
                  </a:ext>
                </a:extLst>
              </a:tr>
              <a:tr h="295006">
                <a:tc>
                  <a:txBody>
                    <a:bodyPr/>
                    <a:lstStyle/>
                    <a:p>
                      <a:pPr>
                        <a:buNone/>
                      </a:pPr>
                      <a:r>
                        <a:rPr lang="en-US" sz="1500" noProof="0" dirty="0"/>
                        <a:t>SOLEIL</a:t>
                      </a:r>
                    </a:p>
                  </a:txBody>
                  <a:tcPr marL="73751" marR="73751" marT="36876" marB="36876" anchor="ctr">
                    <a:lnL>
                      <a:noFill/>
                    </a:lnL>
                    <a:lnR>
                      <a:noFill/>
                    </a:lnR>
                    <a:lnT>
                      <a:noFill/>
                    </a:lnT>
                    <a:lnB>
                      <a:noFill/>
                    </a:lnB>
                    <a:noFill/>
                  </a:tcPr>
                </a:tc>
                <a:tc>
                  <a:txBody>
                    <a:bodyPr/>
                    <a:lstStyle/>
                    <a:p>
                      <a:pPr>
                        <a:buNone/>
                      </a:pPr>
                      <a:r>
                        <a:rPr lang="en-US" sz="1500" noProof="0" dirty="0"/>
                        <a:t>France</a:t>
                      </a:r>
                    </a:p>
                  </a:txBody>
                  <a:tcPr marL="73751" marR="73751" marT="36876" marB="36876" anchor="ctr">
                    <a:lnL>
                      <a:noFill/>
                    </a:lnL>
                    <a:lnR>
                      <a:noFill/>
                    </a:lnR>
                    <a:lnT>
                      <a:noFill/>
                    </a:lnT>
                    <a:lnB>
                      <a:noFill/>
                    </a:lnB>
                    <a:noFill/>
                  </a:tcPr>
                </a:tc>
                <a:tc>
                  <a:txBody>
                    <a:bodyPr/>
                    <a:lstStyle/>
                    <a:p>
                      <a:pPr>
                        <a:buNone/>
                      </a:pPr>
                      <a:r>
                        <a:rPr lang="en-US" sz="1500" noProof="0" dirty="0"/>
                        <a:t>5</a:t>
                      </a:r>
                    </a:p>
                  </a:txBody>
                  <a:tcPr marL="73751" marR="73751" marT="36876" marB="36876" anchor="ctr">
                    <a:lnL>
                      <a:noFill/>
                    </a:lnL>
                    <a:lnR>
                      <a:noFill/>
                    </a:lnR>
                    <a:lnT>
                      <a:noFill/>
                    </a:lnT>
                    <a:lnB>
                      <a:noFill/>
                    </a:lnB>
                    <a:noFill/>
                  </a:tcPr>
                </a:tc>
                <a:extLst>
                  <a:ext uri="{0D108BD9-81ED-4DB2-BD59-A6C34878D82A}">
                    <a16:rowId xmlns:a16="http://schemas.microsoft.com/office/drawing/2014/main" val="259383828"/>
                  </a:ext>
                </a:extLst>
              </a:tr>
              <a:tr h="295006">
                <a:tc>
                  <a:txBody>
                    <a:bodyPr/>
                    <a:lstStyle/>
                    <a:p>
                      <a:pPr>
                        <a:buNone/>
                      </a:pPr>
                      <a:r>
                        <a:rPr lang="en-US" sz="1500" noProof="0" dirty="0"/>
                        <a:t>Diamond Light Source</a:t>
                      </a:r>
                    </a:p>
                  </a:txBody>
                  <a:tcPr marL="73751" marR="73751" marT="36876" marB="36876" anchor="ctr">
                    <a:lnL>
                      <a:noFill/>
                    </a:lnL>
                    <a:lnR>
                      <a:noFill/>
                    </a:lnR>
                    <a:lnT>
                      <a:noFill/>
                    </a:lnT>
                    <a:lnB>
                      <a:noFill/>
                    </a:lnB>
                    <a:noFill/>
                  </a:tcPr>
                </a:tc>
                <a:tc>
                  <a:txBody>
                    <a:bodyPr/>
                    <a:lstStyle/>
                    <a:p>
                      <a:pPr>
                        <a:buNone/>
                      </a:pPr>
                      <a:r>
                        <a:rPr lang="en-US" sz="1500" noProof="0" dirty="0"/>
                        <a:t>United Kingdom</a:t>
                      </a:r>
                    </a:p>
                  </a:txBody>
                  <a:tcPr marL="73751" marR="73751" marT="36876" marB="36876" anchor="ctr">
                    <a:lnL>
                      <a:noFill/>
                    </a:lnL>
                    <a:lnR>
                      <a:noFill/>
                    </a:lnR>
                    <a:lnT>
                      <a:noFill/>
                    </a:lnT>
                    <a:lnB>
                      <a:noFill/>
                    </a:lnB>
                    <a:noFill/>
                  </a:tcPr>
                </a:tc>
                <a:tc>
                  <a:txBody>
                    <a:bodyPr/>
                    <a:lstStyle/>
                    <a:p>
                      <a:pPr>
                        <a:buNone/>
                      </a:pPr>
                      <a:r>
                        <a:rPr lang="en-US" sz="1500" noProof="0" dirty="0"/>
                        <a:t>3</a:t>
                      </a:r>
                    </a:p>
                  </a:txBody>
                  <a:tcPr marL="73751" marR="73751" marT="36876" marB="36876" anchor="ctr">
                    <a:lnL>
                      <a:noFill/>
                    </a:lnL>
                    <a:lnR>
                      <a:noFill/>
                    </a:lnR>
                    <a:lnT>
                      <a:noFill/>
                    </a:lnT>
                    <a:lnB>
                      <a:noFill/>
                    </a:lnB>
                    <a:noFill/>
                  </a:tcPr>
                </a:tc>
                <a:extLst>
                  <a:ext uri="{0D108BD9-81ED-4DB2-BD59-A6C34878D82A}">
                    <a16:rowId xmlns:a16="http://schemas.microsoft.com/office/drawing/2014/main" val="1188733537"/>
                  </a:ext>
                </a:extLst>
              </a:tr>
              <a:tr h="295006">
                <a:tc>
                  <a:txBody>
                    <a:bodyPr/>
                    <a:lstStyle/>
                    <a:p>
                      <a:pPr>
                        <a:buNone/>
                      </a:pPr>
                      <a:r>
                        <a:rPr lang="en-US" sz="1500" noProof="0" dirty="0"/>
                        <a:t>ALBA Synchrotron (CELLS)</a:t>
                      </a:r>
                    </a:p>
                  </a:txBody>
                  <a:tcPr marL="73751" marR="73751" marT="36876" marB="36876" anchor="ctr">
                    <a:lnL>
                      <a:noFill/>
                    </a:lnL>
                    <a:lnR>
                      <a:noFill/>
                    </a:lnR>
                    <a:lnT>
                      <a:noFill/>
                    </a:lnT>
                    <a:lnB>
                      <a:noFill/>
                    </a:lnB>
                    <a:noFill/>
                  </a:tcPr>
                </a:tc>
                <a:tc>
                  <a:txBody>
                    <a:bodyPr/>
                    <a:lstStyle/>
                    <a:p>
                      <a:pPr>
                        <a:buNone/>
                      </a:pPr>
                      <a:r>
                        <a:rPr lang="en-US" sz="1500" noProof="0" dirty="0"/>
                        <a:t>Spain</a:t>
                      </a:r>
                    </a:p>
                  </a:txBody>
                  <a:tcPr marL="73751" marR="73751" marT="36876" marB="36876" anchor="ctr">
                    <a:lnL>
                      <a:noFill/>
                    </a:lnL>
                    <a:lnR>
                      <a:noFill/>
                    </a:lnR>
                    <a:lnT>
                      <a:noFill/>
                    </a:lnT>
                    <a:lnB>
                      <a:noFill/>
                    </a:lnB>
                    <a:noFill/>
                  </a:tcPr>
                </a:tc>
                <a:tc>
                  <a:txBody>
                    <a:bodyPr/>
                    <a:lstStyle/>
                    <a:p>
                      <a:pPr>
                        <a:buNone/>
                      </a:pPr>
                      <a:r>
                        <a:rPr lang="en-US" sz="1500" noProof="0" dirty="0"/>
                        <a:t>2</a:t>
                      </a:r>
                    </a:p>
                  </a:txBody>
                  <a:tcPr marL="73751" marR="73751" marT="36876" marB="36876" anchor="ctr">
                    <a:lnL>
                      <a:noFill/>
                    </a:lnL>
                    <a:lnR>
                      <a:noFill/>
                    </a:lnR>
                    <a:lnT>
                      <a:noFill/>
                    </a:lnT>
                    <a:lnB>
                      <a:noFill/>
                    </a:lnB>
                    <a:noFill/>
                  </a:tcPr>
                </a:tc>
                <a:extLst>
                  <a:ext uri="{0D108BD9-81ED-4DB2-BD59-A6C34878D82A}">
                    <a16:rowId xmlns:a16="http://schemas.microsoft.com/office/drawing/2014/main" val="1587698813"/>
                  </a:ext>
                </a:extLst>
              </a:tr>
              <a:tr h="295006">
                <a:tc>
                  <a:txBody>
                    <a:bodyPr/>
                    <a:lstStyle/>
                    <a:p>
                      <a:pPr>
                        <a:buNone/>
                      </a:pPr>
                      <a:r>
                        <a:rPr lang="en-US" sz="1500" noProof="0" dirty="0"/>
                        <a:t>ESRF</a:t>
                      </a:r>
                    </a:p>
                  </a:txBody>
                  <a:tcPr marL="73751" marR="73751" marT="36876" marB="36876" anchor="ctr">
                    <a:lnL>
                      <a:noFill/>
                    </a:lnL>
                    <a:lnR>
                      <a:noFill/>
                    </a:lnR>
                    <a:lnT>
                      <a:noFill/>
                    </a:lnT>
                    <a:lnB>
                      <a:noFill/>
                    </a:lnB>
                    <a:noFill/>
                  </a:tcPr>
                </a:tc>
                <a:tc>
                  <a:txBody>
                    <a:bodyPr/>
                    <a:lstStyle/>
                    <a:p>
                      <a:pPr>
                        <a:buNone/>
                      </a:pPr>
                      <a:r>
                        <a:rPr lang="en-US" sz="1500" noProof="0" dirty="0"/>
                        <a:t>France</a:t>
                      </a:r>
                    </a:p>
                  </a:txBody>
                  <a:tcPr marL="73751" marR="73751" marT="36876" marB="36876" anchor="ctr">
                    <a:lnL>
                      <a:noFill/>
                    </a:lnL>
                    <a:lnR>
                      <a:noFill/>
                    </a:lnR>
                    <a:lnT>
                      <a:noFill/>
                    </a:lnT>
                    <a:lnB>
                      <a:noFill/>
                    </a:lnB>
                    <a:noFill/>
                  </a:tcPr>
                </a:tc>
                <a:tc>
                  <a:txBody>
                    <a:bodyPr/>
                    <a:lstStyle/>
                    <a:p>
                      <a:pPr>
                        <a:buNone/>
                      </a:pPr>
                      <a:r>
                        <a:rPr lang="en-US" sz="1500" noProof="0" dirty="0"/>
                        <a:t>2</a:t>
                      </a:r>
                    </a:p>
                  </a:txBody>
                  <a:tcPr marL="73751" marR="73751" marT="36876" marB="36876" anchor="ctr">
                    <a:lnL>
                      <a:noFill/>
                    </a:lnL>
                    <a:lnR>
                      <a:noFill/>
                    </a:lnR>
                    <a:lnT>
                      <a:noFill/>
                    </a:lnT>
                    <a:lnB>
                      <a:noFill/>
                    </a:lnB>
                    <a:noFill/>
                  </a:tcPr>
                </a:tc>
                <a:extLst>
                  <a:ext uri="{0D108BD9-81ED-4DB2-BD59-A6C34878D82A}">
                    <a16:rowId xmlns:a16="http://schemas.microsoft.com/office/drawing/2014/main" val="3692266555"/>
                  </a:ext>
                </a:extLst>
              </a:tr>
              <a:tr h="295006">
                <a:tc>
                  <a:txBody>
                    <a:bodyPr/>
                    <a:lstStyle/>
                    <a:p>
                      <a:pPr>
                        <a:buNone/>
                      </a:pPr>
                      <a:r>
                        <a:rPr lang="en-US" sz="1500" noProof="0" dirty="0"/>
                        <a:t>SOLARIS</a:t>
                      </a:r>
                    </a:p>
                  </a:txBody>
                  <a:tcPr marL="73751" marR="73751" marT="36876" marB="36876" anchor="ctr">
                    <a:lnL>
                      <a:noFill/>
                    </a:lnL>
                    <a:lnR>
                      <a:noFill/>
                    </a:lnR>
                    <a:lnT>
                      <a:noFill/>
                    </a:lnT>
                    <a:lnB>
                      <a:noFill/>
                    </a:lnB>
                    <a:noFill/>
                  </a:tcPr>
                </a:tc>
                <a:tc>
                  <a:txBody>
                    <a:bodyPr/>
                    <a:lstStyle/>
                    <a:p>
                      <a:pPr>
                        <a:buNone/>
                      </a:pPr>
                      <a:r>
                        <a:rPr lang="en-US" sz="1500" noProof="0" dirty="0"/>
                        <a:t>Poland</a:t>
                      </a:r>
                    </a:p>
                  </a:txBody>
                  <a:tcPr marL="73751" marR="73751" marT="36876" marB="36876" anchor="ctr">
                    <a:lnL>
                      <a:noFill/>
                    </a:lnL>
                    <a:lnR>
                      <a:noFill/>
                    </a:lnR>
                    <a:lnT>
                      <a:noFill/>
                    </a:lnT>
                    <a:lnB>
                      <a:noFill/>
                    </a:lnB>
                    <a:noFill/>
                  </a:tcPr>
                </a:tc>
                <a:tc>
                  <a:txBody>
                    <a:bodyPr/>
                    <a:lstStyle/>
                    <a:p>
                      <a:pPr>
                        <a:buNone/>
                      </a:pPr>
                      <a:r>
                        <a:rPr lang="en-US" sz="1500" noProof="0" dirty="0"/>
                        <a:t>2</a:t>
                      </a:r>
                    </a:p>
                  </a:txBody>
                  <a:tcPr marL="73751" marR="73751" marT="36876" marB="36876" anchor="ctr">
                    <a:lnL>
                      <a:noFill/>
                    </a:lnL>
                    <a:lnR>
                      <a:noFill/>
                    </a:lnR>
                    <a:lnT>
                      <a:noFill/>
                    </a:lnT>
                    <a:lnB>
                      <a:noFill/>
                    </a:lnB>
                    <a:noFill/>
                  </a:tcPr>
                </a:tc>
                <a:extLst>
                  <a:ext uri="{0D108BD9-81ED-4DB2-BD59-A6C34878D82A}">
                    <a16:rowId xmlns:a16="http://schemas.microsoft.com/office/drawing/2014/main" val="3571810340"/>
                  </a:ext>
                </a:extLst>
              </a:tr>
              <a:tr h="295006">
                <a:tc>
                  <a:txBody>
                    <a:bodyPr/>
                    <a:lstStyle/>
                    <a:p>
                      <a:pPr>
                        <a:buNone/>
                      </a:pPr>
                      <a:r>
                        <a:rPr lang="en-US" sz="1500" noProof="0" dirty="0"/>
                        <a:t>DESY</a:t>
                      </a:r>
                    </a:p>
                  </a:txBody>
                  <a:tcPr marL="73751" marR="73751" marT="36876" marB="36876" anchor="ctr">
                    <a:lnL>
                      <a:noFill/>
                    </a:lnL>
                    <a:lnR>
                      <a:noFill/>
                    </a:lnR>
                    <a:lnT>
                      <a:noFill/>
                    </a:lnT>
                    <a:lnB>
                      <a:noFill/>
                    </a:lnB>
                    <a:noFill/>
                  </a:tcPr>
                </a:tc>
                <a:tc>
                  <a:txBody>
                    <a:bodyPr/>
                    <a:lstStyle/>
                    <a:p>
                      <a:pPr>
                        <a:buNone/>
                      </a:pPr>
                      <a:r>
                        <a:rPr lang="en-US" sz="1500" noProof="0" dirty="0"/>
                        <a:t>Germany</a:t>
                      </a:r>
                    </a:p>
                  </a:txBody>
                  <a:tcPr marL="73751" marR="73751" marT="36876" marB="36876" anchor="ctr">
                    <a:lnL>
                      <a:noFill/>
                    </a:lnL>
                    <a:lnR>
                      <a:noFill/>
                    </a:lnR>
                    <a:lnT>
                      <a:noFill/>
                    </a:lnT>
                    <a:lnB>
                      <a:noFill/>
                    </a:lnB>
                    <a:noFill/>
                  </a:tcPr>
                </a:tc>
                <a:tc>
                  <a:txBody>
                    <a:bodyPr/>
                    <a:lstStyle/>
                    <a:p>
                      <a:pPr>
                        <a:buNone/>
                      </a:pPr>
                      <a:r>
                        <a:rPr lang="en-US" sz="1500" noProof="0" dirty="0"/>
                        <a:t>1</a:t>
                      </a:r>
                    </a:p>
                  </a:txBody>
                  <a:tcPr marL="73751" marR="73751" marT="36876" marB="36876" anchor="ctr">
                    <a:lnL>
                      <a:noFill/>
                    </a:lnL>
                    <a:lnR>
                      <a:noFill/>
                    </a:lnR>
                    <a:lnT>
                      <a:noFill/>
                    </a:lnT>
                    <a:lnB>
                      <a:noFill/>
                    </a:lnB>
                    <a:noFill/>
                  </a:tcPr>
                </a:tc>
                <a:extLst>
                  <a:ext uri="{0D108BD9-81ED-4DB2-BD59-A6C34878D82A}">
                    <a16:rowId xmlns:a16="http://schemas.microsoft.com/office/drawing/2014/main" val="606969026"/>
                  </a:ext>
                </a:extLst>
              </a:tr>
              <a:tr h="295006">
                <a:tc>
                  <a:txBody>
                    <a:bodyPr/>
                    <a:lstStyle/>
                    <a:p>
                      <a:pPr>
                        <a:buNone/>
                      </a:pPr>
                      <a:r>
                        <a:rPr lang="en-US" sz="1500" noProof="0" dirty="0"/>
                        <a:t>Elettra</a:t>
                      </a:r>
                    </a:p>
                  </a:txBody>
                  <a:tcPr marL="73751" marR="73751" marT="36876" marB="36876" anchor="ctr">
                    <a:lnL>
                      <a:noFill/>
                    </a:lnL>
                    <a:lnR>
                      <a:noFill/>
                    </a:lnR>
                    <a:lnT>
                      <a:noFill/>
                    </a:lnT>
                    <a:lnB>
                      <a:noFill/>
                    </a:lnB>
                    <a:noFill/>
                  </a:tcPr>
                </a:tc>
                <a:tc>
                  <a:txBody>
                    <a:bodyPr/>
                    <a:lstStyle/>
                    <a:p>
                      <a:pPr>
                        <a:buNone/>
                      </a:pPr>
                      <a:r>
                        <a:rPr lang="en-US" sz="1500" noProof="0" dirty="0"/>
                        <a:t>Italy</a:t>
                      </a:r>
                    </a:p>
                  </a:txBody>
                  <a:tcPr marL="73751" marR="73751" marT="36876" marB="36876" anchor="ctr">
                    <a:lnL>
                      <a:noFill/>
                    </a:lnL>
                    <a:lnR>
                      <a:noFill/>
                    </a:lnR>
                    <a:lnT>
                      <a:noFill/>
                    </a:lnT>
                    <a:lnB>
                      <a:noFill/>
                    </a:lnB>
                    <a:noFill/>
                  </a:tcPr>
                </a:tc>
                <a:tc>
                  <a:txBody>
                    <a:bodyPr/>
                    <a:lstStyle/>
                    <a:p>
                      <a:pPr>
                        <a:buNone/>
                      </a:pPr>
                      <a:r>
                        <a:rPr lang="en-US" sz="1500" noProof="0" dirty="0"/>
                        <a:t>1</a:t>
                      </a:r>
                    </a:p>
                  </a:txBody>
                  <a:tcPr marL="73751" marR="73751" marT="36876" marB="36876" anchor="ctr">
                    <a:lnL>
                      <a:noFill/>
                    </a:lnL>
                    <a:lnR>
                      <a:noFill/>
                    </a:lnR>
                    <a:lnT>
                      <a:noFill/>
                    </a:lnT>
                    <a:lnB>
                      <a:noFill/>
                    </a:lnB>
                    <a:noFill/>
                  </a:tcPr>
                </a:tc>
                <a:extLst>
                  <a:ext uri="{0D108BD9-81ED-4DB2-BD59-A6C34878D82A}">
                    <a16:rowId xmlns:a16="http://schemas.microsoft.com/office/drawing/2014/main" val="2068519865"/>
                  </a:ext>
                </a:extLst>
              </a:tr>
              <a:tr h="295006">
                <a:tc>
                  <a:txBody>
                    <a:bodyPr/>
                    <a:lstStyle/>
                    <a:p>
                      <a:pPr>
                        <a:buNone/>
                      </a:pPr>
                      <a:r>
                        <a:rPr lang="en-US" sz="1500" noProof="0" dirty="0"/>
                        <a:t>PSI (Paul Scherrer Institute)</a:t>
                      </a:r>
                    </a:p>
                  </a:txBody>
                  <a:tcPr marL="73751" marR="73751" marT="36876" marB="36876" anchor="ctr">
                    <a:lnL>
                      <a:noFill/>
                    </a:lnL>
                    <a:lnR>
                      <a:noFill/>
                    </a:lnR>
                    <a:lnT>
                      <a:noFill/>
                    </a:lnT>
                    <a:lnB>
                      <a:noFill/>
                    </a:lnB>
                    <a:noFill/>
                  </a:tcPr>
                </a:tc>
                <a:tc>
                  <a:txBody>
                    <a:bodyPr/>
                    <a:lstStyle/>
                    <a:p>
                      <a:pPr>
                        <a:buNone/>
                      </a:pPr>
                      <a:r>
                        <a:rPr lang="en-US" sz="1500" noProof="0" dirty="0"/>
                        <a:t>Switzerland</a:t>
                      </a:r>
                    </a:p>
                  </a:txBody>
                  <a:tcPr marL="73751" marR="73751" marT="36876" marB="36876" anchor="ctr">
                    <a:lnL>
                      <a:noFill/>
                    </a:lnL>
                    <a:lnR>
                      <a:noFill/>
                    </a:lnR>
                    <a:lnT>
                      <a:noFill/>
                    </a:lnT>
                    <a:lnB>
                      <a:noFill/>
                    </a:lnB>
                    <a:noFill/>
                  </a:tcPr>
                </a:tc>
                <a:tc>
                  <a:txBody>
                    <a:bodyPr/>
                    <a:lstStyle/>
                    <a:p>
                      <a:pPr>
                        <a:buNone/>
                      </a:pPr>
                      <a:r>
                        <a:rPr lang="en-US" sz="1500" noProof="0" dirty="0"/>
                        <a:t>1</a:t>
                      </a:r>
                    </a:p>
                  </a:txBody>
                  <a:tcPr marL="73751" marR="73751" marT="36876" marB="36876" anchor="ctr">
                    <a:lnL>
                      <a:noFill/>
                    </a:lnL>
                    <a:lnR>
                      <a:noFill/>
                    </a:lnR>
                    <a:lnT>
                      <a:noFill/>
                    </a:lnT>
                    <a:lnB>
                      <a:noFill/>
                    </a:lnB>
                    <a:noFill/>
                  </a:tcPr>
                </a:tc>
                <a:extLst>
                  <a:ext uri="{0D108BD9-81ED-4DB2-BD59-A6C34878D82A}">
                    <a16:rowId xmlns:a16="http://schemas.microsoft.com/office/drawing/2014/main" val="1098575428"/>
                  </a:ext>
                </a:extLst>
              </a:tr>
              <a:tr h="295006">
                <a:tc>
                  <a:txBody>
                    <a:bodyPr/>
                    <a:lstStyle/>
                    <a:p>
                      <a:pPr>
                        <a:buNone/>
                      </a:pPr>
                      <a:r>
                        <a:rPr lang="en-US" sz="1500" noProof="0" dirty="0" err="1"/>
                        <a:t>IJCLab</a:t>
                      </a:r>
                      <a:endParaRPr lang="en-US" sz="1500" noProof="0" dirty="0"/>
                    </a:p>
                  </a:txBody>
                  <a:tcPr marL="73751" marR="73751" marT="36876" marB="36876" anchor="ctr">
                    <a:lnL>
                      <a:noFill/>
                    </a:lnL>
                    <a:lnR>
                      <a:noFill/>
                    </a:lnR>
                    <a:lnT>
                      <a:noFill/>
                    </a:lnT>
                    <a:lnB>
                      <a:noFill/>
                    </a:lnB>
                    <a:noFill/>
                  </a:tcPr>
                </a:tc>
                <a:tc>
                  <a:txBody>
                    <a:bodyPr/>
                    <a:lstStyle/>
                    <a:p>
                      <a:pPr>
                        <a:buNone/>
                      </a:pPr>
                      <a:r>
                        <a:rPr lang="en-US" sz="1500" noProof="0" dirty="0"/>
                        <a:t>France</a:t>
                      </a:r>
                    </a:p>
                  </a:txBody>
                  <a:tcPr marL="73751" marR="73751" marT="36876" marB="36876" anchor="ctr">
                    <a:lnL>
                      <a:noFill/>
                    </a:lnL>
                    <a:lnR>
                      <a:noFill/>
                    </a:lnR>
                    <a:lnT>
                      <a:noFill/>
                    </a:lnT>
                    <a:lnB>
                      <a:noFill/>
                    </a:lnB>
                    <a:noFill/>
                  </a:tcPr>
                </a:tc>
                <a:tc>
                  <a:txBody>
                    <a:bodyPr/>
                    <a:lstStyle/>
                    <a:p>
                      <a:pPr>
                        <a:buNone/>
                      </a:pPr>
                      <a:r>
                        <a:rPr lang="en-US" sz="1500" noProof="0" dirty="0"/>
                        <a:t>1</a:t>
                      </a:r>
                    </a:p>
                  </a:txBody>
                  <a:tcPr marL="73751" marR="73751" marT="36876" marB="36876" anchor="ctr">
                    <a:lnL>
                      <a:noFill/>
                    </a:lnL>
                    <a:lnR>
                      <a:noFill/>
                    </a:lnR>
                    <a:lnT>
                      <a:noFill/>
                    </a:lnT>
                    <a:lnB>
                      <a:noFill/>
                    </a:lnB>
                    <a:noFill/>
                  </a:tcPr>
                </a:tc>
                <a:extLst>
                  <a:ext uri="{0D108BD9-81ED-4DB2-BD59-A6C34878D82A}">
                    <a16:rowId xmlns:a16="http://schemas.microsoft.com/office/drawing/2014/main" val="3319365221"/>
                  </a:ext>
                </a:extLst>
              </a:tr>
              <a:tr h="295006">
                <a:tc>
                  <a:txBody>
                    <a:bodyPr/>
                    <a:lstStyle/>
                    <a:p>
                      <a:pPr>
                        <a:buNone/>
                      </a:pPr>
                      <a:r>
                        <a:rPr lang="en-US" sz="1500" noProof="0" dirty="0"/>
                        <a:t>SESAME</a:t>
                      </a:r>
                    </a:p>
                  </a:txBody>
                  <a:tcPr marL="73751" marR="73751" marT="36876" marB="36876" anchor="ctr">
                    <a:lnL>
                      <a:noFill/>
                    </a:lnL>
                    <a:lnR>
                      <a:noFill/>
                    </a:lnR>
                    <a:lnT>
                      <a:noFill/>
                    </a:lnT>
                    <a:lnB>
                      <a:noFill/>
                    </a:lnB>
                    <a:noFill/>
                  </a:tcPr>
                </a:tc>
                <a:tc>
                  <a:txBody>
                    <a:bodyPr/>
                    <a:lstStyle/>
                    <a:p>
                      <a:pPr>
                        <a:buNone/>
                      </a:pPr>
                      <a:r>
                        <a:rPr lang="en-US" sz="1500" noProof="0" dirty="0"/>
                        <a:t>Jordan</a:t>
                      </a:r>
                    </a:p>
                  </a:txBody>
                  <a:tcPr marL="73751" marR="73751" marT="36876" marB="36876" anchor="ctr">
                    <a:lnL>
                      <a:noFill/>
                    </a:lnL>
                    <a:lnR>
                      <a:noFill/>
                    </a:lnR>
                    <a:lnT>
                      <a:noFill/>
                    </a:lnT>
                    <a:lnB>
                      <a:noFill/>
                    </a:lnB>
                    <a:noFill/>
                  </a:tcPr>
                </a:tc>
                <a:tc>
                  <a:txBody>
                    <a:bodyPr/>
                    <a:lstStyle/>
                    <a:p>
                      <a:pPr>
                        <a:buNone/>
                      </a:pPr>
                      <a:r>
                        <a:rPr lang="en-US" sz="1500" noProof="0" dirty="0"/>
                        <a:t>1</a:t>
                      </a:r>
                    </a:p>
                  </a:txBody>
                  <a:tcPr marL="73751" marR="73751" marT="36876" marB="36876" anchor="ctr">
                    <a:lnL>
                      <a:noFill/>
                    </a:lnL>
                    <a:lnR>
                      <a:noFill/>
                    </a:lnR>
                    <a:lnT>
                      <a:noFill/>
                    </a:lnT>
                    <a:lnB>
                      <a:noFill/>
                    </a:lnB>
                    <a:noFill/>
                  </a:tcPr>
                </a:tc>
                <a:extLst>
                  <a:ext uri="{0D108BD9-81ED-4DB2-BD59-A6C34878D82A}">
                    <a16:rowId xmlns:a16="http://schemas.microsoft.com/office/drawing/2014/main" val="3823909575"/>
                  </a:ext>
                </a:extLst>
              </a:tr>
              <a:tr h="295006">
                <a:tc>
                  <a:txBody>
                    <a:bodyPr/>
                    <a:lstStyle/>
                    <a:p>
                      <a:pPr>
                        <a:buNone/>
                      </a:pPr>
                      <a:r>
                        <a:rPr lang="en-US" sz="1500" noProof="0" dirty="0"/>
                        <a:t>KIT</a:t>
                      </a:r>
                    </a:p>
                  </a:txBody>
                  <a:tcPr marL="73751" marR="73751" marT="36876" marB="36876" anchor="ctr">
                    <a:lnL>
                      <a:noFill/>
                    </a:lnL>
                    <a:lnR>
                      <a:noFill/>
                    </a:lnR>
                    <a:lnT>
                      <a:noFill/>
                    </a:lnT>
                    <a:lnB>
                      <a:noFill/>
                    </a:lnB>
                    <a:noFill/>
                  </a:tcPr>
                </a:tc>
                <a:tc>
                  <a:txBody>
                    <a:bodyPr/>
                    <a:lstStyle/>
                    <a:p>
                      <a:pPr>
                        <a:buNone/>
                      </a:pPr>
                      <a:r>
                        <a:rPr lang="en-US" sz="1500" noProof="0" dirty="0"/>
                        <a:t>Germany</a:t>
                      </a:r>
                    </a:p>
                  </a:txBody>
                  <a:tcPr marL="73751" marR="73751" marT="36876" marB="36876" anchor="ctr">
                    <a:lnL>
                      <a:noFill/>
                    </a:lnL>
                    <a:lnR>
                      <a:noFill/>
                    </a:lnR>
                    <a:lnT>
                      <a:noFill/>
                    </a:lnT>
                    <a:lnB>
                      <a:noFill/>
                    </a:lnB>
                    <a:noFill/>
                  </a:tcPr>
                </a:tc>
                <a:tc>
                  <a:txBody>
                    <a:bodyPr/>
                    <a:lstStyle/>
                    <a:p>
                      <a:pPr>
                        <a:buNone/>
                      </a:pPr>
                      <a:r>
                        <a:rPr lang="en-US" sz="1500" noProof="0" dirty="0"/>
                        <a:t>2</a:t>
                      </a:r>
                    </a:p>
                  </a:txBody>
                  <a:tcPr marL="73751" marR="73751" marT="36876" marB="36876" anchor="ctr">
                    <a:lnL>
                      <a:noFill/>
                    </a:lnL>
                    <a:lnR>
                      <a:noFill/>
                    </a:lnR>
                    <a:lnT>
                      <a:noFill/>
                    </a:lnT>
                    <a:lnB>
                      <a:noFill/>
                    </a:lnB>
                    <a:noFill/>
                  </a:tcPr>
                </a:tc>
                <a:extLst>
                  <a:ext uri="{0D108BD9-81ED-4DB2-BD59-A6C34878D82A}">
                    <a16:rowId xmlns:a16="http://schemas.microsoft.com/office/drawing/2014/main" val="3636160135"/>
                  </a:ext>
                </a:extLst>
              </a:tr>
              <a:tr h="295006">
                <a:tc>
                  <a:txBody>
                    <a:bodyPr/>
                    <a:lstStyle/>
                    <a:p>
                      <a:pPr>
                        <a:buNone/>
                      </a:pPr>
                      <a:r>
                        <a:rPr lang="en-US" sz="1500" noProof="0" dirty="0"/>
                        <a:t>MAX IV</a:t>
                      </a:r>
                    </a:p>
                  </a:txBody>
                  <a:tcPr marL="73751" marR="73751" marT="36876" marB="36876" anchor="ctr">
                    <a:lnL>
                      <a:noFill/>
                    </a:lnL>
                    <a:lnR>
                      <a:noFill/>
                    </a:lnR>
                    <a:lnT>
                      <a:noFill/>
                    </a:lnT>
                    <a:lnB>
                      <a:noFill/>
                    </a:lnB>
                    <a:noFill/>
                  </a:tcPr>
                </a:tc>
                <a:tc>
                  <a:txBody>
                    <a:bodyPr/>
                    <a:lstStyle/>
                    <a:p>
                      <a:pPr>
                        <a:buNone/>
                      </a:pPr>
                      <a:r>
                        <a:rPr lang="en-US" sz="1500" noProof="0" dirty="0"/>
                        <a:t>Sweden</a:t>
                      </a:r>
                    </a:p>
                  </a:txBody>
                  <a:tcPr marL="73751" marR="73751" marT="36876" marB="36876" anchor="ctr">
                    <a:lnL>
                      <a:noFill/>
                    </a:lnL>
                    <a:lnR>
                      <a:noFill/>
                    </a:lnR>
                    <a:lnT>
                      <a:noFill/>
                    </a:lnT>
                    <a:lnB>
                      <a:noFill/>
                    </a:lnB>
                    <a:noFill/>
                  </a:tcPr>
                </a:tc>
                <a:tc>
                  <a:txBody>
                    <a:bodyPr/>
                    <a:lstStyle/>
                    <a:p>
                      <a:pPr>
                        <a:buNone/>
                      </a:pPr>
                      <a:r>
                        <a:rPr lang="en-US" sz="1500" noProof="0" dirty="0"/>
                        <a:t>1</a:t>
                      </a:r>
                    </a:p>
                  </a:txBody>
                  <a:tcPr marL="73751" marR="73751" marT="36876" marB="36876" anchor="ctr">
                    <a:lnL>
                      <a:noFill/>
                    </a:lnL>
                    <a:lnR>
                      <a:noFill/>
                    </a:lnR>
                    <a:lnT>
                      <a:noFill/>
                    </a:lnT>
                    <a:lnB>
                      <a:noFill/>
                    </a:lnB>
                    <a:noFill/>
                  </a:tcPr>
                </a:tc>
                <a:extLst>
                  <a:ext uri="{0D108BD9-81ED-4DB2-BD59-A6C34878D82A}">
                    <a16:rowId xmlns:a16="http://schemas.microsoft.com/office/drawing/2014/main" val="2070243093"/>
                  </a:ext>
                </a:extLst>
              </a:tr>
              <a:tr h="516260">
                <a:tc>
                  <a:txBody>
                    <a:bodyPr/>
                    <a:lstStyle/>
                    <a:p>
                      <a:pPr>
                        <a:buNone/>
                      </a:pPr>
                      <a:r>
                        <a:rPr lang="en-US" sz="1500" noProof="0" dirty="0"/>
                        <a:t>Anonymous registrations </a:t>
                      </a:r>
                      <a:r>
                        <a:rPr lang="en-US" sz="1500" i="1" noProof="0" dirty="0"/>
                        <a:t>(not specified)</a:t>
                      </a:r>
                      <a:endParaRPr lang="en-US" sz="1500" noProof="0" dirty="0"/>
                    </a:p>
                  </a:txBody>
                  <a:tcPr marL="73751" marR="73751" marT="36876" marB="36876" anchor="ctr">
                    <a:lnL>
                      <a:noFill/>
                    </a:lnL>
                    <a:lnR>
                      <a:noFill/>
                    </a:lnR>
                    <a:lnT>
                      <a:noFill/>
                    </a:lnT>
                    <a:lnB>
                      <a:noFill/>
                    </a:lnB>
                    <a:noFill/>
                  </a:tcPr>
                </a:tc>
                <a:tc>
                  <a:txBody>
                    <a:bodyPr/>
                    <a:lstStyle/>
                    <a:p>
                      <a:pPr>
                        <a:buNone/>
                      </a:pPr>
                      <a:r>
                        <a:rPr lang="en-US" sz="1500" noProof="0" dirty="0"/>
                        <a:t>—</a:t>
                      </a:r>
                    </a:p>
                  </a:txBody>
                  <a:tcPr marL="73751" marR="73751" marT="36876" marB="36876" anchor="ctr">
                    <a:lnL>
                      <a:noFill/>
                    </a:lnL>
                    <a:lnR>
                      <a:noFill/>
                    </a:lnR>
                    <a:lnT>
                      <a:noFill/>
                    </a:lnT>
                    <a:lnB>
                      <a:noFill/>
                    </a:lnB>
                    <a:noFill/>
                  </a:tcPr>
                </a:tc>
                <a:tc>
                  <a:txBody>
                    <a:bodyPr/>
                    <a:lstStyle/>
                    <a:p>
                      <a:pPr>
                        <a:buNone/>
                      </a:pPr>
                      <a:r>
                        <a:rPr lang="en-US" sz="1500" noProof="0" dirty="0"/>
                        <a:t>6</a:t>
                      </a:r>
                    </a:p>
                  </a:txBody>
                  <a:tcPr marL="73751" marR="73751" marT="36876" marB="36876" anchor="ctr">
                    <a:lnL>
                      <a:noFill/>
                    </a:lnL>
                    <a:lnR>
                      <a:noFill/>
                    </a:lnR>
                    <a:lnT>
                      <a:noFill/>
                    </a:lnT>
                    <a:lnB>
                      <a:noFill/>
                    </a:lnB>
                    <a:noFill/>
                  </a:tcPr>
                </a:tc>
                <a:extLst>
                  <a:ext uri="{0D108BD9-81ED-4DB2-BD59-A6C34878D82A}">
                    <a16:rowId xmlns:a16="http://schemas.microsoft.com/office/drawing/2014/main" val="2354268428"/>
                  </a:ext>
                </a:extLst>
              </a:tr>
            </a:tbl>
          </a:graphicData>
        </a:graphic>
      </p:graphicFrame>
      <p:sp>
        <p:nvSpPr>
          <p:cNvPr id="10" name="ZoneTexte 9">
            <a:extLst>
              <a:ext uri="{FF2B5EF4-FFF2-40B4-BE49-F238E27FC236}">
                <a16:creationId xmlns:a16="http://schemas.microsoft.com/office/drawing/2014/main" id="{BA0E1240-8E6C-2F62-09EE-B7512F95E52E}"/>
              </a:ext>
            </a:extLst>
          </p:cNvPr>
          <p:cNvSpPr txBox="1"/>
          <p:nvPr/>
        </p:nvSpPr>
        <p:spPr>
          <a:xfrm>
            <a:off x="7359730" y="2849696"/>
            <a:ext cx="4276311" cy="1200329"/>
          </a:xfrm>
          <a:prstGeom prst="rect">
            <a:avLst/>
          </a:prstGeom>
          <a:noFill/>
        </p:spPr>
        <p:txBody>
          <a:bodyPr wrap="square">
            <a:spAutoFit/>
          </a:bodyPr>
          <a:lstStyle/>
          <a:p>
            <a:r>
              <a:rPr lang="en-US" b="1" noProof="0" dirty="0"/>
              <a:t>Total participants:</a:t>
            </a:r>
            <a:r>
              <a:rPr lang="en-US" noProof="0" dirty="0"/>
              <a:t> </a:t>
            </a:r>
            <a:r>
              <a:rPr lang="en-US" b="1" noProof="0" dirty="0"/>
              <a:t>28 (1-2 remotes)</a:t>
            </a:r>
            <a:endParaRPr lang="en-US" noProof="0" dirty="0"/>
          </a:p>
          <a:p>
            <a:pPr algn="ctr"/>
            <a:endParaRPr lang="en-US" b="1" noProof="0" dirty="0"/>
          </a:p>
          <a:p>
            <a:pPr algn="ctr"/>
            <a:r>
              <a:rPr lang="en-US" b="1" noProof="0" dirty="0"/>
              <a:t>Number of laboratories represented:</a:t>
            </a:r>
            <a:r>
              <a:rPr lang="en-US" noProof="0" dirty="0"/>
              <a:t> </a:t>
            </a:r>
            <a:r>
              <a:rPr lang="en-US" b="1" noProof="0" dirty="0"/>
              <a:t>12</a:t>
            </a:r>
            <a:r>
              <a:rPr lang="en-US" noProof="0" dirty="0"/>
              <a:t> (+ anonymous)</a:t>
            </a:r>
          </a:p>
        </p:txBody>
      </p:sp>
    </p:spTree>
    <p:extLst>
      <p:ext uri="{BB962C8B-B14F-4D97-AF65-F5344CB8AC3E}">
        <p14:creationId xmlns:p14="http://schemas.microsoft.com/office/powerpoint/2010/main" val="4106333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6B8C61-FAD9-04C5-9CF0-350599B829F0}"/>
              </a:ext>
            </a:extLst>
          </p:cNvPr>
          <p:cNvSpPr>
            <a:spLocks noGrp="1"/>
          </p:cNvSpPr>
          <p:nvPr>
            <p:ph type="title"/>
          </p:nvPr>
        </p:nvSpPr>
        <p:spPr/>
        <p:txBody>
          <a:bodyPr/>
          <a:lstStyle/>
          <a:p>
            <a:r>
              <a:rPr lang="en-US" noProof="0" dirty="0"/>
              <a:t>Workshop Program</a:t>
            </a:r>
          </a:p>
        </p:txBody>
      </p:sp>
      <p:sp>
        <p:nvSpPr>
          <p:cNvPr id="3" name="Espace réservé du pied de page 2">
            <a:extLst>
              <a:ext uri="{FF2B5EF4-FFF2-40B4-BE49-F238E27FC236}">
                <a16:creationId xmlns:a16="http://schemas.microsoft.com/office/drawing/2014/main" id="{1B3DBCAC-7EC6-2845-0EAC-C8FBAD4EE8E3}"/>
              </a:ext>
            </a:extLst>
          </p:cNvPr>
          <p:cNvSpPr>
            <a:spLocks noGrp="1"/>
          </p:cNvSpPr>
          <p:nvPr>
            <p:ph type="ftr" sz="quarter" idx="10"/>
          </p:nvPr>
        </p:nvSpPr>
        <p:spPr/>
        <p:txBody>
          <a:bodyPr/>
          <a:lstStyle/>
          <a:p>
            <a:r>
              <a:rPr lang="en-US" noProof="0" dirty="0"/>
              <a:t>Pied de page</a:t>
            </a:r>
          </a:p>
        </p:txBody>
      </p:sp>
      <p:sp>
        <p:nvSpPr>
          <p:cNvPr id="4" name="Espace réservé du numéro de diapositive 3">
            <a:extLst>
              <a:ext uri="{FF2B5EF4-FFF2-40B4-BE49-F238E27FC236}">
                <a16:creationId xmlns:a16="http://schemas.microsoft.com/office/drawing/2014/main" id="{3D259A6B-E700-187F-67C1-DB1A851656EA}"/>
              </a:ext>
            </a:extLst>
          </p:cNvPr>
          <p:cNvSpPr>
            <a:spLocks noGrp="1"/>
          </p:cNvSpPr>
          <p:nvPr>
            <p:ph type="sldNum" sz="quarter" idx="11"/>
          </p:nvPr>
        </p:nvSpPr>
        <p:spPr/>
        <p:txBody>
          <a:bodyPr/>
          <a:lstStyle/>
          <a:p>
            <a:fld id="{F1620CC9-C982-429E-97C9-9F71A6603CFC}" type="slidenum">
              <a:rPr lang="en-US" noProof="0" smtClean="0"/>
              <a:pPr/>
              <a:t>5</a:t>
            </a:fld>
            <a:endParaRPr lang="en-US" noProof="0" dirty="0"/>
          </a:p>
        </p:txBody>
      </p:sp>
      <p:pic>
        <p:nvPicPr>
          <p:cNvPr id="6" name="Image 5">
            <a:extLst>
              <a:ext uri="{FF2B5EF4-FFF2-40B4-BE49-F238E27FC236}">
                <a16:creationId xmlns:a16="http://schemas.microsoft.com/office/drawing/2014/main" id="{1C6EBCF8-13E9-24A7-3EF6-E9D330D58EF2}"/>
              </a:ext>
            </a:extLst>
          </p:cNvPr>
          <p:cNvPicPr>
            <a:picLocks noChangeAspect="1"/>
          </p:cNvPicPr>
          <p:nvPr/>
        </p:nvPicPr>
        <p:blipFill>
          <a:blip r:embed="rId2"/>
          <a:stretch>
            <a:fillRect/>
          </a:stretch>
        </p:blipFill>
        <p:spPr>
          <a:xfrm>
            <a:off x="393055" y="644591"/>
            <a:ext cx="5693206" cy="5568817"/>
          </a:xfrm>
          <a:prstGeom prst="rect">
            <a:avLst/>
          </a:prstGeom>
        </p:spPr>
      </p:pic>
      <p:pic>
        <p:nvPicPr>
          <p:cNvPr id="7" name="Image 6">
            <a:extLst>
              <a:ext uri="{FF2B5EF4-FFF2-40B4-BE49-F238E27FC236}">
                <a16:creationId xmlns:a16="http://schemas.microsoft.com/office/drawing/2014/main" id="{34971243-0663-279E-C3B8-951E24519E7B}"/>
              </a:ext>
            </a:extLst>
          </p:cNvPr>
          <p:cNvPicPr>
            <a:picLocks noChangeAspect="1"/>
          </p:cNvPicPr>
          <p:nvPr/>
        </p:nvPicPr>
        <p:blipFill>
          <a:blip r:embed="rId3"/>
          <a:stretch>
            <a:fillRect/>
          </a:stretch>
        </p:blipFill>
        <p:spPr>
          <a:xfrm>
            <a:off x="6312027" y="1080977"/>
            <a:ext cx="5328589" cy="4128338"/>
          </a:xfrm>
          <a:prstGeom prst="rect">
            <a:avLst/>
          </a:prstGeom>
        </p:spPr>
      </p:pic>
    </p:spTree>
    <p:extLst>
      <p:ext uri="{BB962C8B-B14F-4D97-AF65-F5344CB8AC3E}">
        <p14:creationId xmlns:p14="http://schemas.microsoft.com/office/powerpoint/2010/main" val="1024779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E60E04-99D0-30B5-5A73-63E7396C87A7}"/>
              </a:ext>
            </a:extLst>
          </p:cNvPr>
          <p:cNvSpPr>
            <a:spLocks noGrp="1"/>
          </p:cNvSpPr>
          <p:nvPr>
            <p:ph type="title"/>
          </p:nvPr>
        </p:nvSpPr>
        <p:spPr/>
        <p:txBody>
          <a:bodyPr/>
          <a:lstStyle/>
          <a:p>
            <a:r>
              <a:rPr lang="en-US" noProof="0" dirty="0"/>
              <a:t>Workshop Dinner: Paris per Bus</a:t>
            </a:r>
            <a:endParaRPr lang="en-US" noProof="0" dirty="0">
              <a:highlight>
                <a:srgbClr val="FFFF00"/>
              </a:highlight>
            </a:endParaRPr>
          </a:p>
        </p:txBody>
      </p:sp>
      <p:sp>
        <p:nvSpPr>
          <p:cNvPr id="3" name="Espace réservé du pied de page 2">
            <a:extLst>
              <a:ext uri="{FF2B5EF4-FFF2-40B4-BE49-F238E27FC236}">
                <a16:creationId xmlns:a16="http://schemas.microsoft.com/office/drawing/2014/main" id="{DBE773DD-42FD-A879-8C2E-D4B41CE8C099}"/>
              </a:ext>
            </a:extLst>
          </p:cNvPr>
          <p:cNvSpPr>
            <a:spLocks noGrp="1"/>
          </p:cNvSpPr>
          <p:nvPr>
            <p:ph type="ftr" sz="quarter" idx="10"/>
          </p:nvPr>
        </p:nvSpPr>
        <p:spPr/>
        <p:txBody>
          <a:bodyPr/>
          <a:lstStyle/>
          <a:p>
            <a:r>
              <a:rPr lang="en-US" noProof="0" dirty="0"/>
              <a:t>Pied de page</a:t>
            </a:r>
          </a:p>
        </p:txBody>
      </p:sp>
      <p:sp>
        <p:nvSpPr>
          <p:cNvPr id="4" name="Espace réservé du numéro de diapositive 3">
            <a:extLst>
              <a:ext uri="{FF2B5EF4-FFF2-40B4-BE49-F238E27FC236}">
                <a16:creationId xmlns:a16="http://schemas.microsoft.com/office/drawing/2014/main" id="{5015FB06-BF54-181F-CBF7-8000F73E6763}"/>
              </a:ext>
            </a:extLst>
          </p:cNvPr>
          <p:cNvSpPr>
            <a:spLocks noGrp="1"/>
          </p:cNvSpPr>
          <p:nvPr>
            <p:ph type="sldNum" sz="quarter" idx="11"/>
          </p:nvPr>
        </p:nvSpPr>
        <p:spPr/>
        <p:txBody>
          <a:bodyPr/>
          <a:lstStyle/>
          <a:p>
            <a:fld id="{F1620CC9-C982-429E-97C9-9F71A6603CFC}" type="slidenum">
              <a:rPr lang="en-US" noProof="0" smtClean="0"/>
              <a:pPr/>
              <a:t>6</a:t>
            </a:fld>
            <a:endParaRPr lang="en-US" noProof="0" dirty="0"/>
          </a:p>
        </p:txBody>
      </p:sp>
      <p:sp>
        <p:nvSpPr>
          <p:cNvPr id="5" name="Espace réservé du texte 4">
            <a:extLst>
              <a:ext uri="{FF2B5EF4-FFF2-40B4-BE49-F238E27FC236}">
                <a16:creationId xmlns:a16="http://schemas.microsoft.com/office/drawing/2014/main" id="{6AEDF52B-26A5-B5CC-BFFA-712BC9049961}"/>
              </a:ext>
            </a:extLst>
          </p:cNvPr>
          <p:cNvSpPr>
            <a:spLocks noGrp="1"/>
          </p:cNvSpPr>
          <p:nvPr>
            <p:ph type="body" sz="quarter" idx="12"/>
          </p:nvPr>
        </p:nvSpPr>
        <p:spPr>
          <a:xfrm>
            <a:off x="5730680" y="2865366"/>
            <a:ext cx="2578588" cy="2799660"/>
          </a:xfrm>
        </p:spPr>
        <p:txBody>
          <a:bodyPr/>
          <a:lstStyle/>
          <a:p>
            <a:endParaRPr lang="en-US" noProof="0" dirty="0"/>
          </a:p>
        </p:txBody>
      </p:sp>
      <p:pic>
        <p:nvPicPr>
          <p:cNvPr id="13" name="Image 12">
            <a:extLst>
              <a:ext uri="{FF2B5EF4-FFF2-40B4-BE49-F238E27FC236}">
                <a16:creationId xmlns:a16="http://schemas.microsoft.com/office/drawing/2014/main" id="{FABAF2D3-BBAA-A870-E65E-E33197A6C601}"/>
              </a:ext>
            </a:extLst>
          </p:cNvPr>
          <p:cNvPicPr>
            <a:picLocks noChangeAspect="1"/>
          </p:cNvPicPr>
          <p:nvPr/>
        </p:nvPicPr>
        <p:blipFill>
          <a:blip r:embed="rId2"/>
          <a:stretch>
            <a:fillRect/>
          </a:stretch>
        </p:blipFill>
        <p:spPr>
          <a:xfrm rot="21030391">
            <a:off x="751885" y="3509094"/>
            <a:ext cx="2497317" cy="2497317"/>
          </a:xfrm>
          <a:prstGeom prst="rect">
            <a:avLst/>
          </a:prstGeom>
        </p:spPr>
      </p:pic>
      <p:pic>
        <p:nvPicPr>
          <p:cNvPr id="14" name="Image 13">
            <a:extLst>
              <a:ext uri="{FF2B5EF4-FFF2-40B4-BE49-F238E27FC236}">
                <a16:creationId xmlns:a16="http://schemas.microsoft.com/office/drawing/2014/main" id="{FDA61EA7-1FA2-0D30-31FE-FB0057560C25}"/>
              </a:ext>
            </a:extLst>
          </p:cNvPr>
          <p:cNvPicPr>
            <a:picLocks noChangeAspect="1"/>
          </p:cNvPicPr>
          <p:nvPr/>
        </p:nvPicPr>
        <p:blipFill>
          <a:blip r:embed="rId3"/>
          <a:stretch>
            <a:fillRect/>
          </a:stretch>
        </p:blipFill>
        <p:spPr>
          <a:xfrm>
            <a:off x="4295800" y="813513"/>
            <a:ext cx="7772400" cy="5205000"/>
          </a:xfrm>
          <a:prstGeom prst="rect">
            <a:avLst/>
          </a:prstGeom>
        </p:spPr>
      </p:pic>
      <p:pic>
        <p:nvPicPr>
          <p:cNvPr id="16" name="Image 15" descr="Une image contenant texte, capture d’écran, Police, ligne&#10;&#10;Le contenu généré par l’IA peut être incorrect.">
            <a:extLst>
              <a:ext uri="{FF2B5EF4-FFF2-40B4-BE49-F238E27FC236}">
                <a16:creationId xmlns:a16="http://schemas.microsoft.com/office/drawing/2014/main" id="{CBD7A3CE-765A-79F4-3B10-EC63B9C191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3352" y="1484784"/>
            <a:ext cx="3898069" cy="1648891"/>
          </a:xfrm>
          <a:prstGeom prst="rect">
            <a:avLst/>
          </a:prstGeom>
        </p:spPr>
      </p:pic>
      <p:pic>
        <p:nvPicPr>
          <p:cNvPr id="17" name="Image 16">
            <a:extLst>
              <a:ext uri="{FF2B5EF4-FFF2-40B4-BE49-F238E27FC236}">
                <a16:creationId xmlns:a16="http://schemas.microsoft.com/office/drawing/2014/main" id="{9BA0A267-F39F-974A-655E-C0E365FED96B}"/>
              </a:ext>
            </a:extLst>
          </p:cNvPr>
          <p:cNvPicPr>
            <a:picLocks noChangeAspect="1"/>
          </p:cNvPicPr>
          <p:nvPr/>
        </p:nvPicPr>
        <p:blipFill>
          <a:blip r:embed="rId5"/>
          <a:stretch>
            <a:fillRect/>
          </a:stretch>
        </p:blipFill>
        <p:spPr>
          <a:xfrm>
            <a:off x="8316886" y="5029977"/>
            <a:ext cx="2011573" cy="1165280"/>
          </a:xfrm>
          <a:prstGeom prst="rect">
            <a:avLst/>
          </a:prstGeom>
        </p:spPr>
      </p:pic>
      <p:sp>
        <p:nvSpPr>
          <p:cNvPr id="18" name="ZoneTexte 17">
            <a:extLst>
              <a:ext uri="{FF2B5EF4-FFF2-40B4-BE49-F238E27FC236}">
                <a16:creationId xmlns:a16="http://schemas.microsoft.com/office/drawing/2014/main" id="{AD5CECFB-677D-4E95-0C96-D2DC45BC49FA}"/>
              </a:ext>
            </a:extLst>
          </p:cNvPr>
          <p:cNvSpPr txBox="1"/>
          <p:nvPr/>
        </p:nvSpPr>
        <p:spPr>
          <a:xfrm>
            <a:off x="563038" y="813513"/>
            <a:ext cx="2965877" cy="523220"/>
          </a:xfrm>
          <a:prstGeom prst="rect">
            <a:avLst/>
          </a:prstGeom>
          <a:noFill/>
        </p:spPr>
        <p:txBody>
          <a:bodyPr wrap="none" rtlCol="0">
            <a:spAutoFit/>
          </a:bodyPr>
          <a:lstStyle/>
          <a:p>
            <a:r>
              <a:rPr lang="en-US" sz="2800" noProof="0" dirty="0">
                <a:solidFill>
                  <a:srgbClr val="FF0000"/>
                </a:solidFill>
              </a:rPr>
              <a:t>Meeting at 18h15</a:t>
            </a:r>
          </a:p>
        </p:txBody>
      </p:sp>
    </p:spTree>
    <p:extLst>
      <p:ext uri="{BB962C8B-B14F-4D97-AF65-F5344CB8AC3E}">
        <p14:creationId xmlns:p14="http://schemas.microsoft.com/office/powerpoint/2010/main" val="2012322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86D354-3158-6C69-BBBA-A440362404CE}"/>
              </a:ext>
            </a:extLst>
          </p:cNvPr>
          <p:cNvSpPr>
            <a:spLocks noGrp="1"/>
          </p:cNvSpPr>
          <p:nvPr>
            <p:ph type="title"/>
          </p:nvPr>
        </p:nvSpPr>
        <p:spPr/>
        <p:txBody>
          <a:bodyPr/>
          <a:lstStyle/>
          <a:p>
            <a:r>
              <a:rPr lang="en-US" noProof="0" dirty="0"/>
              <a:t>Safety Rules</a:t>
            </a:r>
          </a:p>
        </p:txBody>
      </p:sp>
      <p:sp>
        <p:nvSpPr>
          <p:cNvPr id="3" name="Espace réservé du pied de page 2">
            <a:extLst>
              <a:ext uri="{FF2B5EF4-FFF2-40B4-BE49-F238E27FC236}">
                <a16:creationId xmlns:a16="http://schemas.microsoft.com/office/drawing/2014/main" id="{67837538-3E28-BDFA-A06A-87DC36EC6DC8}"/>
              </a:ext>
            </a:extLst>
          </p:cNvPr>
          <p:cNvSpPr>
            <a:spLocks noGrp="1"/>
          </p:cNvSpPr>
          <p:nvPr>
            <p:ph type="ftr" sz="quarter" idx="10"/>
          </p:nvPr>
        </p:nvSpPr>
        <p:spPr/>
        <p:txBody>
          <a:bodyPr/>
          <a:lstStyle/>
          <a:p>
            <a:r>
              <a:rPr lang="en-US" noProof="0" dirty="0"/>
              <a:t>Pied de page</a:t>
            </a:r>
          </a:p>
        </p:txBody>
      </p:sp>
      <p:sp>
        <p:nvSpPr>
          <p:cNvPr id="4" name="Espace réservé du numéro de diapositive 3">
            <a:extLst>
              <a:ext uri="{FF2B5EF4-FFF2-40B4-BE49-F238E27FC236}">
                <a16:creationId xmlns:a16="http://schemas.microsoft.com/office/drawing/2014/main" id="{8B42465B-219A-3ABA-0F4D-7A8392417E72}"/>
              </a:ext>
            </a:extLst>
          </p:cNvPr>
          <p:cNvSpPr>
            <a:spLocks noGrp="1"/>
          </p:cNvSpPr>
          <p:nvPr>
            <p:ph type="sldNum" sz="quarter" idx="11"/>
          </p:nvPr>
        </p:nvSpPr>
        <p:spPr/>
        <p:txBody>
          <a:bodyPr/>
          <a:lstStyle/>
          <a:p>
            <a:fld id="{F1620CC9-C982-429E-97C9-9F71A6603CFC}" type="slidenum">
              <a:rPr lang="en-US" noProof="0" smtClean="0"/>
              <a:pPr/>
              <a:t>7</a:t>
            </a:fld>
            <a:endParaRPr lang="en-US" noProof="0" dirty="0"/>
          </a:p>
        </p:txBody>
      </p:sp>
      <p:sp>
        <p:nvSpPr>
          <p:cNvPr id="5" name="Espace réservé du texte 4">
            <a:extLst>
              <a:ext uri="{FF2B5EF4-FFF2-40B4-BE49-F238E27FC236}">
                <a16:creationId xmlns:a16="http://schemas.microsoft.com/office/drawing/2014/main" id="{13BB6F67-9EFC-A62B-5162-58C8BFA826E3}"/>
              </a:ext>
            </a:extLst>
          </p:cNvPr>
          <p:cNvSpPr>
            <a:spLocks noGrp="1"/>
          </p:cNvSpPr>
          <p:nvPr>
            <p:ph type="body" sz="quarter" idx="12"/>
          </p:nvPr>
        </p:nvSpPr>
        <p:spPr>
          <a:xfrm>
            <a:off x="7505070" y="618351"/>
            <a:ext cx="4495586" cy="3829926"/>
          </a:xfrm>
        </p:spPr>
        <p:txBody>
          <a:bodyPr/>
          <a:lstStyle/>
          <a:p>
            <a:pPr marL="0" indent="0" algn="ctr">
              <a:buNone/>
            </a:pPr>
            <a:r>
              <a:rPr lang="en-US" b="1" noProof="0" dirty="0"/>
              <a:t>Facility Tour: Safety</a:t>
            </a:r>
          </a:p>
          <a:p>
            <a:endParaRPr lang="en-US" noProof="0" dirty="0"/>
          </a:p>
          <a:p>
            <a:pPr marL="0" indent="0" algn="just">
              <a:buNone/>
            </a:pPr>
            <a:r>
              <a:rPr lang="en-US" sz="1400" noProof="0" dirty="0"/>
              <a:t>People with electronic devices that could affect their health </a:t>
            </a:r>
            <a:r>
              <a:rPr lang="en-US" sz="1400" b="1" noProof="0" dirty="0"/>
              <a:t>(pacemakers, insulin pumps, neurostimulators for epileptic seizures, etc.)</a:t>
            </a:r>
            <a:r>
              <a:rPr lang="en-US" sz="1400" noProof="0" dirty="0"/>
              <a:t> are not allowed to enter due to the presence of powerful magnets. Please note that cochlear implants are allowed, even though the magnetic fields may cause harmless crackling noises. The particle accelerator tunnels have narrow, confined passages that are not accessible to people with reduced mobility (PRMs). The floor of the accelerator tunnels is covered with grates, so it is strongly advised </a:t>
            </a:r>
            <a:r>
              <a:rPr lang="en-US" sz="1400" b="1" noProof="0" dirty="0"/>
              <a:t>not to wear shoes with heels </a:t>
            </a:r>
            <a:r>
              <a:rPr lang="en-US" sz="1400" noProof="0" dirty="0"/>
              <a:t>that could get stuck in them.</a:t>
            </a:r>
          </a:p>
          <a:p>
            <a:pPr marL="0" indent="0" algn="just">
              <a:buNone/>
            </a:pPr>
            <a:br>
              <a:rPr lang="en-US" noProof="0" dirty="0"/>
            </a:br>
            <a:endParaRPr lang="en-US" noProof="0" dirty="0"/>
          </a:p>
        </p:txBody>
      </p:sp>
      <p:pic>
        <p:nvPicPr>
          <p:cNvPr id="6" name="Image 5">
            <a:extLst>
              <a:ext uri="{FF2B5EF4-FFF2-40B4-BE49-F238E27FC236}">
                <a16:creationId xmlns:a16="http://schemas.microsoft.com/office/drawing/2014/main" id="{6B9B3C7A-850F-A740-B83C-DB0FBBD82785}"/>
              </a:ext>
            </a:extLst>
          </p:cNvPr>
          <p:cNvPicPr>
            <a:picLocks noChangeAspect="1"/>
          </p:cNvPicPr>
          <p:nvPr/>
        </p:nvPicPr>
        <p:blipFill>
          <a:blip r:embed="rId2"/>
          <a:stretch>
            <a:fillRect/>
          </a:stretch>
        </p:blipFill>
        <p:spPr>
          <a:xfrm>
            <a:off x="843478" y="5274128"/>
            <a:ext cx="1167155" cy="1277561"/>
          </a:xfrm>
          <a:prstGeom prst="rect">
            <a:avLst/>
          </a:prstGeom>
        </p:spPr>
      </p:pic>
      <p:pic>
        <p:nvPicPr>
          <p:cNvPr id="1028" name="Picture 4" descr="Meeting point or assembly point sign simple flat style vector illustration. Meeting point or assembly point sign simple silhouette flat style vector illustration on green background. meeting point stock illustrations">
            <a:extLst>
              <a:ext uri="{FF2B5EF4-FFF2-40B4-BE49-F238E27FC236}">
                <a16:creationId xmlns:a16="http://schemas.microsoft.com/office/drawing/2014/main" id="{A3DBEC90-2843-EB1B-0C86-E4F1230E3B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8711" y="5288213"/>
            <a:ext cx="1277562" cy="1277562"/>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18">
            <a:extLst>
              <a:ext uri="{FF2B5EF4-FFF2-40B4-BE49-F238E27FC236}">
                <a16:creationId xmlns:a16="http://schemas.microsoft.com/office/drawing/2014/main" id="{9067D389-C7C5-5063-8908-446880604654}"/>
              </a:ext>
            </a:extLst>
          </p:cNvPr>
          <p:cNvGrpSpPr>
            <a:grpSpLocks/>
          </p:cNvGrpSpPr>
          <p:nvPr/>
        </p:nvGrpSpPr>
        <p:grpSpPr bwMode="auto">
          <a:xfrm>
            <a:off x="4565700" y="4631441"/>
            <a:ext cx="5832648" cy="1964177"/>
            <a:chOff x="1040" y="2542"/>
            <a:chExt cx="4429" cy="1319"/>
          </a:xfrm>
        </p:grpSpPr>
        <p:sp>
          <p:nvSpPr>
            <p:cNvPr id="9" name="Oval 7">
              <a:extLst>
                <a:ext uri="{FF2B5EF4-FFF2-40B4-BE49-F238E27FC236}">
                  <a16:creationId xmlns:a16="http://schemas.microsoft.com/office/drawing/2014/main" id="{4AAB00E0-7605-304B-01C6-FC75CD82B2DE}"/>
                </a:ext>
              </a:extLst>
            </p:cNvPr>
            <p:cNvSpPr>
              <a:spLocks noChangeArrowheads="1"/>
            </p:cNvSpPr>
            <p:nvPr/>
          </p:nvSpPr>
          <p:spPr bwMode="auto">
            <a:xfrm>
              <a:off x="3272" y="2542"/>
              <a:ext cx="950" cy="607"/>
            </a:xfrm>
            <a:prstGeom prst="ellipse">
              <a:avLst/>
            </a:prstGeom>
            <a:solidFill>
              <a:srgbClr val="DADADA"/>
            </a:solidFill>
            <a:ln w="127000">
              <a:solidFill>
                <a:srgbClr val="919191"/>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sz="1800" noProof="0" dirty="0"/>
            </a:p>
          </p:txBody>
        </p:sp>
        <p:pic>
          <p:nvPicPr>
            <p:cNvPr id="10" name="Picture 8">
              <a:extLst>
                <a:ext uri="{FF2B5EF4-FFF2-40B4-BE49-F238E27FC236}">
                  <a16:creationId xmlns:a16="http://schemas.microsoft.com/office/drawing/2014/main" id="{2AAF48FE-08D7-F3ED-4199-2DEACB918D6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34" y="2649"/>
              <a:ext cx="301" cy="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Line 9">
              <a:extLst>
                <a:ext uri="{FF2B5EF4-FFF2-40B4-BE49-F238E27FC236}">
                  <a16:creationId xmlns:a16="http://schemas.microsoft.com/office/drawing/2014/main" id="{ED76F70C-C174-A661-1644-5E68BF69CE8B}"/>
                </a:ext>
              </a:extLst>
            </p:cNvPr>
            <p:cNvSpPr>
              <a:spLocks noChangeShapeType="1"/>
            </p:cNvSpPr>
            <p:nvPr/>
          </p:nvSpPr>
          <p:spPr bwMode="auto">
            <a:xfrm flipH="1">
              <a:off x="3256" y="3126"/>
              <a:ext cx="201" cy="146"/>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noProof="0" dirty="0"/>
            </a:p>
          </p:txBody>
        </p:sp>
        <p:sp>
          <p:nvSpPr>
            <p:cNvPr id="12" name="Text Box 10">
              <a:extLst>
                <a:ext uri="{FF2B5EF4-FFF2-40B4-BE49-F238E27FC236}">
                  <a16:creationId xmlns:a16="http://schemas.microsoft.com/office/drawing/2014/main" id="{3A767053-25FD-C830-6CCA-FF556ACC256C}"/>
                </a:ext>
              </a:extLst>
            </p:cNvPr>
            <p:cNvSpPr txBox="1">
              <a:spLocks noChangeArrowheads="1"/>
            </p:cNvSpPr>
            <p:nvPr/>
          </p:nvSpPr>
          <p:spPr bwMode="auto">
            <a:xfrm>
              <a:off x="1040" y="3406"/>
              <a:ext cx="808" cy="336"/>
            </a:xfrm>
            <a:prstGeom prst="rect">
              <a:avLst/>
            </a:prstGeom>
            <a:solidFill>
              <a:srgbClr val="DDDDDD"/>
            </a:solidFill>
            <a:ln w="762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sz="2400" b="1" noProof="0" dirty="0">
                  <a:solidFill>
                    <a:srgbClr val="FF0000"/>
                  </a:solidFill>
                  <a:latin typeface="Times New Roman" pitchFamily="18" charset="0"/>
                </a:rPr>
                <a:t>18</a:t>
              </a:r>
            </a:p>
          </p:txBody>
        </p:sp>
        <p:sp>
          <p:nvSpPr>
            <p:cNvPr id="13" name="Line 11">
              <a:extLst>
                <a:ext uri="{FF2B5EF4-FFF2-40B4-BE49-F238E27FC236}">
                  <a16:creationId xmlns:a16="http://schemas.microsoft.com/office/drawing/2014/main" id="{0F1035BE-0055-4894-C05F-18798F8281BA}"/>
                </a:ext>
              </a:extLst>
            </p:cNvPr>
            <p:cNvSpPr>
              <a:spLocks noChangeShapeType="1"/>
            </p:cNvSpPr>
            <p:nvPr/>
          </p:nvSpPr>
          <p:spPr bwMode="auto">
            <a:xfrm>
              <a:off x="1866" y="3583"/>
              <a:ext cx="435" cy="6"/>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noProof="0" dirty="0"/>
            </a:p>
          </p:txBody>
        </p:sp>
        <p:sp>
          <p:nvSpPr>
            <p:cNvPr id="14" name="Text Box 12">
              <a:extLst>
                <a:ext uri="{FF2B5EF4-FFF2-40B4-BE49-F238E27FC236}">
                  <a16:creationId xmlns:a16="http://schemas.microsoft.com/office/drawing/2014/main" id="{28AC45A0-59F4-1CE0-47B3-85BAC69F54EC}"/>
                </a:ext>
              </a:extLst>
            </p:cNvPr>
            <p:cNvSpPr txBox="1">
              <a:spLocks noChangeArrowheads="1"/>
            </p:cNvSpPr>
            <p:nvPr/>
          </p:nvSpPr>
          <p:spPr bwMode="auto">
            <a:xfrm>
              <a:off x="2319" y="3294"/>
              <a:ext cx="1242" cy="567"/>
            </a:xfrm>
            <a:prstGeom prst="rect">
              <a:avLst/>
            </a:prstGeom>
            <a:solidFill>
              <a:srgbClr val="DDDDDD"/>
            </a:solidFill>
            <a:ln w="762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50000"/>
                </a:spcBef>
                <a:buFontTx/>
                <a:buNone/>
              </a:pPr>
              <a:r>
                <a:rPr lang="en-US" sz="1200" b="1" noProof="0" dirty="0">
                  <a:latin typeface="Times New Roman" pitchFamily="18" charset="0"/>
                </a:rPr>
                <a:t>Control room</a:t>
              </a:r>
            </a:p>
            <a:p>
              <a:pPr algn="ctr">
                <a:spcBef>
                  <a:spcPct val="50000"/>
                </a:spcBef>
                <a:buFontTx/>
                <a:buNone/>
              </a:pPr>
              <a:r>
                <a:rPr lang="en-US" sz="1200" b="1" noProof="0" dirty="0">
                  <a:latin typeface="Times New Roman" pitchFamily="18" charset="0"/>
                </a:rPr>
                <a:t>24h a day</a:t>
              </a:r>
            </a:p>
            <a:p>
              <a:pPr algn="ctr">
                <a:spcBef>
                  <a:spcPct val="50000"/>
                </a:spcBef>
                <a:buFontTx/>
                <a:buNone/>
              </a:pPr>
              <a:r>
                <a:rPr lang="en-US" sz="1200" b="1" noProof="0" dirty="0">
                  <a:latin typeface="Times New Roman" pitchFamily="18" charset="0"/>
                </a:rPr>
                <a:t>(Don’t hang up first)</a:t>
              </a:r>
            </a:p>
          </p:txBody>
        </p:sp>
        <p:sp>
          <p:nvSpPr>
            <p:cNvPr id="15" name="Text Box 16">
              <a:extLst>
                <a:ext uri="{FF2B5EF4-FFF2-40B4-BE49-F238E27FC236}">
                  <a16:creationId xmlns:a16="http://schemas.microsoft.com/office/drawing/2014/main" id="{0DED4C63-9B30-24BA-8CBD-3A06589A5B80}"/>
                </a:ext>
              </a:extLst>
            </p:cNvPr>
            <p:cNvSpPr txBox="1">
              <a:spLocks noChangeArrowheads="1"/>
            </p:cNvSpPr>
            <p:nvPr/>
          </p:nvSpPr>
          <p:spPr bwMode="auto">
            <a:xfrm>
              <a:off x="4102" y="3412"/>
              <a:ext cx="1367" cy="269"/>
            </a:xfrm>
            <a:prstGeom prst="rect">
              <a:avLst/>
            </a:prstGeom>
            <a:solidFill>
              <a:srgbClr val="DDDDDD"/>
            </a:solidFill>
            <a:ln w="762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sz="2000" b="1" noProof="0" dirty="0">
                  <a:solidFill>
                    <a:srgbClr val="FF0000"/>
                  </a:solidFill>
                  <a:latin typeface="Times New Roman" pitchFamily="18" charset="0"/>
                </a:rPr>
                <a:t>01 69 35 98 40</a:t>
              </a:r>
            </a:p>
          </p:txBody>
        </p:sp>
        <p:sp>
          <p:nvSpPr>
            <p:cNvPr id="16" name="Line 17">
              <a:extLst>
                <a:ext uri="{FF2B5EF4-FFF2-40B4-BE49-F238E27FC236}">
                  <a16:creationId xmlns:a16="http://schemas.microsoft.com/office/drawing/2014/main" id="{F3862C2B-49D0-CBB5-6764-600209D249FB}"/>
                </a:ext>
              </a:extLst>
            </p:cNvPr>
            <p:cNvSpPr>
              <a:spLocks noChangeShapeType="1"/>
            </p:cNvSpPr>
            <p:nvPr/>
          </p:nvSpPr>
          <p:spPr bwMode="auto">
            <a:xfrm flipH="1">
              <a:off x="3584" y="3583"/>
              <a:ext cx="500"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noProof="0" dirty="0"/>
            </a:p>
          </p:txBody>
        </p:sp>
      </p:grpSp>
      <p:pic>
        <p:nvPicPr>
          <p:cNvPr id="17" name="Image 37">
            <a:extLst>
              <a:ext uri="{FF2B5EF4-FFF2-40B4-BE49-F238E27FC236}">
                <a16:creationId xmlns:a16="http://schemas.microsoft.com/office/drawing/2014/main" id="{C0EF6848-E9DE-D1A9-DB69-20795441A8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5187" y="973544"/>
            <a:ext cx="6888591" cy="400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ZoneTexte 18">
            <a:extLst>
              <a:ext uri="{FF2B5EF4-FFF2-40B4-BE49-F238E27FC236}">
                <a16:creationId xmlns:a16="http://schemas.microsoft.com/office/drawing/2014/main" id="{5BB7A67A-759E-958B-98CB-6EB4DC3590D6}"/>
              </a:ext>
            </a:extLst>
          </p:cNvPr>
          <p:cNvSpPr txBox="1"/>
          <p:nvPr/>
        </p:nvSpPr>
        <p:spPr>
          <a:xfrm>
            <a:off x="2150608" y="622653"/>
            <a:ext cx="6112700" cy="369332"/>
          </a:xfrm>
          <a:prstGeom prst="rect">
            <a:avLst/>
          </a:prstGeom>
          <a:noFill/>
        </p:spPr>
        <p:txBody>
          <a:bodyPr wrap="square">
            <a:spAutoFit/>
          </a:bodyPr>
          <a:lstStyle/>
          <a:p>
            <a:r>
              <a:rPr lang="en-US" sz="1800" b="1" noProof="0" dirty="0">
                <a:solidFill>
                  <a:srgbClr val="FF6600"/>
                </a:solidFill>
                <a:latin typeface="Comic Sans MS" pitchFamily="66" charset="0"/>
              </a:rPr>
              <a:t> EVACUATION PROCEDURE</a:t>
            </a:r>
            <a:endParaRPr lang="en-US" noProof="0" dirty="0"/>
          </a:p>
        </p:txBody>
      </p:sp>
    </p:spTree>
    <p:extLst>
      <p:ext uri="{BB962C8B-B14F-4D97-AF65-F5344CB8AC3E}">
        <p14:creationId xmlns:p14="http://schemas.microsoft.com/office/powerpoint/2010/main" val="1488238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A5EB7F-A0DF-6427-5284-0A0707988906}"/>
              </a:ext>
            </a:extLst>
          </p:cNvPr>
          <p:cNvSpPr>
            <a:spLocks noGrp="1"/>
          </p:cNvSpPr>
          <p:nvPr>
            <p:ph type="title"/>
          </p:nvPr>
        </p:nvSpPr>
        <p:spPr/>
        <p:txBody>
          <a:bodyPr/>
          <a:lstStyle/>
          <a:p>
            <a:r>
              <a:rPr lang="en-US" noProof="0" dirty="0"/>
              <a:t>Conference &amp; Workshop</a:t>
            </a:r>
          </a:p>
        </p:txBody>
      </p:sp>
      <p:sp>
        <p:nvSpPr>
          <p:cNvPr id="3" name="Espace réservé du pied de page 2">
            <a:extLst>
              <a:ext uri="{FF2B5EF4-FFF2-40B4-BE49-F238E27FC236}">
                <a16:creationId xmlns:a16="http://schemas.microsoft.com/office/drawing/2014/main" id="{DBA7D63A-8F09-BA8D-1FE3-914A497D9842}"/>
              </a:ext>
            </a:extLst>
          </p:cNvPr>
          <p:cNvSpPr>
            <a:spLocks noGrp="1"/>
          </p:cNvSpPr>
          <p:nvPr>
            <p:ph type="ftr" sz="quarter" idx="10"/>
          </p:nvPr>
        </p:nvSpPr>
        <p:spPr/>
        <p:txBody>
          <a:bodyPr/>
          <a:lstStyle/>
          <a:p>
            <a:r>
              <a:rPr lang="en-US" noProof="0" dirty="0"/>
              <a:t>Pied de page</a:t>
            </a:r>
          </a:p>
        </p:txBody>
      </p:sp>
      <p:sp>
        <p:nvSpPr>
          <p:cNvPr id="4" name="Espace réservé du numéro de diapositive 3">
            <a:extLst>
              <a:ext uri="{FF2B5EF4-FFF2-40B4-BE49-F238E27FC236}">
                <a16:creationId xmlns:a16="http://schemas.microsoft.com/office/drawing/2014/main" id="{90D30645-D394-F811-7B35-2C3C0750CE1C}"/>
              </a:ext>
            </a:extLst>
          </p:cNvPr>
          <p:cNvSpPr>
            <a:spLocks noGrp="1"/>
          </p:cNvSpPr>
          <p:nvPr>
            <p:ph type="sldNum" sz="quarter" idx="11"/>
          </p:nvPr>
        </p:nvSpPr>
        <p:spPr/>
        <p:txBody>
          <a:bodyPr/>
          <a:lstStyle/>
          <a:p>
            <a:fld id="{F1620CC9-C982-429E-97C9-9F71A6603CFC}" type="slidenum">
              <a:rPr lang="en-US" noProof="0" smtClean="0"/>
              <a:pPr/>
              <a:t>8</a:t>
            </a:fld>
            <a:endParaRPr lang="en-US" noProof="0" dirty="0"/>
          </a:p>
        </p:txBody>
      </p:sp>
      <p:sp>
        <p:nvSpPr>
          <p:cNvPr id="5" name="Espace réservé du texte 4">
            <a:extLst>
              <a:ext uri="{FF2B5EF4-FFF2-40B4-BE49-F238E27FC236}">
                <a16:creationId xmlns:a16="http://schemas.microsoft.com/office/drawing/2014/main" id="{F2E3C213-D65B-AB54-FFF5-32B68B4E6C1F}"/>
              </a:ext>
            </a:extLst>
          </p:cNvPr>
          <p:cNvSpPr>
            <a:spLocks noGrp="1"/>
          </p:cNvSpPr>
          <p:nvPr>
            <p:ph type="body" sz="quarter" idx="12"/>
          </p:nvPr>
        </p:nvSpPr>
        <p:spPr/>
        <p:txBody>
          <a:bodyPr/>
          <a:lstStyle/>
          <a:p>
            <a:r>
              <a:rPr lang="en-US" b="1" noProof="0" dirty="0" err="1"/>
              <a:t>PyAML</a:t>
            </a:r>
            <a:r>
              <a:rPr lang="en-US" b="1" noProof="0" dirty="0"/>
              <a:t> workshop</a:t>
            </a:r>
          </a:p>
          <a:p>
            <a:endParaRPr lang="en-US" noProof="0" dirty="0"/>
          </a:p>
          <a:p>
            <a:endParaRPr lang="en-US" noProof="0" dirty="0"/>
          </a:p>
          <a:p>
            <a:endParaRPr lang="en-US" noProof="0" dirty="0">
              <a:hlinkClick r:id="rId3"/>
            </a:endParaRPr>
          </a:p>
          <a:p>
            <a:endParaRPr lang="en-US" noProof="0" dirty="0">
              <a:hlinkClick r:id="rId3"/>
            </a:endParaRPr>
          </a:p>
          <a:p>
            <a:endParaRPr lang="en-US" noProof="0" dirty="0">
              <a:hlinkClick r:id="rId3"/>
            </a:endParaRPr>
          </a:p>
          <a:p>
            <a:pPr marL="0" indent="0">
              <a:buNone/>
            </a:pPr>
            <a:endParaRPr lang="en-US" noProof="0" dirty="0">
              <a:hlinkClick r:id="rId3"/>
            </a:endParaRPr>
          </a:p>
          <a:p>
            <a:r>
              <a:rPr lang="en-US" noProof="0" dirty="0">
                <a:hlinkClick r:id="rId3"/>
              </a:rPr>
              <a:t>IPAC2026</a:t>
            </a:r>
            <a:endParaRPr lang="en-US" noProof="0" dirty="0"/>
          </a:p>
          <a:p>
            <a:pPr lvl="1"/>
            <a:r>
              <a:rPr lang="en-US" noProof="0" dirty="0"/>
              <a:t>May 17- 22 2026, Deauville | Normandy | France</a:t>
            </a:r>
          </a:p>
        </p:txBody>
      </p:sp>
      <p:pic>
        <p:nvPicPr>
          <p:cNvPr id="2050" name="Picture 2">
            <a:extLst>
              <a:ext uri="{FF2B5EF4-FFF2-40B4-BE49-F238E27FC236}">
                <a16:creationId xmlns:a16="http://schemas.microsoft.com/office/drawing/2014/main" id="{2B7E10F8-7FDD-B4D0-A1D7-9730B4ED60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4152" y="786174"/>
            <a:ext cx="3865850" cy="5470542"/>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a:extLst>
              <a:ext uri="{FF2B5EF4-FFF2-40B4-BE49-F238E27FC236}">
                <a16:creationId xmlns:a16="http://schemas.microsoft.com/office/drawing/2014/main" id="{CE2C0EA0-5F5D-5D3C-FCC6-812CC63DD3E0}"/>
              </a:ext>
            </a:extLst>
          </p:cNvPr>
          <p:cNvPicPr>
            <a:picLocks noChangeAspect="1"/>
          </p:cNvPicPr>
          <p:nvPr/>
        </p:nvPicPr>
        <p:blipFill>
          <a:blip r:embed="rId5"/>
          <a:stretch>
            <a:fillRect/>
          </a:stretch>
        </p:blipFill>
        <p:spPr>
          <a:xfrm>
            <a:off x="575542" y="1772816"/>
            <a:ext cx="6336704" cy="1221408"/>
          </a:xfrm>
          <a:prstGeom prst="rect">
            <a:avLst/>
          </a:prstGeom>
        </p:spPr>
      </p:pic>
      <p:sp>
        <p:nvSpPr>
          <p:cNvPr id="7" name="ZoneTexte 6">
            <a:extLst>
              <a:ext uri="{FF2B5EF4-FFF2-40B4-BE49-F238E27FC236}">
                <a16:creationId xmlns:a16="http://schemas.microsoft.com/office/drawing/2014/main" id="{8FC76154-0683-4507-B5A2-4E135A3ED779}"/>
              </a:ext>
            </a:extLst>
          </p:cNvPr>
          <p:cNvSpPr txBox="1"/>
          <p:nvPr/>
        </p:nvSpPr>
        <p:spPr>
          <a:xfrm>
            <a:off x="3129972" y="2490006"/>
            <a:ext cx="2997615" cy="369332"/>
          </a:xfrm>
          <a:prstGeom prst="rect">
            <a:avLst/>
          </a:prstGeom>
          <a:noFill/>
        </p:spPr>
        <p:txBody>
          <a:bodyPr wrap="none" rtlCol="0">
            <a:spAutoFit/>
          </a:bodyPr>
          <a:lstStyle/>
          <a:p>
            <a:r>
              <a:rPr lang="en-US" noProof="0" dirty="0"/>
              <a:t>Organizer: V. GUBAIDULIN</a:t>
            </a:r>
          </a:p>
        </p:txBody>
      </p:sp>
    </p:spTree>
    <p:extLst>
      <p:ext uri="{BB962C8B-B14F-4D97-AF65-F5344CB8AC3E}">
        <p14:creationId xmlns:p14="http://schemas.microsoft.com/office/powerpoint/2010/main" val="2182783158"/>
      </p:ext>
    </p:extLst>
  </p:cSld>
  <p:clrMapOvr>
    <a:masterClrMapping/>
  </p:clrMapOvr>
</p:sld>
</file>

<file path=ppt/theme/theme1.xml><?xml version="1.0" encoding="utf-8"?>
<a:theme xmlns:a="http://schemas.openxmlformats.org/drawingml/2006/main" name="Couverture">
  <a:themeElements>
    <a:clrScheme name="Synchrotron SOLEIL">
      <a:dk1>
        <a:srgbClr val="000000"/>
      </a:dk1>
      <a:lt1>
        <a:srgbClr val="FFFFFF"/>
      </a:lt1>
      <a:dk2>
        <a:srgbClr val="004C9C"/>
      </a:dk2>
      <a:lt2>
        <a:srgbClr val="FBBA06"/>
      </a:lt2>
      <a:accent1>
        <a:srgbClr val="00ADA8"/>
      </a:accent1>
      <a:accent2>
        <a:srgbClr val="E73E2A"/>
      </a:accent2>
      <a:accent3>
        <a:srgbClr val="5BAC48"/>
      </a:accent3>
      <a:accent4>
        <a:srgbClr val="007DC6"/>
      </a:accent4>
      <a:accent5>
        <a:srgbClr val="9B3C8C"/>
      </a:accent5>
      <a:accent6>
        <a:srgbClr val="EA9600"/>
      </a:accent6>
      <a:hlink>
        <a:srgbClr val="000000"/>
      </a:hlink>
      <a:folHlink>
        <a:srgbClr val="7F7F7F"/>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2" id="{7CA92D39-095A-E642-AC97-2448C9AE94BD}" vid="{300158D6-9309-C24A-AF7B-3B13C0A92267}"/>
    </a:ext>
  </a:extLst>
</a:theme>
</file>

<file path=ppt/theme/theme2.xml><?xml version="1.0" encoding="utf-8"?>
<a:theme xmlns:a="http://schemas.openxmlformats.org/drawingml/2006/main" name="Titre - Fond blan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2" id="{7CA92D39-095A-E642-AC97-2448C9AE94BD}" vid="{10C82C8A-D953-B440-AE28-DE38EE38BC88}"/>
    </a:ext>
  </a:extLst>
</a:theme>
</file>

<file path=ppt/theme/theme3.xml><?xml version="1.0" encoding="utf-8"?>
<a:theme xmlns:a="http://schemas.openxmlformats.org/drawingml/2006/main" name="Titre - Fond foncé">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2" id="{7CA92D39-095A-E642-AC97-2448C9AE94BD}" vid="{F2C9B734-BE53-A74B-BD2C-DDB363C2086F}"/>
    </a:ext>
  </a:extLst>
</a:theme>
</file>

<file path=ppt/theme/theme4.xml><?xml version="1.0" encoding="utf-8"?>
<a:theme xmlns:a="http://schemas.openxmlformats.org/drawingml/2006/main" name="Diapositive - Fond blan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2" id="{7CA92D39-095A-E642-AC97-2448C9AE94BD}" vid="{E2233892-BA88-4945-A364-D2DFAFF0DFA9}"/>
    </a:ext>
  </a:extLst>
</a:theme>
</file>

<file path=ppt/theme/theme5.xml><?xml version="1.0" encoding="utf-8"?>
<a:theme xmlns:a="http://schemas.openxmlformats.org/drawingml/2006/main" name="Diapositive - Fond foncé">
  <a:themeElements>
    <a:clrScheme name="Synchrotron SOLEIL">
      <a:dk1>
        <a:srgbClr val="000000"/>
      </a:dk1>
      <a:lt1>
        <a:srgbClr val="FFFFFF"/>
      </a:lt1>
      <a:dk2>
        <a:srgbClr val="004C9C"/>
      </a:dk2>
      <a:lt2>
        <a:srgbClr val="FBBA06"/>
      </a:lt2>
      <a:accent1>
        <a:srgbClr val="00ADA8"/>
      </a:accent1>
      <a:accent2>
        <a:srgbClr val="E73E2A"/>
      </a:accent2>
      <a:accent3>
        <a:srgbClr val="5BAC48"/>
      </a:accent3>
      <a:accent4>
        <a:srgbClr val="007DC6"/>
      </a:accent4>
      <a:accent5>
        <a:srgbClr val="9B3C8C"/>
      </a:accent5>
      <a:accent6>
        <a:srgbClr val="EA9600"/>
      </a:accent6>
      <a:hlink>
        <a:srgbClr val="000000"/>
      </a:hlink>
      <a:folHlink>
        <a:srgbClr val="7F7F7F"/>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2" id="{7CA92D39-095A-E642-AC97-2448C9AE94BD}" vid="{83A924CC-CBE7-EB41-9573-9ACF89F9F852}"/>
    </a:ext>
  </a:ext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Couverture</Template>
  <TotalTime>1001</TotalTime>
  <Words>309</Words>
  <Application>Microsoft Macintosh PowerPoint</Application>
  <PresentationFormat>Grand écran</PresentationFormat>
  <Paragraphs>98</Paragraphs>
  <Slides>8</Slides>
  <Notes>1</Notes>
  <HiddenSlides>0</HiddenSlides>
  <MMClips>0</MMClips>
  <ScaleCrop>false</ScaleCrop>
  <HeadingPairs>
    <vt:vector size="6" baseType="variant">
      <vt:variant>
        <vt:lpstr>Polices utilisées</vt:lpstr>
      </vt:variant>
      <vt:variant>
        <vt:i4>4</vt:i4>
      </vt:variant>
      <vt:variant>
        <vt:lpstr>Thème</vt:lpstr>
      </vt:variant>
      <vt:variant>
        <vt:i4>5</vt:i4>
      </vt:variant>
      <vt:variant>
        <vt:lpstr>Titres des diapositives</vt:lpstr>
      </vt:variant>
      <vt:variant>
        <vt:i4>8</vt:i4>
      </vt:variant>
    </vt:vector>
  </HeadingPairs>
  <TitlesOfParts>
    <vt:vector size="17" baseType="lpstr">
      <vt:lpstr>Arial</vt:lpstr>
      <vt:lpstr>Calibri</vt:lpstr>
      <vt:lpstr>Comic Sans MS</vt:lpstr>
      <vt:lpstr>Times New Roman</vt:lpstr>
      <vt:lpstr>Couverture</vt:lpstr>
      <vt:lpstr>Titre - Fond blanc</vt:lpstr>
      <vt:lpstr>Titre - Fond foncé</vt:lpstr>
      <vt:lpstr>Diapositive - Fond blanc</vt:lpstr>
      <vt:lpstr>Diapositive - Fond foncé</vt:lpstr>
      <vt:lpstr>ESLS33</vt:lpstr>
      <vt:lpstr>Présentation PowerPoint</vt:lpstr>
      <vt:lpstr>Workshop Schedule</vt:lpstr>
      <vt:lpstr>Participants</vt:lpstr>
      <vt:lpstr>Workshop Program</vt:lpstr>
      <vt:lpstr>Workshop Dinner: Paris per Bus</vt:lpstr>
      <vt:lpstr>Safety Rules</vt:lpstr>
      <vt:lpstr>Conference &amp; Workshop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NADOLSKI Laurent</dc:creator>
  <cp:lastModifiedBy>NADOLSKI Laurent</cp:lastModifiedBy>
  <cp:revision>13</cp:revision>
  <cp:lastPrinted>2025-10-30T06:58:25Z</cp:lastPrinted>
  <dcterms:created xsi:type="dcterms:W3CDTF">2025-10-26T17:16:43Z</dcterms:created>
  <dcterms:modified xsi:type="dcterms:W3CDTF">2025-10-30T07:10:41Z</dcterms:modified>
</cp:coreProperties>
</file>