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6858000" cx="12192000"/>
  <p:notesSz cx="6858000" cy="9144000"/>
  <p:embeddedFontLst>
    <p:embeddedFont>
      <p:font typeface="Outfit"/>
      <p:regular r:id="rId15"/>
      <p:bold r:id="rId16"/>
    </p:embeddedFont>
    <p:embeddedFont>
      <p:font typeface="Open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1" roundtripDataSignature="AMtx7mje7AuauKKuXxl7OQ4vdA5cAdc7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Italic.fntdata"/><Relationship Id="rId21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Outfit-regular.fntdata"/><Relationship Id="rId14" Type="http://schemas.openxmlformats.org/officeDocument/2006/relationships/slide" Target="slides/slide8.xml"/><Relationship Id="rId17" Type="http://schemas.openxmlformats.org/officeDocument/2006/relationships/font" Target="fonts/OpenSans-regular.fntdata"/><Relationship Id="rId16" Type="http://schemas.openxmlformats.org/officeDocument/2006/relationships/font" Target="fonts/Outfit-bold.fntdata"/><Relationship Id="rId19" Type="http://schemas.openxmlformats.org/officeDocument/2006/relationships/font" Target="fonts/OpenSans-italic.fntdata"/><Relationship Id="rId18" Type="http://schemas.openxmlformats.org/officeDocument/2006/relationships/font" Target="fonts/OpenSa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5" name="Google Shape;215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Solo el título">
  <p:cSld name="6_Solo el título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0"/>
          <p:cNvSpPr txBox="1"/>
          <p:nvPr>
            <p:ph type="title"/>
          </p:nvPr>
        </p:nvSpPr>
        <p:spPr>
          <a:xfrm>
            <a:off x="643128" y="2445582"/>
            <a:ext cx="10905744" cy="580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rgbClr val="152F4E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0"/>
          <p:cNvSpPr/>
          <p:nvPr>
            <p:ph idx="2" type="pic"/>
          </p:nvPr>
        </p:nvSpPr>
        <p:spPr>
          <a:xfrm>
            <a:off x="-6493" y="4197096"/>
            <a:ext cx="12204985" cy="2660904"/>
          </a:xfrm>
          <a:prstGeom prst="rect">
            <a:avLst/>
          </a:prstGeom>
          <a:noFill/>
          <a:ln>
            <a:noFill/>
          </a:ln>
        </p:spPr>
      </p:sp>
      <p:sp>
        <p:nvSpPr>
          <p:cNvPr id="13" name="Google Shape;13;p20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9D9D9C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b="0" i="0" sz="1200" u="none" cap="none" strike="noStrike">
              <a:solidFill>
                <a:srgbClr val="9D9D9C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14" name="Google Shape;14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0962" y="1096473"/>
            <a:ext cx="2152800" cy="1074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olo el título">
  <p:cSld name="6_Solo el título 6">
    <p:bg>
      <p:bgPr>
        <a:solidFill>
          <a:srgbClr val="152F4E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6"/>
          <p:cNvSpPr/>
          <p:nvPr>
            <p:ph idx="2" type="pic"/>
          </p:nvPr>
        </p:nvSpPr>
        <p:spPr>
          <a:xfrm>
            <a:off x="6843861" y="0"/>
            <a:ext cx="5361124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26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b="0" i="0" sz="12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58" name="Google Shape;58;p26"/>
          <p:cNvSpPr txBox="1"/>
          <p:nvPr>
            <p:ph type="title"/>
          </p:nvPr>
        </p:nvSpPr>
        <p:spPr>
          <a:xfrm>
            <a:off x="993740" y="774589"/>
            <a:ext cx="4909119" cy="1563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9" name="Google Shape;59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727" y="6345656"/>
            <a:ext cx="1692000" cy="21196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6"/>
          <p:cNvSpPr txBox="1"/>
          <p:nvPr>
            <p:ph idx="1" type="body"/>
          </p:nvPr>
        </p:nvSpPr>
        <p:spPr>
          <a:xfrm>
            <a:off x="997233" y="2592730"/>
            <a:ext cx="4905625" cy="314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olo el título">
  <p:cSld name="6_Solo el título 7">
    <p:bg>
      <p:bgPr>
        <a:solidFill>
          <a:srgbClr val="152F4E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/>
          <p:nvPr>
            <p:ph idx="2" type="pic"/>
          </p:nvPr>
        </p:nvSpPr>
        <p:spPr>
          <a:xfrm>
            <a:off x="8066637" y="0"/>
            <a:ext cx="4138347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27"/>
          <p:cNvSpPr/>
          <p:nvPr>
            <p:ph idx="3" type="pic"/>
          </p:nvPr>
        </p:nvSpPr>
        <p:spPr>
          <a:xfrm>
            <a:off x="8066637" y="3429000"/>
            <a:ext cx="4138347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b="0" i="0" sz="12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65" name="Google Shape;65;p27"/>
          <p:cNvSpPr txBox="1"/>
          <p:nvPr>
            <p:ph type="title"/>
          </p:nvPr>
        </p:nvSpPr>
        <p:spPr>
          <a:xfrm>
            <a:off x="993740" y="774588"/>
            <a:ext cx="6158498" cy="1456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6" name="Google Shape;66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727" y="6345656"/>
            <a:ext cx="1692000" cy="21196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7"/>
          <p:cNvSpPr txBox="1"/>
          <p:nvPr>
            <p:ph idx="1" type="body"/>
          </p:nvPr>
        </p:nvSpPr>
        <p:spPr>
          <a:xfrm>
            <a:off x="969238" y="2481538"/>
            <a:ext cx="6158498" cy="3355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olo el título">
  <p:cSld name="6_Solo el título 8">
    <p:bg>
      <p:bgPr>
        <a:solidFill>
          <a:srgbClr val="152F4E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/>
          <p:nvPr>
            <p:ph idx="2" type="pic"/>
          </p:nvPr>
        </p:nvSpPr>
        <p:spPr>
          <a:xfrm>
            <a:off x="8066637" y="0"/>
            <a:ext cx="4138347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8"/>
          <p:cNvSpPr/>
          <p:nvPr>
            <p:ph idx="3" type="pic"/>
          </p:nvPr>
        </p:nvSpPr>
        <p:spPr>
          <a:xfrm>
            <a:off x="8066637" y="3429000"/>
            <a:ext cx="4138347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28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b="0" i="0" sz="12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72" name="Google Shape;72;p28"/>
          <p:cNvSpPr txBox="1"/>
          <p:nvPr>
            <p:ph type="title"/>
          </p:nvPr>
        </p:nvSpPr>
        <p:spPr>
          <a:xfrm>
            <a:off x="993740" y="774588"/>
            <a:ext cx="6158498" cy="1456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28"/>
          <p:cNvSpPr txBox="1"/>
          <p:nvPr>
            <p:ph idx="1" type="body"/>
          </p:nvPr>
        </p:nvSpPr>
        <p:spPr>
          <a:xfrm>
            <a:off x="993739" y="2481535"/>
            <a:ext cx="6158498" cy="854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F4E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4" name="Google Shape;74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727" y="6345656"/>
            <a:ext cx="1692000" cy="211963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8"/>
          <p:cNvSpPr txBox="1"/>
          <p:nvPr>
            <p:ph idx="4" type="body"/>
          </p:nvPr>
        </p:nvSpPr>
        <p:spPr>
          <a:xfrm>
            <a:off x="993739" y="3477102"/>
            <a:ext cx="6158498" cy="23286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Diapositiva de título">
  <p:cSld name="7_Diapositiva de título">
    <p:bg>
      <p:bgPr>
        <a:solidFill>
          <a:srgbClr val="152F4E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9"/>
          <p:cNvSpPr txBox="1"/>
          <p:nvPr>
            <p:ph type="title"/>
          </p:nvPr>
        </p:nvSpPr>
        <p:spPr>
          <a:xfrm>
            <a:off x="993740" y="774589"/>
            <a:ext cx="10204521" cy="580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92F56"/>
              </a:buClr>
              <a:buSzPts val="44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29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b="0" i="0" sz="12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79" name="Google Shape;79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727" y="6345656"/>
            <a:ext cx="1692000" cy="211963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9"/>
          <p:cNvSpPr txBox="1"/>
          <p:nvPr>
            <p:ph idx="1" type="body"/>
          </p:nvPr>
        </p:nvSpPr>
        <p:spPr>
          <a:xfrm>
            <a:off x="1018805" y="2185416"/>
            <a:ext cx="4747187" cy="3590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29"/>
          <p:cNvSpPr txBox="1"/>
          <p:nvPr>
            <p:ph idx="2" type="body"/>
          </p:nvPr>
        </p:nvSpPr>
        <p:spPr>
          <a:xfrm>
            <a:off x="6426008" y="2185416"/>
            <a:ext cx="4747187" cy="3590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Solo el título">
  <p:cSld name="6_Solo el título 9">
    <p:bg>
      <p:bgPr>
        <a:solidFill>
          <a:srgbClr val="152F4E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0"/>
          <p:cNvSpPr txBox="1"/>
          <p:nvPr/>
        </p:nvSpPr>
        <p:spPr>
          <a:xfrm>
            <a:off x="4456912" y="5342714"/>
            <a:ext cx="3278174" cy="553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Cerdanyola del Vallès (Barcelona) Spain</a:t>
            </a:r>
            <a:endParaRPr b="0" i="0" sz="10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Tel: (+34) 93 592 43 00</a:t>
            </a:r>
            <a:endParaRPr b="0" i="0" sz="10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" name="Google Shape;84;p30"/>
          <p:cNvSpPr txBox="1"/>
          <p:nvPr/>
        </p:nvSpPr>
        <p:spPr>
          <a:xfrm>
            <a:off x="4557728" y="3937977"/>
            <a:ext cx="3076541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b="0" i="0" sz="16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85" name="Google Shape;85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56286" y="2162305"/>
            <a:ext cx="3178800" cy="158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Solo el título">
  <p:cSld name="6_Solo el título 10">
    <p:bg>
      <p:bgPr>
        <a:solidFill>
          <a:srgbClr val="D1D8E9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2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9D9D9C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b="0" i="0" sz="1200" u="none" cap="none" strike="noStrike">
              <a:solidFill>
                <a:srgbClr val="9D9D9C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88" name="Google Shape;88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0780" y="1065955"/>
            <a:ext cx="2689200" cy="1342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Solo el título">
  <p:cSld name="6_Solo el título 11">
    <p:bg>
      <p:bgPr>
        <a:solidFill>
          <a:srgbClr val="D1D8E9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1"/>
          <p:cNvSpPr/>
          <p:nvPr>
            <p:ph idx="2" type="pic"/>
          </p:nvPr>
        </p:nvSpPr>
        <p:spPr>
          <a:xfrm>
            <a:off x="-6493" y="4197096"/>
            <a:ext cx="12204985" cy="2660904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31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9D9D9C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b="0" i="0" sz="1200" u="none" cap="none" strike="noStrike">
              <a:solidFill>
                <a:srgbClr val="9D9D9C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92" name="Google Shape;92;p31"/>
          <p:cNvSpPr txBox="1"/>
          <p:nvPr>
            <p:ph type="title"/>
          </p:nvPr>
        </p:nvSpPr>
        <p:spPr>
          <a:xfrm>
            <a:off x="643128" y="2445582"/>
            <a:ext cx="10905744" cy="580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rgbClr val="152F4E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3" name="Google Shape;93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0962" y="1096473"/>
            <a:ext cx="2152800" cy="1074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Solo el título">
  <p:cSld name="6_Solo el título 12">
    <p:bg>
      <p:bgPr>
        <a:solidFill>
          <a:srgbClr val="D1D8E9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2"/>
          <p:cNvSpPr/>
          <p:nvPr>
            <p:ph idx="2" type="pic"/>
          </p:nvPr>
        </p:nvSpPr>
        <p:spPr>
          <a:xfrm>
            <a:off x="5741043" y="0"/>
            <a:ext cx="6463942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32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9D9D9C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b="0" i="0" sz="1200" u="none" cap="none" strike="noStrike">
              <a:solidFill>
                <a:srgbClr val="9D9D9C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97" name="Google Shape;97;p32"/>
          <p:cNvSpPr txBox="1"/>
          <p:nvPr>
            <p:ph type="title"/>
          </p:nvPr>
        </p:nvSpPr>
        <p:spPr>
          <a:xfrm>
            <a:off x="643128" y="2531779"/>
            <a:ext cx="4438158" cy="3530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rgbClr val="152F4E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8" name="Google Shape;98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0962" y="1096473"/>
            <a:ext cx="2152800" cy="1074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2_Diapositiva de título 3">
    <p:bg>
      <p:bgPr>
        <a:solidFill>
          <a:srgbClr val="D1D8E9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4"/>
          <p:cNvSpPr txBox="1"/>
          <p:nvPr>
            <p:ph type="title"/>
          </p:nvPr>
        </p:nvSpPr>
        <p:spPr>
          <a:xfrm>
            <a:off x="993740" y="774589"/>
            <a:ext cx="10423197" cy="580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rgbClr val="152F4E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34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9D9D9C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b="0" i="0" sz="1200" u="none" cap="none" strike="noStrike">
              <a:solidFill>
                <a:srgbClr val="9D9D9C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102" name="Google Shape;102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2472" y="6402888"/>
            <a:ext cx="1659600" cy="20790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4"/>
          <p:cNvSpPr txBox="1"/>
          <p:nvPr>
            <p:ph idx="1" type="body"/>
          </p:nvPr>
        </p:nvSpPr>
        <p:spPr>
          <a:xfrm>
            <a:off x="987906" y="3433357"/>
            <a:ext cx="5108094" cy="2283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2_Diapositiva de título 4">
    <p:bg>
      <p:bgPr>
        <a:solidFill>
          <a:srgbClr val="D1D8E9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6"/>
          <p:cNvSpPr txBox="1"/>
          <p:nvPr>
            <p:ph type="title"/>
          </p:nvPr>
        </p:nvSpPr>
        <p:spPr>
          <a:xfrm>
            <a:off x="993740" y="774589"/>
            <a:ext cx="10204520" cy="580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rial"/>
              <a:buNone/>
              <a:defRPr b="1" i="0" sz="3600" u="none" cap="none" strike="noStrike">
                <a:solidFill>
                  <a:srgbClr val="152F4E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36"/>
          <p:cNvSpPr txBox="1"/>
          <p:nvPr>
            <p:ph idx="1" type="body"/>
          </p:nvPr>
        </p:nvSpPr>
        <p:spPr>
          <a:xfrm>
            <a:off x="993737" y="2081369"/>
            <a:ext cx="10204520" cy="753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F4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52F4E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36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9D9D9C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b="0" i="0" sz="1200" u="none" cap="none" strike="noStrike">
              <a:solidFill>
                <a:srgbClr val="9D9D9C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108" name="Google Shape;108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2472" y="6402888"/>
            <a:ext cx="1659600" cy="20790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6"/>
          <p:cNvSpPr txBox="1"/>
          <p:nvPr>
            <p:ph idx="2" type="body"/>
          </p:nvPr>
        </p:nvSpPr>
        <p:spPr>
          <a:xfrm>
            <a:off x="997226" y="2892169"/>
            <a:ext cx="10201031" cy="1939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Blanc4">
    <p:bg>
      <p:bgPr>
        <a:solidFill>
          <a:schemeClr val="l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1"/>
          <p:cNvSpPr txBox="1"/>
          <p:nvPr>
            <p:ph type="title"/>
          </p:nvPr>
        </p:nvSpPr>
        <p:spPr>
          <a:xfrm>
            <a:off x="993740" y="774589"/>
            <a:ext cx="10423197" cy="580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rgbClr val="152F4E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51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9D9D9C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b="0" i="0" sz="1200" u="none" cap="none" strike="noStrike">
              <a:solidFill>
                <a:srgbClr val="9D9D9C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19" name="Google Shape;19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2472" y="6402888"/>
            <a:ext cx="1659600" cy="20790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51"/>
          <p:cNvSpPr txBox="1"/>
          <p:nvPr>
            <p:ph idx="1" type="body"/>
          </p:nvPr>
        </p:nvSpPr>
        <p:spPr>
          <a:xfrm>
            <a:off x="987906" y="3433357"/>
            <a:ext cx="5108094" cy="2283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olo el título">
  <p:cSld name="6_Solo el título 13">
    <p:bg>
      <p:bgPr>
        <a:solidFill>
          <a:srgbClr val="D1D8E9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7"/>
          <p:cNvSpPr/>
          <p:nvPr>
            <p:ph idx="2" type="pic"/>
          </p:nvPr>
        </p:nvSpPr>
        <p:spPr>
          <a:xfrm>
            <a:off x="6843861" y="0"/>
            <a:ext cx="5361124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37"/>
          <p:cNvSpPr txBox="1"/>
          <p:nvPr>
            <p:ph type="title"/>
          </p:nvPr>
        </p:nvSpPr>
        <p:spPr>
          <a:xfrm>
            <a:off x="993740" y="774589"/>
            <a:ext cx="4909119" cy="1563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rial"/>
              <a:buNone/>
              <a:defRPr b="1" i="0" sz="3600" u="none" cap="none" strike="noStrike">
                <a:solidFill>
                  <a:srgbClr val="152F4E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37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9D9D9C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b="0" i="0" sz="1200" u="none" cap="none" strike="noStrike">
              <a:solidFill>
                <a:srgbClr val="9D9D9C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114" name="Google Shape;11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2472" y="6402888"/>
            <a:ext cx="1659600" cy="20790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7"/>
          <p:cNvSpPr txBox="1"/>
          <p:nvPr>
            <p:ph idx="1" type="body"/>
          </p:nvPr>
        </p:nvSpPr>
        <p:spPr>
          <a:xfrm>
            <a:off x="993739" y="2588470"/>
            <a:ext cx="4909118" cy="3185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olo el título">
  <p:cSld name="6_Solo el título 14">
    <p:bg>
      <p:bgPr>
        <a:solidFill>
          <a:srgbClr val="D1D8E9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8"/>
          <p:cNvSpPr/>
          <p:nvPr>
            <p:ph idx="2" type="pic"/>
          </p:nvPr>
        </p:nvSpPr>
        <p:spPr>
          <a:xfrm>
            <a:off x="8066637" y="0"/>
            <a:ext cx="4138347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38"/>
          <p:cNvSpPr/>
          <p:nvPr>
            <p:ph idx="3" type="pic"/>
          </p:nvPr>
        </p:nvSpPr>
        <p:spPr>
          <a:xfrm>
            <a:off x="8066637" y="3429000"/>
            <a:ext cx="4138347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38"/>
          <p:cNvSpPr txBox="1"/>
          <p:nvPr>
            <p:ph type="title"/>
          </p:nvPr>
        </p:nvSpPr>
        <p:spPr>
          <a:xfrm>
            <a:off x="993740" y="774588"/>
            <a:ext cx="6158498" cy="1456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rial"/>
              <a:buNone/>
              <a:defRPr b="1" i="0" sz="3600" u="none" cap="none" strike="noStrike">
                <a:solidFill>
                  <a:srgbClr val="152F4E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Google Shape;120;p38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9D9D9C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b="0" i="0" sz="1200" u="none" cap="none" strike="noStrike">
              <a:solidFill>
                <a:srgbClr val="9D9D9C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121" name="Google Shape;121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2472" y="6402888"/>
            <a:ext cx="1659600" cy="20790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8"/>
          <p:cNvSpPr txBox="1"/>
          <p:nvPr>
            <p:ph idx="1" type="body"/>
          </p:nvPr>
        </p:nvSpPr>
        <p:spPr>
          <a:xfrm>
            <a:off x="993740" y="2481535"/>
            <a:ext cx="6158498" cy="3296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olo el título">
  <p:cSld name="6_Solo el título 15">
    <p:bg>
      <p:bgPr>
        <a:solidFill>
          <a:srgbClr val="D1D8E9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9"/>
          <p:cNvSpPr/>
          <p:nvPr>
            <p:ph idx="2" type="pic"/>
          </p:nvPr>
        </p:nvSpPr>
        <p:spPr>
          <a:xfrm>
            <a:off x="8066637" y="0"/>
            <a:ext cx="4138347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39"/>
          <p:cNvSpPr/>
          <p:nvPr>
            <p:ph idx="3" type="pic"/>
          </p:nvPr>
        </p:nvSpPr>
        <p:spPr>
          <a:xfrm>
            <a:off x="8066637" y="3429000"/>
            <a:ext cx="4138347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39"/>
          <p:cNvSpPr txBox="1"/>
          <p:nvPr>
            <p:ph type="title"/>
          </p:nvPr>
        </p:nvSpPr>
        <p:spPr>
          <a:xfrm>
            <a:off x="993740" y="774588"/>
            <a:ext cx="6158498" cy="1456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rial"/>
              <a:buNone/>
              <a:defRPr b="1" i="0" sz="3600" u="none" cap="none" strike="noStrike">
                <a:solidFill>
                  <a:srgbClr val="152F4E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Google Shape;127;p39"/>
          <p:cNvSpPr txBox="1"/>
          <p:nvPr>
            <p:ph idx="1" type="body"/>
          </p:nvPr>
        </p:nvSpPr>
        <p:spPr>
          <a:xfrm>
            <a:off x="993739" y="2481535"/>
            <a:ext cx="6158498" cy="854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F4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52F4E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Google Shape;128;p39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9D9D9C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b="0" i="0" sz="1200" u="none" cap="none" strike="noStrike">
              <a:solidFill>
                <a:srgbClr val="9D9D9C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129" name="Google Shape;129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2472" y="6402888"/>
            <a:ext cx="1659600" cy="20790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9"/>
          <p:cNvSpPr txBox="1"/>
          <p:nvPr>
            <p:ph idx="4" type="body"/>
          </p:nvPr>
        </p:nvSpPr>
        <p:spPr>
          <a:xfrm>
            <a:off x="993738" y="3429000"/>
            <a:ext cx="6158498" cy="23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Diapositiva de título">
  <p:cSld name="7_Diapositiva de título 2">
    <p:bg>
      <p:bgPr>
        <a:solidFill>
          <a:srgbClr val="D1D8E9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0"/>
          <p:cNvSpPr txBox="1"/>
          <p:nvPr>
            <p:ph type="title"/>
          </p:nvPr>
        </p:nvSpPr>
        <p:spPr>
          <a:xfrm>
            <a:off x="993740" y="774589"/>
            <a:ext cx="10204521" cy="580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92F56"/>
              </a:buClr>
              <a:buSzPts val="4400"/>
              <a:buFont typeface="Arial"/>
              <a:buNone/>
              <a:defRPr b="1" i="0" sz="3600" u="none" cap="none" strike="noStrike">
                <a:solidFill>
                  <a:srgbClr val="152F4E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40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9D9D9C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b="0" i="0" sz="1200" u="none" cap="none" strike="noStrike">
              <a:solidFill>
                <a:srgbClr val="9D9D9C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134" name="Google Shape;134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2472" y="6402888"/>
            <a:ext cx="1659600" cy="20790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0"/>
          <p:cNvSpPr txBox="1"/>
          <p:nvPr>
            <p:ph idx="1" type="body"/>
          </p:nvPr>
        </p:nvSpPr>
        <p:spPr>
          <a:xfrm>
            <a:off x="993736" y="2185415"/>
            <a:ext cx="4747186" cy="3454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Google Shape;136;p40"/>
          <p:cNvSpPr txBox="1"/>
          <p:nvPr>
            <p:ph idx="2" type="body"/>
          </p:nvPr>
        </p:nvSpPr>
        <p:spPr>
          <a:xfrm>
            <a:off x="6451077" y="2171917"/>
            <a:ext cx="4747186" cy="3454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Solo el título">
  <p:cSld name="6_Solo el título 16">
    <p:bg>
      <p:bgPr>
        <a:solidFill>
          <a:srgbClr val="D1D8E9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2"/>
          <p:cNvSpPr txBox="1"/>
          <p:nvPr/>
        </p:nvSpPr>
        <p:spPr>
          <a:xfrm>
            <a:off x="4456912" y="5342714"/>
            <a:ext cx="3278174" cy="553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000" u="none" cap="none" strike="noStrike">
                <a:solidFill>
                  <a:srgbClr val="152F4E"/>
                </a:solidFill>
                <a:latin typeface="Open Sans"/>
                <a:ea typeface="Open Sans"/>
                <a:cs typeface="Open Sans"/>
                <a:sym typeface="Open Sans"/>
              </a:rPr>
              <a:t>Cerdanyola del Vallès (Barcelona) Spain</a:t>
            </a:r>
            <a:endParaRPr b="0" i="0" sz="1000" u="none" cap="none" strike="noStrike">
              <a:solidFill>
                <a:srgbClr val="152F4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000" u="none" cap="none" strike="noStrike">
                <a:solidFill>
                  <a:srgbClr val="152F4E"/>
                </a:solidFill>
                <a:latin typeface="Open Sans"/>
                <a:ea typeface="Open Sans"/>
                <a:cs typeface="Open Sans"/>
                <a:sym typeface="Open Sans"/>
              </a:rPr>
              <a:t>Tel: (+34) 93 592 43 00</a:t>
            </a:r>
            <a:endParaRPr b="0" i="0" sz="1000" u="none" cap="none" strike="noStrike">
              <a:solidFill>
                <a:srgbClr val="152F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" name="Google Shape;139;p42"/>
          <p:cNvSpPr txBox="1"/>
          <p:nvPr/>
        </p:nvSpPr>
        <p:spPr>
          <a:xfrm>
            <a:off x="4557728" y="3937977"/>
            <a:ext cx="3076541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152F4E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b="0" i="0" sz="1600" u="none" cap="none" strike="noStrike">
              <a:solidFill>
                <a:srgbClr val="152F4E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140" name="Google Shape;140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56269" y="2199011"/>
            <a:ext cx="3078000" cy="1536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Solo el título">
  <p:cSld name="6_Solo el título 17">
    <p:bg>
      <p:bgPr>
        <a:solidFill>
          <a:srgbClr val="3858A4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4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b="0" i="0" sz="12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143" name="Google Shape;143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7580" y="991311"/>
            <a:ext cx="2775600" cy="1385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Solo el título">
  <p:cSld name="6_Solo el título 18">
    <p:bg>
      <p:bgPr>
        <a:solidFill>
          <a:srgbClr val="3858A4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6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b="0" i="0" sz="12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46" name="Google Shape;146;p46"/>
          <p:cNvSpPr/>
          <p:nvPr>
            <p:ph idx="2" type="pic"/>
          </p:nvPr>
        </p:nvSpPr>
        <p:spPr>
          <a:xfrm>
            <a:off x="-6493" y="4197096"/>
            <a:ext cx="12204985" cy="2660904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p46"/>
          <p:cNvSpPr txBox="1"/>
          <p:nvPr>
            <p:ph type="title"/>
          </p:nvPr>
        </p:nvSpPr>
        <p:spPr>
          <a:xfrm>
            <a:off x="643128" y="2445582"/>
            <a:ext cx="10905744" cy="580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8" name="Google Shape;148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9588" y="829564"/>
            <a:ext cx="2282400" cy="1139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Solo el título">
  <p:cSld name="6_Solo el título 19">
    <p:bg>
      <p:bgPr>
        <a:solidFill>
          <a:srgbClr val="3858A4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8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b="0" i="0" sz="12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51" name="Google Shape;151;p48"/>
          <p:cNvSpPr/>
          <p:nvPr>
            <p:ph idx="2" type="pic"/>
          </p:nvPr>
        </p:nvSpPr>
        <p:spPr>
          <a:xfrm>
            <a:off x="5741043" y="0"/>
            <a:ext cx="6463942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p48"/>
          <p:cNvSpPr txBox="1"/>
          <p:nvPr>
            <p:ph type="title"/>
          </p:nvPr>
        </p:nvSpPr>
        <p:spPr>
          <a:xfrm>
            <a:off x="643128" y="2531779"/>
            <a:ext cx="4438158" cy="3530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3" name="Google Shape;153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9588" y="829564"/>
            <a:ext cx="2282400" cy="1139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2_Diapositiva de título 5">
    <p:bg>
      <p:bgPr>
        <a:solidFill>
          <a:srgbClr val="3858A4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5"/>
          <p:cNvSpPr txBox="1"/>
          <p:nvPr>
            <p:ph type="title"/>
          </p:nvPr>
        </p:nvSpPr>
        <p:spPr>
          <a:xfrm>
            <a:off x="993740" y="774589"/>
            <a:ext cx="10423197" cy="580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6" name="Google Shape;156;p85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b="0" i="0" sz="12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157" name="Google Shape;157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727" y="6345656"/>
            <a:ext cx="1692000" cy="211963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85"/>
          <p:cNvSpPr txBox="1"/>
          <p:nvPr>
            <p:ph idx="1" type="body"/>
          </p:nvPr>
        </p:nvSpPr>
        <p:spPr>
          <a:xfrm>
            <a:off x="987904" y="3429000"/>
            <a:ext cx="5102258" cy="2298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2_Diapositiva de título 6">
    <p:bg>
      <p:bgPr>
        <a:solidFill>
          <a:srgbClr val="3858A4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6"/>
          <p:cNvSpPr txBox="1"/>
          <p:nvPr>
            <p:ph type="title"/>
          </p:nvPr>
        </p:nvSpPr>
        <p:spPr>
          <a:xfrm>
            <a:off x="993740" y="774589"/>
            <a:ext cx="10204520" cy="580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1" name="Google Shape;161;p86"/>
          <p:cNvSpPr txBox="1"/>
          <p:nvPr>
            <p:ph idx="1" type="body"/>
          </p:nvPr>
        </p:nvSpPr>
        <p:spPr>
          <a:xfrm>
            <a:off x="993737" y="2081369"/>
            <a:ext cx="10204520" cy="753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F4E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2" name="Google Shape;162;p86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b="0" i="0" sz="12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163" name="Google Shape;163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727" y="6345656"/>
            <a:ext cx="1692000" cy="21196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86"/>
          <p:cNvSpPr txBox="1"/>
          <p:nvPr>
            <p:ph idx="2" type="body"/>
          </p:nvPr>
        </p:nvSpPr>
        <p:spPr>
          <a:xfrm>
            <a:off x="1015889" y="2891184"/>
            <a:ext cx="10204520" cy="1924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Solo el título">
  <p:cSld name="6_Solo el título"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643128" y="2445582"/>
            <a:ext cx="10905744" cy="580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rgbClr val="152F4E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19"/>
          <p:cNvSpPr/>
          <p:nvPr>
            <p:ph idx="2" type="pic"/>
          </p:nvPr>
        </p:nvSpPr>
        <p:spPr>
          <a:xfrm>
            <a:off x="-6493" y="4197096"/>
            <a:ext cx="12204985" cy="2660904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19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9D9D9C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b="0" i="0" sz="1200" u="none" cap="none" strike="noStrike">
              <a:solidFill>
                <a:srgbClr val="9D9D9C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25" name="Google Shape;25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0962" y="1096473"/>
            <a:ext cx="2152800" cy="1074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olo el título">
  <p:cSld name="3_Solo el título">
    <p:bg>
      <p:bgPr>
        <a:solidFill>
          <a:srgbClr val="3858A4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7"/>
          <p:cNvSpPr/>
          <p:nvPr>
            <p:ph idx="2" type="pic"/>
          </p:nvPr>
        </p:nvSpPr>
        <p:spPr>
          <a:xfrm>
            <a:off x="6843861" y="0"/>
            <a:ext cx="5361124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87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b="0" i="0" sz="12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68" name="Google Shape;168;p87"/>
          <p:cNvSpPr txBox="1"/>
          <p:nvPr>
            <p:ph type="title"/>
          </p:nvPr>
        </p:nvSpPr>
        <p:spPr>
          <a:xfrm>
            <a:off x="993740" y="774589"/>
            <a:ext cx="4909119" cy="1563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9" name="Google Shape;16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727" y="6345656"/>
            <a:ext cx="1692000" cy="211963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87"/>
          <p:cNvSpPr txBox="1"/>
          <p:nvPr>
            <p:ph idx="1" type="body"/>
          </p:nvPr>
        </p:nvSpPr>
        <p:spPr>
          <a:xfrm>
            <a:off x="997233" y="2592730"/>
            <a:ext cx="4905625" cy="314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olo el título">
  <p:cSld name="3_Solo el título 2">
    <p:bg>
      <p:bgPr>
        <a:solidFill>
          <a:srgbClr val="3858A4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8"/>
          <p:cNvSpPr/>
          <p:nvPr>
            <p:ph idx="2" type="pic"/>
          </p:nvPr>
        </p:nvSpPr>
        <p:spPr>
          <a:xfrm>
            <a:off x="8066637" y="0"/>
            <a:ext cx="4138347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173" name="Google Shape;173;p88"/>
          <p:cNvSpPr/>
          <p:nvPr>
            <p:ph idx="3" type="pic"/>
          </p:nvPr>
        </p:nvSpPr>
        <p:spPr>
          <a:xfrm>
            <a:off x="8066637" y="3429000"/>
            <a:ext cx="4138347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88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b="0" i="0" sz="12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75" name="Google Shape;175;p88"/>
          <p:cNvSpPr txBox="1"/>
          <p:nvPr>
            <p:ph type="title"/>
          </p:nvPr>
        </p:nvSpPr>
        <p:spPr>
          <a:xfrm>
            <a:off x="993740" y="774588"/>
            <a:ext cx="6158498" cy="1456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6" name="Google Shape;17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727" y="6345656"/>
            <a:ext cx="1692000" cy="211963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88"/>
          <p:cNvSpPr txBox="1"/>
          <p:nvPr>
            <p:ph idx="1" type="body"/>
          </p:nvPr>
        </p:nvSpPr>
        <p:spPr>
          <a:xfrm>
            <a:off x="997231" y="2481538"/>
            <a:ext cx="6158498" cy="3355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olo el título">
  <p:cSld name="3_Solo el título 3">
    <p:bg>
      <p:bgPr>
        <a:solidFill>
          <a:srgbClr val="3858A4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9"/>
          <p:cNvSpPr/>
          <p:nvPr>
            <p:ph idx="2" type="pic"/>
          </p:nvPr>
        </p:nvSpPr>
        <p:spPr>
          <a:xfrm>
            <a:off x="8066637" y="0"/>
            <a:ext cx="4138347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180" name="Google Shape;180;p89"/>
          <p:cNvSpPr/>
          <p:nvPr>
            <p:ph idx="3" type="pic"/>
          </p:nvPr>
        </p:nvSpPr>
        <p:spPr>
          <a:xfrm>
            <a:off x="8066637" y="3429000"/>
            <a:ext cx="4138347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p89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b="0" i="0" sz="12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82" name="Google Shape;182;p89"/>
          <p:cNvSpPr txBox="1"/>
          <p:nvPr>
            <p:ph type="title"/>
          </p:nvPr>
        </p:nvSpPr>
        <p:spPr>
          <a:xfrm>
            <a:off x="993740" y="774588"/>
            <a:ext cx="6158498" cy="1456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3" name="Google Shape;183;p89"/>
          <p:cNvSpPr txBox="1"/>
          <p:nvPr>
            <p:ph idx="1" type="body"/>
          </p:nvPr>
        </p:nvSpPr>
        <p:spPr>
          <a:xfrm>
            <a:off x="993739" y="2481535"/>
            <a:ext cx="6158498" cy="854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F4E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84" name="Google Shape;184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727" y="6345656"/>
            <a:ext cx="1692000" cy="21196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89"/>
          <p:cNvSpPr txBox="1"/>
          <p:nvPr>
            <p:ph idx="4" type="body"/>
          </p:nvPr>
        </p:nvSpPr>
        <p:spPr>
          <a:xfrm>
            <a:off x="993739" y="3477102"/>
            <a:ext cx="6158498" cy="23286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Diapositiva de título">
  <p:cSld name="7_Diapositiva de título 3">
    <p:bg>
      <p:bgPr>
        <a:solidFill>
          <a:srgbClr val="3858A4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0"/>
          <p:cNvSpPr txBox="1"/>
          <p:nvPr>
            <p:ph type="title"/>
          </p:nvPr>
        </p:nvSpPr>
        <p:spPr>
          <a:xfrm>
            <a:off x="993740" y="774589"/>
            <a:ext cx="10204521" cy="580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92F56"/>
              </a:buClr>
              <a:buSzPts val="44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8" name="Google Shape;188;p90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b="0" i="0" sz="12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189" name="Google Shape;189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727" y="6345656"/>
            <a:ext cx="1692000" cy="211963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90"/>
          <p:cNvSpPr txBox="1"/>
          <p:nvPr>
            <p:ph idx="1" type="body"/>
          </p:nvPr>
        </p:nvSpPr>
        <p:spPr>
          <a:xfrm>
            <a:off x="1018805" y="2185416"/>
            <a:ext cx="4747187" cy="3590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1" name="Google Shape;191;p90"/>
          <p:cNvSpPr txBox="1"/>
          <p:nvPr>
            <p:ph idx="2" type="body"/>
          </p:nvPr>
        </p:nvSpPr>
        <p:spPr>
          <a:xfrm>
            <a:off x="6426008" y="2185416"/>
            <a:ext cx="4747187" cy="3590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Solo el título">
  <p:cSld name="6_Solo el título 20">
    <p:bg>
      <p:bgPr>
        <a:solidFill>
          <a:srgbClr val="3858A4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1"/>
          <p:cNvSpPr txBox="1"/>
          <p:nvPr/>
        </p:nvSpPr>
        <p:spPr>
          <a:xfrm>
            <a:off x="4456912" y="5342714"/>
            <a:ext cx="3278174" cy="553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Cerdanyola del Vallès (Barcelona) Spain</a:t>
            </a:r>
            <a:endParaRPr b="0" i="0" sz="10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Tel: (+34) 93 592 43 00</a:t>
            </a:r>
            <a:endParaRPr b="0" i="0" sz="10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4" name="Google Shape;194;p91"/>
          <p:cNvSpPr txBox="1"/>
          <p:nvPr/>
        </p:nvSpPr>
        <p:spPr>
          <a:xfrm>
            <a:off x="4557728" y="3937977"/>
            <a:ext cx="3076541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b="0" i="0" sz="16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195" name="Google Shape;195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06015" y="2076905"/>
            <a:ext cx="3179966" cy="1688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Solo el título">
  <p:cSld name="6_Solo el título 2"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0"/>
          <p:cNvSpPr txBox="1"/>
          <p:nvPr>
            <p:ph type="title"/>
          </p:nvPr>
        </p:nvSpPr>
        <p:spPr>
          <a:xfrm>
            <a:off x="643128" y="2531779"/>
            <a:ext cx="4438158" cy="3530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rgbClr val="152F4E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50"/>
          <p:cNvSpPr/>
          <p:nvPr>
            <p:ph idx="2" type="pic"/>
          </p:nvPr>
        </p:nvSpPr>
        <p:spPr>
          <a:xfrm>
            <a:off x="5741043" y="0"/>
            <a:ext cx="6463942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50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9D9D9C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b="0" i="0" sz="1200" u="none" cap="none" strike="noStrike">
              <a:solidFill>
                <a:srgbClr val="9D9D9C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30" name="Google Shape;30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0962" y="1096473"/>
            <a:ext cx="2152800" cy="1074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Solo el título">
  <p:cSld name="6_Solo el título 3">
    <p:bg>
      <p:bgPr>
        <a:solidFill>
          <a:srgbClr val="152F4E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b="0" i="0" sz="12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33" name="Google Shape;33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7580" y="991311"/>
            <a:ext cx="2775600" cy="1385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Solo el título">
  <p:cSld name="6_Solo el título 4">
    <p:bg>
      <p:bgPr>
        <a:solidFill>
          <a:srgbClr val="152F4E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b="0" i="0" sz="12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36" name="Google Shape;36;p22"/>
          <p:cNvSpPr/>
          <p:nvPr>
            <p:ph idx="2" type="pic"/>
          </p:nvPr>
        </p:nvSpPr>
        <p:spPr>
          <a:xfrm>
            <a:off x="-6493" y="4197096"/>
            <a:ext cx="12204985" cy="2660904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22"/>
          <p:cNvSpPr txBox="1"/>
          <p:nvPr>
            <p:ph type="title"/>
          </p:nvPr>
        </p:nvSpPr>
        <p:spPr>
          <a:xfrm>
            <a:off x="643128" y="2445582"/>
            <a:ext cx="10905744" cy="580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8" name="Google Shape;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9588" y="829564"/>
            <a:ext cx="2282400" cy="1139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Solo el título">
  <p:cSld name="6_Solo el título 5">
    <p:bg>
      <p:bgPr>
        <a:solidFill>
          <a:srgbClr val="152F4E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b="0" i="0" sz="12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41" name="Google Shape;41;p23"/>
          <p:cNvSpPr/>
          <p:nvPr>
            <p:ph idx="2" type="pic"/>
          </p:nvPr>
        </p:nvSpPr>
        <p:spPr>
          <a:xfrm>
            <a:off x="5741043" y="0"/>
            <a:ext cx="6463942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23"/>
          <p:cNvSpPr txBox="1"/>
          <p:nvPr>
            <p:ph type="title"/>
          </p:nvPr>
        </p:nvSpPr>
        <p:spPr>
          <a:xfrm>
            <a:off x="643128" y="2531779"/>
            <a:ext cx="4438158" cy="3530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3" name="Google Shape;4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9588" y="829564"/>
            <a:ext cx="2282400" cy="1139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2_Diapositiva de título">
    <p:bg>
      <p:bgPr>
        <a:solidFill>
          <a:srgbClr val="152F4E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/>
          <p:nvPr>
            <p:ph type="title"/>
          </p:nvPr>
        </p:nvSpPr>
        <p:spPr>
          <a:xfrm>
            <a:off x="993740" y="774589"/>
            <a:ext cx="10423197" cy="580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24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b="0" i="0" sz="12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47" name="Google Shape;4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727" y="6345656"/>
            <a:ext cx="1692000" cy="211963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4"/>
          <p:cNvSpPr txBox="1"/>
          <p:nvPr>
            <p:ph idx="1" type="body"/>
          </p:nvPr>
        </p:nvSpPr>
        <p:spPr>
          <a:xfrm>
            <a:off x="987904" y="3268980"/>
            <a:ext cx="3826698" cy="2458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2_Diapositiva de título 2">
    <p:bg>
      <p:bgPr>
        <a:solidFill>
          <a:srgbClr val="152F4E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/>
          <p:nvPr>
            <p:ph type="title"/>
          </p:nvPr>
        </p:nvSpPr>
        <p:spPr>
          <a:xfrm>
            <a:off x="993740" y="774589"/>
            <a:ext cx="10204520" cy="580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25"/>
          <p:cNvSpPr txBox="1"/>
          <p:nvPr>
            <p:ph idx="1" type="body"/>
          </p:nvPr>
        </p:nvSpPr>
        <p:spPr>
          <a:xfrm>
            <a:off x="993737" y="2081369"/>
            <a:ext cx="10204520" cy="753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F4E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25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b="0" i="0" sz="12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53" name="Google Shape;53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727" y="6345656"/>
            <a:ext cx="1692000" cy="211963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5"/>
          <p:cNvSpPr txBox="1"/>
          <p:nvPr>
            <p:ph idx="2" type="body"/>
          </p:nvPr>
        </p:nvSpPr>
        <p:spPr>
          <a:xfrm>
            <a:off x="1015889" y="2891184"/>
            <a:ext cx="10204520" cy="1924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26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28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29" Type="http://schemas.openxmlformats.org/officeDocument/2006/relationships/slideLayout" Target="../slideLayouts/slideLayout30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31" Type="http://schemas.openxmlformats.org/officeDocument/2006/relationships/slideLayout" Target="../slideLayouts/slideLayout32.xml"/><Relationship Id="rId3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3.xml"/><Relationship Id="rId34" Type="http://schemas.openxmlformats.org/officeDocument/2006/relationships/theme" Target="../theme/theme3.xml"/><Relationship Id="rId1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hyperlink" Target="https://taurus-scada.org/users/ui/trend.html#spectrograms-2d-trends" TargetMode="External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hyperlink" Target="https://plotpy.readthedocs.io/en/latest/index.html" TargetMode="External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hyperlink" Target="https://commons.wikimedia.org/wiki/File:Question_mark_1.svg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hyperlink" Target="https://commons.wikimedia.org/wiki/File:Question_mark_1.sv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"/>
          <p:cNvSpPr txBox="1"/>
          <p:nvPr>
            <p:ph type="title"/>
          </p:nvPr>
        </p:nvSpPr>
        <p:spPr>
          <a:xfrm>
            <a:off x="3481431" y="725839"/>
            <a:ext cx="8495280" cy="935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Taurus 2D Plot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89882" y="1906902"/>
            <a:ext cx="7619048" cy="457142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6"/>
          <p:cNvSpPr txBox="1"/>
          <p:nvPr/>
        </p:nvSpPr>
        <p:spPr>
          <a:xfrm>
            <a:off x="623983" y="4391117"/>
            <a:ext cx="3173034" cy="2087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rPr>
              <a:t>Emilio Morales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rPr>
              <a:t>Jose A. Ramos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rPr>
              <a:t>Zbignew Reszela</a:t>
            </a:r>
            <a:endParaRPr b="0" i="0" sz="2400" u="none" cap="none" strike="noStrike">
              <a:solidFill>
                <a:srgbClr val="152F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rPr>
              <a:t>Sergi Rubio-Manrique</a:t>
            </a:r>
            <a:endParaRPr b="0" i="0" sz="2400" u="none" cap="none" strike="noStrike">
              <a:solidFill>
                <a:srgbClr val="152F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rPr>
              <a:t>Oriol Vallcorba</a:t>
            </a:r>
            <a:endParaRPr b="0" i="0" sz="2400" u="none" cap="none" strike="noStrike">
              <a:solidFill>
                <a:srgbClr val="152F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2515" y="2899243"/>
            <a:ext cx="2286000" cy="1104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"/>
          <p:cNvSpPr txBox="1"/>
          <p:nvPr>
            <p:ph type="title"/>
          </p:nvPr>
        </p:nvSpPr>
        <p:spPr>
          <a:xfrm>
            <a:off x="993740" y="774589"/>
            <a:ext cx="10423197" cy="580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Index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7"/>
          <p:cNvSpPr txBox="1"/>
          <p:nvPr>
            <p:ph idx="1" type="body"/>
          </p:nvPr>
        </p:nvSpPr>
        <p:spPr>
          <a:xfrm>
            <a:off x="993740" y="2292051"/>
            <a:ext cx="4545414" cy="2719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Introduction</a:t>
            </a:r>
            <a:endParaRPr sz="2400"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Available widgets</a:t>
            </a:r>
            <a:endParaRPr sz="2400"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Migration - plotpy</a:t>
            </a:r>
            <a:endParaRPr sz="2400"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Work in progress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Proposals?</a:t>
            </a:r>
            <a:endParaRPr sz="2400"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Questions</a:t>
            </a:r>
            <a:endParaRPr sz="2400"/>
          </a:p>
          <a:p>
            <a:pPr indent="-222250" lvl="1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sz="1900"/>
          </a:p>
        </p:txBody>
      </p:sp>
      <p:pic>
        <p:nvPicPr>
          <p:cNvPr id="210" name="Google Shape;21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1638" y="6085820"/>
            <a:ext cx="1447445" cy="69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09893" y="2451586"/>
            <a:ext cx="2010892" cy="2010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"/>
          <p:cNvSpPr txBox="1"/>
          <p:nvPr>
            <p:ph type="title"/>
          </p:nvPr>
        </p:nvSpPr>
        <p:spPr>
          <a:xfrm>
            <a:off x="993740" y="774589"/>
            <a:ext cx="10423197" cy="580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218" name="Google Shape;218;p8"/>
          <p:cNvSpPr txBox="1"/>
          <p:nvPr>
            <p:ph idx="1" type="body"/>
          </p:nvPr>
        </p:nvSpPr>
        <p:spPr>
          <a:xfrm>
            <a:off x="993740" y="2116998"/>
            <a:ext cx="5653245" cy="2609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Taurus offers a catalog of 2D widgets.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Represent diverse kind of data:</a:t>
            </a:r>
            <a:endParaRPr/>
          </a:p>
          <a:p>
            <a:pPr indent="-342900" lvl="1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Images</a:t>
            </a:r>
            <a:endParaRPr/>
          </a:p>
          <a:p>
            <a:pPr indent="-342900" lvl="1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Heatmaps</a:t>
            </a:r>
            <a:endParaRPr sz="1600"/>
          </a:p>
          <a:p>
            <a:pPr indent="-342900" lvl="1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Spectrograms</a:t>
            </a:r>
            <a:endParaRPr/>
          </a:p>
          <a:p>
            <a:pPr indent="-342900" lvl="1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…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Using legacy guiqwt Widgets</a:t>
            </a:r>
            <a:endParaRPr/>
          </a:p>
          <a:p>
            <a:pPr indent="-342900" lvl="1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Not maintained anymore.</a:t>
            </a:r>
            <a:endParaRPr/>
          </a:p>
          <a:p>
            <a:pPr indent="-342900" lvl="1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Unify plotting tools like taurus-pyqtgraph</a:t>
            </a:r>
            <a:endParaRPr sz="1600"/>
          </a:p>
        </p:txBody>
      </p:sp>
      <p:pic>
        <p:nvPicPr>
          <p:cNvPr id="219" name="Google Shape;21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1638" y="6085820"/>
            <a:ext cx="1447445" cy="69924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8"/>
          <p:cNvSpPr/>
          <p:nvPr/>
        </p:nvSpPr>
        <p:spPr>
          <a:xfrm>
            <a:off x="8386673" y="4824873"/>
            <a:ext cx="1845377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TaurusTrend2D. Credits: </a:t>
            </a:r>
            <a:r>
              <a:rPr b="0" i="0" lang="en-US" sz="9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Taurus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57391" y="2086074"/>
            <a:ext cx="3730818" cy="2640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 txBox="1"/>
          <p:nvPr>
            <p:ph type="title"/>
          </p:nvPr>
        </p:nvSpPr>
        <p:spPr>
          <a:xfrm>
            <a:off x="993740" y="774589"/>
            <a:ext cx="10423197" cy="580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Available Widgets</a:t>
            </a:r>
            <a:endParaRPr/>
          </a:p>
        </p:txBody>
      </p:sp>
      <p:sp>
        <p:nvSpPr>
          <p:cNvPr id="227" name="Google Shape;227;p11"/>
          <p:cNvSpPr txBox="1"/>
          <p:nvPr>
            <p:ph idx="1" type="body"/>
          </p:nvPr>
        </p:nvSpPr>
        <p:spPr>
          <a:xfrm>
            <a:off x="987906" y="1529862"/>
            <a:ext cx="4727094" cy="4187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TaurusImage</a:t>
            </a:r>
            <a:endParaRPr b="1" sz="2000"/>
          </a:p>
        </p:txBody>
      </p:sp>
      <p:pic>
        <p:nvPicPr>
          <p:cNvPr id="228" name="Google Shape;22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1638" y="6085820"/>
            <a:ext cx="1447445" cy="699249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1"/>
          <p:cNvSpPr txBox="1"/>
          <p:nvPr/>
        </p:nvSpPr>
        <p:spPr>
          <a:xfrm>
            <a:off x="6689843" y="1626923"/>
            <a:ext cx="4727100" cy="41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rPr>
              <a:t>TaurusTrend2D</a:t>
            </a:r>
            <a:endParaRPr b="1" i="0" sz="2000" u="none" cap="none" strike="noStrike">
              <a:solidFill>
                <a:srgbClr val="152F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7906" y="2259284"/>
            <a:ext cx="4033620" cy="27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92669" y="2259346"/>
            <a:ext cx="4721455" cy="2728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"/>
          <p:cNvSpPr txBox="1"/>
          <p:nvPr>
            <p:ph type="title"/>
          </p:nvPr>
        </p:nvSpPr>
        <p:spPr>
          <a:xfrm>
            <a:off x="993740" y="774589"/>
            <a:ext cx="10423197" cy="580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Migration – plotpy</a:t>
            </a:r>
            <a:endParaRPr/>
          </a:p>
        </p:txBody>
      </p:sp>
      <p:sp>
        <p:nvSpPr>
          <p:cNvPr id="237" name="Google Shape;237;p12"/>
          <p:cNvSpPr txBox="1"/>
          <p:nvPr>
            <p:ph idx="1" type="body"/>
          </p:nvPr>
        </p:nvSpPr>
        <p:spPr>
          <a:xfrm>
            <a:off x="890125" y="2601447"/>
            <a:ext cx="5108100" cy="16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Migrated to plotpy since 5.4.0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“</a:t>
            </a:r>
            <a:r>
              <a:rPr lang="en-US" sz="2000"/>
              <a:t>Use the same API”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Not much effort to migrate it.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Offer a maintained alternative to guiqwt library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238" name="Google Shape;23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1638" y="6085820"/>
            <a:ext cx="1447445" cy="69924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2"/>
          <p:cNvSpPr/>
          <p:nvPr/>
        </p:nvSpPr>
        <p:spPr>
          <a:xfrm>
            <a:off x="8095276" y="4712676"/>
            <a:ext cx="1781257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PlotPy Widgets. Credits: </a:t>
            </a:r>
            <a:r>
              <a:rPr b="0" i="0" lang="en-US" sz="9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Plotpy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05338" y="2494687"/>
            <a:ext cx="5561134" cy="2141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/>
          <p:nvPr>
            <p:ph type="title"/>
          </p:nvPr>
        </p:nvSpPr>
        <p:spPr>
          <a:xfrm>
            <a:off x="993740" y="774589"/>
            <a:ext cx="10423197" cy="580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Work in progress</a:t>
            </a:r>
            <a:endParaRPr/>
          </a:p>
        </p:txBody>
      </p:sp>
      <p:sp>
        <p:nvSpPr>
          <p:cNvPr id="246" name="Google Shape;246;p14"/>
          <p:cNvSpPr txBox="1"/>
          <p:nvPr>
            <p:ph idx="1" type="body"/>
          </p:nvPr>
        </p:nvSpPr>
        <p:spPr>
          <a:xfrm>
            <a:off x="993740" y="2644282"/>
            <a:ext cx="5108094" cy="19387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Migrating widgets to taurus-pyqtgraph.</a:t>
            </a:r>
            <a:endParaRPr sz="2000"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Unify plot catalog.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Use plug-in schema for plot.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Two options:</a:t>
            </a:r>
            <a:endParaRPr/>
          </a:p>
          <a:p>
            <a:pPr indent="-28575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/>
              <a:t>Deprecate plotpy.</a:t>
            </a:r>
            <a:endParaRPr/>
          </a:p>
          <a:p>
            <a:pPr indent="-28575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/>
              <a:t>Maintain plotpy widgets as an independent plugin.</a:t>
            </a:r>
            <a:endParaRPr sz="1500"/>
          </a:p>
          <a:p>
            <a:pPr indent="-196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47" name="Google Shape;24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1638" y="6085820"/>
            <a:ext cx="1447445" cy="69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52335" y="1821992"/>
            <a:ext cx="4517158" cy="3583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6"/>
          <p:cNvSpPr txBox="1"/>
          <p:nvPr>
            <p:ph type="title"/>
          </p:nvPr>
        </p:nvSpPr>
        <p:spPr>
          <a:xfrm>
            <a:off x="993740" y="774589"/>
            <a:ext cx="10423197" cy="580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Proposals</a:t>
            </a:r>
            <a:endParaRPr/>
          </a:p>
        </p:txBody>
      </p:sp>
      <p:pic>
        <p:nvPicPr>
          <p:cNvPr id="254" name="Google Shape;254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895" l="6084" r="6743" t="3884"/>
          <a:stretch/>
        </p:blipFill>
        <p:spPr>
          <a:xfrm>
            <a:off x="4624754" y="1723291"/>
            <a:ext cx="2716823" cy="3604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71638" y="6085820"/>
            <a:ext cx="1447445" cy="69924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6"/>
          <p:cNvSpPr/>
          <p:nvPr/>
        </p:nvSpPr>
        <p:spPr>
          <a:xfrm>
            <a:off x="5013047" y="5521569"/>
            <a:ext cx="1960793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 mark. Credits: </a:t>
            </a:r>
            <a:r>
              <a:rPr b="0" i="0" lang="en-US" sz="9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Wikimedia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"/>
          <p:cNvSpPr txBox="1"/>
          <p:nvPr>
            <p:ph type="title"/>
          </p:nvPr>
        </p:nvSpPr>
        <p:spPr>
          <a:xfrm>
            <a:off x="993740" y="774589"/>
            <a:ext cx="10423197" cy="580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Questions</a:t>
            </a:r>
            <a:endParaRPr/>
          </a:p>
        </p:txBody>
      </p:sp>
      <p:pic>
        <p:nvPicPr>
          <p:cNvPr id="262" name="Google Shape;262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895" l="6084" r="6743" t="3884"/>
          <a:stretch/>
        </p:blipFill>
        <p:spPr>
          <a:xfrm>
            <a:off x="4624754" y="1723291"/>
            <a:ext cx="2716823" cy="3604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71638" y="6085820"/>
            <a:ext cx="1447445" cy="69924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7"/>
          <p:cNvSpPr/>
          <p:nvPr/>
        </p:nvSpPr>
        <p:spPr>
          <a:xfrm>
            <a:off x="5013047" y="5521569"/>
            <a:ext cx="1960793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 mark. Credits: </a:t>
            </a:r>
            <a:r>
              <a:rPr b="0" i="0" lang="en-US" sz="9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Wikimedia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Sincrotó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Sincrotó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2024-02-07T09:48:03Z</dcterms:created>
  <dc:creator>ALBA Communication and Outreach Office</dc:creator>
</cp:coreProperties>
</file>