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811" r:id="rId4"/>
  </p:sldMasterIdLst>
  <p:notesMasterIdLst>
    <p:notesMasterId r:id="rId33"/>
  </p:notesMasterIdLst>
  <p:handoutMasterIdLst>
    <p:handoutMasterId r:id="rId34"/>
  </p:handoutMasterIdLst>
  <p:sldIdLst>
    <p:sldId id="3825" r:id="rId5"/>
    <p:sldId id="3862" r:id="rId6"/>
    <p:sldId id="3836" r:id="rId7"/>
    <p:sldId id="3859" r:id="rId8"/>
    <p:sldId id="3865" r:id="rId9"/>
    <p:sldId id="3837" r:id="rId10"/>
    <p:sldId id="3839" r:id="rId11"/>
    <p:sldId id="3840" r:id="rId12"/>
    <p:sldId id="3841" r:id="rId13"/>
    <p:sldId id="3863" r:id="rId14"/>
    <p:sldId id="3792" r:id="rId15"/>
    <p:sldId id="3843" r:id="rId16"/>
    <p:sldId id="3844" r:id="rId17"/>
    <p:sldId id="3847" r:id="rId18"/>
    <p:sldId id="3845" r:id="rId19"/>
    <p:sldId id="3846" r:id="rId20"/>
    <p:sldId id="3848" r:id="rId21"/>
    <p:sldId id="3849" r:id="rId22"/>
    <p:sldId id="3854" r:id="rId23"/>
    <p:sldId id="3855" r:id="rId24"/>
    <p:sldId id="3834" r:id="rId25"/>
    <p:sldId id="3827" r:id="rId26"/>
    <p:sldId id="3838" r:id="rId27"/>
    <p:sldId id="3866" r:id="rId28"/>
    <p:sldId id="3852" r:id="rId29"/>
    <p:sldId id="3853" r:id="rId30"/>
    <p:sldId id="3856" r:id="rId31"/>
    <p:sldId id="3851"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Times" panose="02020603050405020304" pitchFamily="18"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3F9"/>
    <a:srgbClr val="DFEBFC"/>
    <a:srgbClr val="FFFFFF"/>
    <a:srgbClr val="1E1E92"/>
    <a:srgbClr val="7575D1"/>
    <a:srgbClr val="D3D4E3"/>
    <a:srgbClr val="FCFCFC"/>
    <a:srgbClr val="A3A3E0"/>
    <a:srgbClr val="D6D6F1"/>
    <a:srgbClr val="9FC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8819" autoAdjust="0"/>
  </p:normalViewPr>
  <p:slideViewPr>
    <p:cSldViewPr snapToGrid="0">
      <p:cViewPr varScale="1">
        <p:scale>
          <a:sx n="76" d="100"/>
          <a:sy n="76" d="100"/>
        </p:scale>
        <p:origin x="758" y="58"/>
      </p:cViewPr>
      <p:guideLst>
        <p:guide orient="horz" pos="1200"/>
        <p:guide orient="horz" pos="3408"/>
        <p:guide pos="6936"/>
        <p:guide pos="744"/>
      </p:guideLst>
    </p:cSldViewPr>
  </p:slideViewPr>
  <p:outlineViewPr>
    <p:cViewPr>
      <p:scale>
        <a:sx n="33" d="100"/>
        <a:sy n="33" d="100"/>
      </p:scale>
      <p:origin x="0" y="-974"/>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81B10-67D5-4661-BEE6-922ABA4D49C5}"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A07AA116-D527-420E-97B4-F0208167E2B4}">
      <dgm:prSet/>
      <dgm:spPr/>
      <dgm:t>
        <a:bodyPr/>
        <a:lstStyle/>
        <a:p>
          <a:r>
            <a:rPr lang="en-GB" dirty="0">
              <a:solidFill>
                <a:srgbClr val="FFFF00"/>
              </a:solidFill>
              <a:latin typeface="+mj-lt"/>
            </a:rPr>
            <a:t>Power PMAC</a:t>
          </a:r>
          <a:endParaRPr lang="en-US" dirty="0">
            <a:solidFill>
              <a:srgbClr val="FFFF00"/>
            </a:solidFill>
            <a:latin typeface="+mj-lt"/>
          </a:endParaRPr>
        </a:p>
      </dgm:t>
    </dgm:pt>
    <dgm:pt modelId="{AF2DBEFD-9704-4B52-AF24-D1ACCF79D07C}" type="parTrans" cxnId="{5E090991-E747-41F6-B99D-24F2B89FE946}">
      <dgm:prSet/>
      <dgm:spPr/>
      <dgm:t>
        <a:bodyPr/>
        <a:lstStyle/>
        <a:p>
          <a:endParaRPr lang="en-US"/>
        </a:p>
      </dgm:t>
    </dgm:pt>
    <dgm:pt modelId="{292F150C-D763-427C-8165-D9C1A76E9DAC}" type="sibTrans" cxnId="{5E090991-E747-41F6-B99D-24F2B89FE946}">
      <dgm:prSet/>
      <dgm:spPr/>
      <dgm:t>
        <a:bodyPr/>
        <a:lstStyle/>
        <a:p>
          <a:endParaRPr lang="en-US"/>
        </a:p>
      </dgm:t>
    </dgm:pt>
    <dgm:pt modelId="{51258049-14BD-4178-A31B-0CC608BF730E}">
      <dgm:prSet/>
      <dgm:spPr/>
      <dgm:t>
        <a:bodyPr/>
        <a:lstStyle/>
        <a:p>
          <a:r>
            <a:rPr lang="en-GB" dirty="0">
              <a:solidFill>
                <a:srgbClr val="FFFF00"/>
              </a:solidFill>
              <a:latin typeface="+mj-lt"/>
            </a:rPr>
            <a:t>Frequency Response Functions (FRF)</a:t>
          </a:r>
          <a:endParaRPr lang="en-US" dirty="0">
            <a:solidFill>
              <a:srgbClr val="FFFF00"/>
            </a:solidFill>
            <a:latin typeface="+mj-lt"/>
          </a:endParaRPr>
        </a:p>
      </dgm:t>
    </dgm:pt>
    <dgm:pt modelId="{745498CB-AB22-443C-96C8-33DA714E1A26}" type="parTrans" cxnId="{64894F79-7C83-411E-AD15-712D77287CDD}">
      <dgm:prSet/>
      <dgm:spPr/>
      <dgm:t>
        <a:bodyPr/>
        <a:lstStyle/>
        <a:p>
          <a:endParaRPr lang="en-US"/>
        </a:p>
      </dgm:t>
    </dgm:pt>
    <dgm:pt modelId="{05776D5F-9974-4AF9-9895-20C8D0A50DD5}" type="sibTrans" cxnId="{64894F79-7C83-411E-AD15-712D77287CDD}">
      <dgm:prSet/>
      <dgm:spPr/>
      <dgm:t>
        <a:bodyPr/>
        <a:lstStyle/>
        <a:p>
          <a:endParaRPr lang="en-US"/>
        </a:p>
      </dgm:t>
    </dgm:pt>
    <dgm:pt modelId="{A31056C3-4695-4E1D-9FE7-B0DBD6CD5F30}">
      <dgm:prSet/>
      <dgm:spPr/>
      <dgm:t>
        <a:bodyPr/>
        <a:lstStyle/>
        <a:p>
          <a:r>
            <a:rPr lang="en-GB" dirty="0">
              <a:solidFill>
                <a:srgbClr val="FFFF00"/>
              </a:solidFill>
              <a:latin typeface="+mj-lt"/>
            </a:rPr>
            <a:t>Process overview and results </a:t>
          </a:r>
          <a:endParaRPr lang="en-US" dirty="0">
            <a:solidFill>
              <a:srgbClr val="FFFF00"/>
            </a:solidFill>
            <a:latin typeface="+mj-lt"/>
          </a:endParaRPr>
        </a:p>
      </dgm:t>
    </dgm:pt>
    <dgm:pt modelId="{658662A7-97AD-4797-815B-53C8AE525095}" type="parTrans" cxnId="{F6E59923-16EA-4C8F-BBB9-B1BDC4C3E202}">
      <dgm:prSet/>
      <dgm:spPr/>
      <dgm:t>
        <a:bodyPr/>
        <a:lstStyle/>
        <a:p>
          <a:endParaRPr lang="en-US"/>
        </a:p>
      </dgm:t>
    </dgm:pt>
    <dgm:pt modelId="{F7B89E94-DF64-44C5-993F-8F99B77F4CB8}" type="sibTrans" cxnId="{F6E59923-16EA-4C8F-BBB9-B1BDC4C3E202}">
      <dgm:prSet/>
      <dgm:spPr/>
      <dgm:t>
        <a:bodyPr/>
        <a:lstStyle/>
        <a:p>
          <a:endParaRPr lang="en-US"/>
        </a:p>
      </dgm:t>
    </dgm:pt>
    <dgm:pt modelId="{353860F7-B961-44E7-9921-513838BE3F5D}">
      <dgm:prSet/>
      <dgm:spPr/>
      <dgm:t>
        <a:bodyPr/>
        <a:lstStyle/>
        <a:p>
          <a:r>
            <a:rPr lang="en-GB" dirty="0">
              <a:solidFill>
                <a:srgbClr val="FFFF00"/>
              </a:solidFill>
              <a:latin typeface="+mj-lt"/>
            </a:rPr>
            <a:t>Using an FRF: Controller</a:t>
          </a:r>
          <a:endParaRPr lang="en-US" dirty="0">
            <a:solidFill>
              <a:srgbClr val="FFFF00"/>
            </a:solidFill>
            <a:latin typeface="+mj-lt"/>
          </a:endParaRPr>
        </a:p>
      </dgm:t>
    </dgm:pt>
    <dgm:pt modelId="{1283515F-D180-4F0C-A386-9D15D2507139}" type="parTrans" cxnId="{201D5735-D4E9-493D-8902-77C3AD9B61D4}">
      <dgm:prSet/>
      <dgm:spPr/>
      <dgm:t>
        <a:bodyPr/>
        <a:lstStyle/>
        <a:p>
          <a:endParaRPr lang="en-US"/>
        </a:p>
      </dgm:t>
    </dgm:pt>
    <dgm:pt modelId="{CA2119F2-0F26-4ED8-B5CD-ABE044BF8A44}" type="sibTrans" cxnId="{201D5735-D4E9-493D-8902-77C3AD9B61D4}">
      <dgm:prSet/>
      <dgm:spPr/>
      <dgm:t>
        <a:bodyPr/>
        <a:lstStyle/>
        <a:p>
          <a:endParaRPr lang="en-US"/>
        </a:p>
      </dgm:t>
    </dgm:pt>
    <dgm:pt modelId="{3662CB32-6381-4ADA-9E80-02054F6B9D6C}">
      <dgm:prSet/>
      <dgm:spPr/>
      <dgm:t>
        <a:bodyPr/>
        <a:lstStyle/>
        <a:p>
          <a:r>
            <a:rPr lang="en-GB" dirty="0">
              <a:solidFill>
                <a:srgbClr val="FFFF00"/>
              </a:solidFill>
              <a:latin typeface="+mj-lt"/>
            </a:rPr>
            <a:t>Future plans</a:t>
          </a:r>
          <a:endParaRPr lang="en-US" dirty="0">
            <a:solidFill>
              <a:srgbClr val="FFFF00"/>
            </a:solidFill>
            <a:latin typeface="+mj-lt"/>
          </a:endParaRPr>
        </a:p>
      </dgm:t>
    </dgm:pt>
    <dgm:pt modelId="{3AB831EA-4BCC-489D-999D-97B370006F36}" type="parTrans" cxnId="{7D0BE6C0-A81B-4CA1-9DAB-3417840FAF78}">
      <dgm:prSet/>
      <dgm:spPr/>
      <dgm:t>
        <a:bodyPr/>
        <a:lstStyle/>
        <a:p>
          <a:endParaRPr lang="en-US"/>
        </a:p>
      </dgm:t>
    </dgm:pt>
    <dgm:pt modelId="{CC83D817-6892-449C-A41E-8089E6461A89}" type="sibTrans" cxnId="{7D0BE6C0-A81B-4CA1-9DAB-3417840FAF78}">
      <dgm:prSet/>
      <dgm:spPr/>
      <dgm:t>
        <a:bodyPr/>
        <a:lstStyle/>
        <a:p>
          <a:endParaRPr lang="en-US"/>
        </a:p>
      </dgm:t>
    </dgm:pt>
    <dgm:pt modelId="{9BF24975-938B-47A9-A9AC-BCBCE9BFB921}" type="pres">
      <dgm:prSet presAssocID="{C7181B10-67D5-4661-BEE6-922ABA4D49C5}" presName="outerComposite" presStyleCnt="0">
        <dgm:presLayoutVars>
          <dgm:chMax val="5"/>
          <dgm:dir/>
          <dgm:resizeHandles val="exact"/>
        </dgm:presLayoutVars>
      </dgm:prSet>
      <dgm:spPr/>
    </dgm:pt>
    <dgm:pt modelId="{33304055-1DB5-4058-AA6F-339AFF010C6A}" type="pres">
      <dgm:prSet presAssocID="{C7181B10-67D5-4661-BEE6-922ABA4D49C5}" presName="dummyMaxCanvas" presStyleCnt="0">
        <dgm:presLayoutVars/>
      </dgm:prSet>
      <dgm:spPr/>
    </dgm:pt>
    <dgm:pt modelId="{F21EA73E-B3F0-416C-A865-A7F768226523}" type="pres">
      <dgm:prSet presAssocID="{C7181B10-67D5-4661-BEE6-922ABA4D49C5}" presName="FiveNodes_1" presStyleLbl="node1" presStyleIdx="0" presStyleCnt="5">
        <dgm:presLayoutVars>
          <dgm:bulletEnabled val="1"/>
        </dgm:presLayoutVars>
      </dgm:prSet>
      <dgm:spPr/>
    </dgm:pt>
    <dgm:pt modelId="{1FFA5D99-1CBA-4960-8065-C0A051D0C25A}" type="pres">
      <dgm:prSet presAssocID="{C7181B10-67D5-4661-BEE6-922ABA4D49C5}" presName="FiveNodes_2" presStyleLbl="node1" presStyleIdx="1" presStyleCnt="5">
        <dgm:presLayoutVars>
          <dgm:bulletEnabled val="1"/>
        </dgm:presLayoutVars>
      </dgm:prSet>
      <dgm:spPr/>
    </dgm:pt>
    <dgm:pt modelId="{3C03FF35-E14B-405D-AA53-7CD6B79B6FF6}" type="pres">
      <dgm:prSet presAssocID="{C7181B10-67D5-4661-BEE6-922ABA4D49C5}" presName="FiveNodes_3" presStyleLbl="node1" presStyleIdx="2" presStyleCnt="5">
        <dgm:presLayoutVars>
          <dgm:bulletEnabled val="1"/>
        </dgm:presLayoutVars>
      </dgm:prSet>
      <dgm:spPr/>
    </dgm:pt>
    <dgm:pt modelId="{AD409276-588F-49CA-B93B-304AF2723CE0}" type="pres">
      <dgm:prSet presAssocID="{C7181B10-67D5-4661-BEE6-922ABA4D49C5}" presName="FiveNodes_4" presStyleLbl="node1" presStyleIdx="3" presStyleCnt="5">
        <dgm:presLayoutVars>
          <dgm:bulletEnabled val="1"/>
        </dgm:presLayoutVars>
      </dgm:prSet>
      <dgm:spPr/>
    </dgm:pt>
    <dgm:pt modelId="{04FDA4EB-B4AC-42C7-A01F-F3BB1E8D33FF}" type="pres">
      <dgm:prSet presAssocID="{C7181B10-67D5-4661-BEE6-922ABA4D49C5}" presName="FiveNodes_5" presStyleLbl="node1" presStyleIdx="4" presStyleCnt="5">
        <dgm:presLayoutVars>
          <dgm:bulletEnabled val="1"/>
        </dgm:presLayoutVars>
      </dgm:prSet>
      <dgm:spPr/>
    </dgm:pt>
    <dgm:pt modelId="{5E0580BC-923A-43B7-A4F5-BF911CCED610}" type="pres">
      <dgm:prSet presAssocID="{C7181B10-67D5-4661-BEE6-922ABA4D49C5}" presName="FiveConn_1-2" presStyleLbl="fgAccFollowNode1" presStyleIdx="0" presStyleCnt="4">
        <dgm:presLayoutVars>
          <dgm:bulletEnabled val="1"/>
        </dgm:presLayoutVars>
      </dgm:prSet>
      <dgm:spPr/>
    </dgm:pt>
    <dgm:pt modelId="{13C3ACA1-733C-4E3C-AF68-78645BE7CE61}" type="pres">
      <dgm:prSet presAssocID="{C7181B10-67D5-4661-BEE6-922ABA4D49C5}" presName="FiveConn_2-3" presStyleLbl="fgAccFollowNode1" presStyleIdx="1" presStyleCnt="4">
        <dgm:presLayoutVars>
          <dgm:bulletEnabled val="1"/>
        </dgm:presLayoutVars>
      </dgm:prSet>
      <dgm:spPr/>
    </dgm:pt>
    <dgm:pt modelId="{0377F41E-DC71-4DAD-8D26-51E814894493}" type="pres">
      <dgm:prSet presAssocID="{C7181B10-67D5-4661-BEE6-922ABA4D49C5}" presName="FiveConn_3-4" presStyleLbl="fgAccFollowNode1" presStyleIdx="2" presStyleCnt="4">
        <dgm:presLayoutVars>
          <dgm:bulletEnabled val="1"/>
        </dgm:presLayoutVars>
      </dgm:prSet>
      <dgm:spPr/>
    </dgm:pt>
    <dgm:pt modelId="{10C3DB1F-A6BD-4286-870D-0FA6745AF52E}" type="pres">
      <dgm:prSet presAssocID="{C7181B10-67D5-4661-BEE6-922ABA4D49C5}" presName="FiveConn_4-5" presStyleLbl="fgAccFollowNode1" presStyleIdx="3" presStyleCnt="4">
        <dgm:presLayoutVars>
          <dgm:bulletEnabled val="1"/>
        </dgm:presLayoutVars>
      </dgm:prSet>
      <dgm:spPr/>
    </dgm:pt>
    <dgm:pt modelId="{15247C7A-C002-44EE-B692-8323B902FE8D}" type="pres">
      <dgm:prSet presAssocID="{C7181B10-67D5-4661-BEE6-922ABA4D49C5}" presName="FiveNodes_1_text" presStyleLbl="node1" presStyleIdx="4" presStyleCnt="5">
        <dgm:presLayoutVars>
          <dgm:bulletEnabled val="1"/>
        </dgm:presLayoutVars>
      </dgm:prSet>
      <dgm:spPr/>
    </dgm:pt>
    <dgm:pt modelId="{72A0474C-5868-4FD9-80F2-DDC8AA7F91B8}" type="pres">
      <dgm:prSet presAssocID="{C7181B10-67D5-4661-BEE6-922ABA4D49C5}" presName="FiveNodes_2_text" presStyleLbl="node1" presStyleIdx="4" presStyleCnt="5">
        <dgm:presLayoutVars>
          <dgm:bulletEnabled val="1"/>
        </dgm:presLayoutVars>
      </dgm:prSet>
      <dgm:spPr/>
    </dgm:pt>
    <dgm:pt modelId="{73F7E8B9-FFD9-4D39-BD90-44D0703B0EC2}" type="pres">
      <dgm:prSet presAssocID="{C7181B10-67D5-4661-BEE6-922ABA4D49C5}" presName="FiveNodes_3_text" presStyleLbl="node1" presStyleIdx="4" presStyleCnt="5">
        <dgm:presLayoutVars>
          <dgm:bulletEnabled val="1"/>
        </dgm:presLayoutVars>
      </dgm:prSet>
      <dgm:spPr/>
    </dgm:pt>
    <dgm:pt modelId="{F8E321D0-8B68-415F-B7F2-0348E4CD1347}" type="pres">
      <dgm:prSet presAssocID="{C7181B10-67D5-4661-BEE6-922ABA4D49C5}" presName="FiveNodes_4_text" presStyleLbl="node1" presStyleIdx="4" presStyleCnt="5">
        <dgm:presLayoutVars>
          <dgm:bulletEnabled val="1"/>
        </dgm:presLayoutVars>
      </dgm:prSet>
      <dgm:spPr/>
    </dgm:pt>
    <dgm:pt modelId="{7B7B5212-2F98-4C07-994E-B200786D129E}" type="pres">
      <dgm:prSet presAssocID="{C7181B10-67D5-4661-BEE6-922ABA4D49C5}" presName="FiveNodes_5_text" presStyleLbl="node1" presStyleIdx="4" presStyleCnt="5">
        <dgm:presLayoutVars>
          <dgm:bulletEnabled val="1"/>
        </dgm:presLayoutVars>
      </dgm:prSet>
      <dgm:spPr/>
    </dgm:pt>
  </dgm:ptLst>
  <dgm:cxnLst>
    <dgm:cxn modelId="{11E2970A-D85A-4CA9-9948-12431377D65E}" type="presOf" srcId="{51258049-14BD-4178-A31B-0CC608BF730E}" destId="{72A0474C-5868-4FD9-80F2-DDC8AA7F91B8}" srcOrd="1" destOrd="0" presId="urn:microsoft.com/office/officeart/2005/8/layout/vProcess5"/>
    <dgm:cxn modelId="{F6E59923-16EA-4C8F-BBB9-B1BDC4C3E202}" srcId="{C7181B10-67D5-4661-BEE6-922ABA4D49C5}" destId="{A31056C3-4695-4E1D-9FE7-B0DBD6CD5F30}" srcOrd="2" destOrd="0" parTransId="{658662A7-97AD-4797-815B-53C8AE525095}" sibTransId="{F7B89E94-DF64-44C5-993F-8F99B77F4CB8}"/>
    <dgm:cxn modelId="{201D5735-D4E9-493D-8902-77C3AD9B61D4}" srcId="{C7181B10-67D5-4661-BEE6-922ABA4D49C5}" destId="{353860F7-B961-44E7-9921-513838BE3F5D}" srcOrd="3" destOrd="0" parTransId="{1283515F-D180-4F0C-A386-9D15D2507139}" sibTransId="{CA2119F2-0F26-4ED8-B5CD-ABE044BF8A44}"/>
    <dgm:cxn modelId="{3AC6513B-0535-48CA-AEF1-D24DC27786EF}" type="presOf" srcId="{C7181B10-67D5-4661-BEE6-922ABA4D49C5}" destId="{9BF24975-938B-47A9-A9AC-BCBCE9BFB921}" srcOrd="0" destOrd="0" presId="urn:microsoft.com/office/officeart/2005/8/layout/vProcess5"/>
    <dgm:cxn modelId="{18F30B61-4106-4BFF-85D4-04133FC3AFE4}" type="presOf" srcId="{3662CB32-6381-4ADA-9E80-02054F6B9D6C}" destId="{7B7B5212-2F98-4C07-994E-B200786D129E}" srcOrd="1" destOrd="0" presId="urn:microsoft.com/office/officeart/2005/8/layout/vProcess5"/>
    <dgm:cxn modelId="{EB381665-7E07-4086-BF34-F6FC055E8BEB}" type="presOf" srcId="{A07AA116-D527-420E-97B4-F0208167E2B4}" destId="{F21EA73E-B3F0-416C-A865-A7F768226523}" srcOrd="0" destOrd="0" presId="urn:microsoft.com/office/officeart/2005/8/layout/vProcess5"/>
    <dgm:cxn modelId="{BC6A0546-8214-4610-AE8E-E9A58BC31531}" type="presOf" srcId="{292F150C-D763-427C-8165-D9C1A76E9DAC}" destId="{5E0580BC-923A-43B7-A4F5-BF911CCED610}" srcOrd="0" destOrd="0" presId="urn:microsoft.com/office/officeart/2005/8/layout/vProcess5"/>
    <dgm:cxn modelId="{997BDC53-CCA8-411C-916D-BD0ED4CC5747}" type="presOf" srcId="{CA2119F2-0F26-4ED8-B5CD-ABE044BF8A44}" destId="{10C3DB1F-A6BD-4286-870D-0FA6745AF52E}" srcOrd="0" destOrd="0" presId="urn:microsoft.com/office/officeart/2005/8/layout/vProcess5"/>
    <dgm:cxn modelId="{64894F79-7C83-411E-AD15-712D77287CDD}" srcId="{C7181B10-67D5-4661-BEE6-922ABA4D49C5}" destId="{51258049-14BD-4178-A31B-0CC608BF730E}" srcOrd="1" destOrd="0" parTransId="{745498CB-AB22-443C-96C8-33DA714E1A26}" sibTransId="{05776D5F-9974-4AF9-9895-20C8D0A50DD5}"/>
    <dgm:cxn modelId="{5E090991-E747-41F6-B99D-24F2B89FE946}" srcId="{C7181B10-67D5-4661-BEE6-922ABA4D49C5}" destId="{A07AA116-D527-420E-97B4-F0208167E2B4}" srcOrd="0" destOrd="0" parTransId="{AF2DBEFD-9704-4B52-AF24-D1ACCF79D07C}" sibTransId="{292F150C-D763-427C-8165-D9C1A76E9DAC}"/>
    <dgm:cxn modelId="{057DE7AB-EB6F-47DF-AE07-153DD6897437}" type="presOf" srcId="{A07AA116-D527-420E-97B4-F0208167E2B4}" destId="{15247C7A-C002-44EE-B692-8323B902FE8D}" srcOrd="1" destOrd="0" presId="urn:microsoft.com/office/officeart/2005/8/layout/vProcess5"/>
    <dgm:cxn modelId="{041F6FB3-3A27-4B1B-A250-D3DC3A436D9A}" type="presOf" srcId="{05776D5F-9974-4AF9-9895-20C8D0A50DD5}" destId="{13C3ACA1-733C-4E3C-AF68-78645BE7CE61}" srcOrd="0" destOrd="0" presId="urn:microsoft.com/office/officeart/2005/8/layout/vProcess5"/>
    <dgm:cxn modelId="{B81410BD-B1D3-42FA-A4C6-4D19DB3EE216}" type="presOf" srcId="{353860F7-B961-44E7-9921-513838BE3F5D}" destId="{AD409276-588F-49CA-B93B-304AF2723CE0}" srcOrd="0" destOrd="0" presId="urn:microsoft.com/office/officeart/2005/8/layout/vProcess5"/>
    <dgm:cxn modelId="{7D0BE6C0-A81B-4CA1-9DAB-3417840FAF78}" srcId="{C7181B10-67D5-4661-BEE6-922ABA4D49C5}" destId="{3662CB32-6381-4ADA-9E80-02054F6B9D6C}" srcOrd="4" destOrd="0" parTransId="{3AB831EA-4BCC-489D-999D-97B370006F36}" sibTransId="{CC83D817-6892-449C-A41E-8089E6461A89}"/>
    <dgm:cxn modelId="{29C111C4-5285-4BCF-9FB4-333C6E3655BC}" type="presOf" srcId="{A31056C3-4695-4E1D-9FE7-B0DBD6CD5F30}" destId="{73F7E8B9-FFD9-4D39-BD90-44D0703B0EC2}" srcOrd="1" destOrd="0" presId="urn:microsoft.com/office/officeart/2005/8/layout/vProcess5"/>
    <dgm:cxn modelId="{ED4B9DD5-794C-4F94-9ED0-C4DE93F05CD5}" type="presOf" srcId="{353860F7-B961-44E7-9921-513838BE3F5D}" destId="{F8E321D0-8B68-415F-B7F2-0348E4CD1347}" srcOrd="1" destOrd="0" presId="urn:microsoft.com/office/officeart/2005/8/layout/vProcess5"/>
    <dgm:cxn modelId="{D5135CD8-AA68-42DF-B830-A41B309EE365}" type="presOf" srcId="{F7B89E94-DF64-44C5-993F-8F99B77F4CB8}" destId="{0377F41E-DC71-4DAD-8D26-51E814894493}" srcOrd="0" destOrd="0" presId="urn:microsoft.com/office/officeart/2005/8/layout/vProcess5"/>
    <dgm:cxn modelId="{6A2C31DF-81B7-4CE3-82C7-1BD8C2D83CA1}" type="presOf" srcId="{A31056C3-4695-4E1D-9FE7-B0DBD6CD5F30}" destId="{3C03FF35-E14B-405D-AA53-7CD6B79B6FF6}" srcOrd="0" destOrd="0" presId="urn:microsoft.com/office/officeart/2005/8/layout/vProcess5"/>
    <dgm:cxn modelId="{695B5CE5-0516-4AD4-9F6D-6B097B9917CC}" type="presOf" srcId="{51258049-14BD-4178-A31B-0CC608BF730E}" destId="{1FFA5D99-1CBA-4960-8065-C0A051D0C25A}" srcOrd="0" destOrd="0" presId="urn:microsoft.com/office/officeart/2005/8/layout/vProcess5"/>
    <dgm:cxn modelId="{E1F2CBFA-FD85-485A-AC65-FBF360B12BD3}" type="presOf" srcId="{3662CB32-6381-4ADA-9E80-02054F6B9D6C}" destId="{04FDA4EB-B4AC-42C7-A01F-F3BB1E8D33FF}" srcOrd="0" destOrd="0" presId="urn:microsoft.com/office/officeart/2005/8/layout/vProcess5"/>
    <dgm:cxn modelId="{4E94D2E2-43F6-47B4-9A7B-67018AD67518}" type="presParOf" srcId="{9BF24975-938B-47A9-A9AC-BCBCE9BFB921}" destId="{33304055-1DB5-4058-AA6F-339AFF010C6A}" srcOrd="0" destOrd="0" presId="urn:microsoft.com/office/officeart/2005/8/layout/vProcess5"/>
    <dgm:cxn modelId="{BE323AA2-C448-47DA-BD61-20683881ABF4}" type="presParOf" srcId="{9BF24975-938B-47A9-A9AC-BCBCE9BFB921}" destId="{F21EA73E-B3F0-416C-A865-A7F768226523}" srcOrd="1" destOrd="0" presId="urn:microsoft.com/office/officeart/2005/8/layout/vProcess5"/>
    <dgm:cxn modelId="{6C0A60FE-4144-48B8-8263-EC9D03193AF9}" type="presParOf" srcId="{9BF24975-938B-47A9-A9AC-BCBCE9BFB921}" destId="{1FFA5D99-1CBA-4960-8065-C0A051D0C25A}" srcOrd="2" destOrd="0" presId="urn:microsoft.com/office/officeart/2005/8/layout/vProcess5"/>
    <dgm:cxn modelId="{BB3624E0-C25E-409E-A127-3D2C3FF7E84F}" type="presParOf" srcId="{9BF24975-938B-47A9-A9AC-BCBCE9BFB921}" destId="{3C03FF35-E14B-405D-AA53-7CD6B79B6FF6}" srcOrd="3" destOrd="0" presId="urn:microsoft.com/office/officeart/2005/8/layout/vProcess5"/>
    <dgm:cxn modelId="{1F183CAC-BE86-4384-96BF-2E4DEC3F3265}" type="presParOf" srcId="{9BF24975-938B-47A9-A9AC-BCBCE9BFB921}" destId="{AD409276-588F-49CA-B93B-304AF2723CE0}" srcOrd="4" destOrd="0" presId="urn:microsoft.com/office/officeart/2005/8/layout/vProcess5"/>
    <dgm:cxn modelId="{1DA7C87D-1699-4A7D-8D3C-9FD866808671}" type="presParOf" srcId="{9BF24975-938B-47A9-A9AC-BCBCE9BFB921}" destId="{04FDA4EB-B4AC-42C7-A01F-F3BB1E8D33FF}" srcOrd="5" destOrd="0" presId="urn:microsoft.com/office/officeart/2005/8/layout/vProcess5"/>
    <dgm:cxn modelId="{DD95B577-863C-4BB1-8594-2A2322300CD8}" type="presParOf" srcId="{9BF24975-938B-47A9-A9AC-BCBCE9BFB921}" destId="{5E0580BC-923A-43B7-A4F5-BF911CCED610}" srcOrd="6" destOrd="0" presId="urn:microsoft.com/office/officeart/2005/8/layout/vProcess5"/>
    <dgm:cxn modelId="{2F44FBBB-D281-4A20-A762-74DBFB60F69F}" type="presParOf" srcId="{9BF24975-938B-47A9-A9AC-BCBCE9BFB921}" destId="{13C3ACA1-733C-4E3C-AF68-78645BE7CE61}" srcOrd="7" destOrd="0" presId="urn:microsoft.com/office/officeart/2005/8/layout/vProcess5"/>
    <dgm:cxn modelId="{F2BCCC9D-5F38-4FED-A197-19CA52385488}" type="presParOf" srcId="{9BF24975-938B-47A9-A9AC-BCBCE9BFB921}" destId="{0377F41E-DC71-4DAD-8D26-51E814894493}" srcOrd="8" destOrd="0" presId="urn:microsoft.com/office/officeart/2005/8/layout/vProcess5"/>
    <dgm:cxn modelId="{C85743E6-CACC-401C-94BA-84C8CF3825DC}" type="presParOf" srcId="{9BF24975-938B-47A9-A9AC-BCBCE9BFB921}" destId="{10C3DB1F-A6BD-4286-870D-0FA6745AF52E}" srcOrd="9" destOrd="0" presId="urn:microsoft.com/office/officeart/2005/8/layout/vProcess5"/>
    <dgm:cxn modelId="{41C6F790-F943-4A9E-92FB-75B19E4580A2}" type="presParOf" srcId="{9BF24975-938B-47A9-A9AC-BCBCE9BFB921}" destId="{15247C7A-C002-44EE-B692-8323B902FE8D}" srcOrd="10" destOrd="0" presId="urn:microsoft.com/office/officeart/2005/8/layout/vProcess5"/>
    <dgm:cxn modelId="{FAC59D8D-7142-4D80-9CDB-EAE663D5B909}" type="presParOf" srcId="{9BF24975-938B-47A9-A9AC-BCBCE9BFB921}" destId="{72A0474C-5868-4FD9-80F2-DDC8AA7F91B8}" srcOrd="11" destOrd="0" presId="urn:microsoft.com/office/officeart/2005/8/layout/vProcess5"/>
    <dgm:cxn modelId="{E20C1A28-D938-475D-8932-90EBC28215BC}" type="presParOf" srcId="{9BF24975-938B-47A9-A9AC-BCBCE9BFB921}" destId="{73F7E8B9-FFD9-4D39-BD90-44D0703B0EC2}" srcOrd="12" destOrd="0" presId="urn:microsoft.com/office/officeart/2005/8/layout/vProcess5"/>
    <dgm:cxn modelId="{A0435FC8-52CC-4F94-812C-B44B3C36C2E3}" type="presParOf" srcId="{9BF24975-938B-47A9-A9AC-BCBCE9BFB921}" destId="{F8E321D0-8B68-415F-B7F2-0348E4CD1347}" srcOrd="13" destOrd="0" presId="urn:microsoft.com/office/officeart/2005/8/layout/vProcess5"/>
    <dgm:cxn modelId="{BD18AB12-6536-4BB8-93AE-7F2B653D419A}" type="presParOf" srcId="{9BF24975-938B-47A9-A9AC-BCBCE9BFB921}" destId="{7B7B5212-2F98-4C07-994E-B200786D129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9FF13-A567-477E-8D03-B329C6B98DC8}"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551EE953-71E9-4354-8D9A-6E5A5DFA0930}">
      <dgm:prSet custT="1"/>
      <dgm:spPr>
        <a:solidFill>
          <a:srgbClr val="7575D1"/>
        </a:solidFill>
      </dgm:spPr>
      <dgm:t>
        <a:bodyPr/>
        <a:lstStyle/>
        <a:p>
          <a:r>
            <a:rPr lang="en-GB" sz="2000" b="1" dirty="0"/>
            <a:t>Identify system constraints</a:t>
          </a:r>
          <a:endParaRPr lang="en-US" sz="2000" b="1" dirty="0"/>
        </a:p>
      </dgm:t>
    </dgm:pt>
    <dgm:pt modelId="{22F086D1-32EC-4FD4-AEB3-AD715CE2AD47}" type="parTrans" cxnId="{D2657565-923F-4181-8CE1-95E8874A7C68}">
      <dgm:prSet/>
      <dgm:spPr/>
      <dgm:t>
        <a:bodyPr/>
        <a:lstStyle/>
        <a:p>
          <a:endParaRPr lang="en-US"/>
        </a:p>
      </dgm:t>
    </dgm:pt>
    <dgm:pt modelId="{621A8605-FEB2-42D3-88A2-D6F6DFCFD5D1}" type="sibTrans" cxnId="{D2657565-923F-4181-8CE1-95E8874A7C68}">
      <dgm:prSet phldrT="1" phldr="0"/>
      <dgm:spPr>
        <a:solidFill>
          <a:srgbClr val="1E1E92"/>
        </a:solidFill>
      </dgm:spPr>
      <dgm:t>
        <a:bodyPr/>
        <a:lstStyle/>
        <a:p>
          <a:r>
            <a:rPr lang="en-US"/>
            <a:t>1</a:t>
          </a:r>
        </a:p>
      </dgm:t>
    </dgm:pt>
    <dgm:pt modelId="{07BEB270-8F6B-4030-8B1D-48D63AFA5B4F}">
      <dgm:prSet custT="1"/>
      <dgm:spPr>
        <a:solidFill>
          <a:srgbClr val="7575D1"/>
        </a:solidFill>
      </dgm:spPr>
      <dgm:t>
        <a:bodyPr/>
        <a:lstStyle/>
        <a:p>
          <a:r>
            <a:rPr lang="en-GB" sz="2000" b="1" dirty="0"/>
            <a:t>Design identification test</a:t>
          </a:r>
          <a:endParaRPr lang="en-US" sz="2000" b="1" dirty="0"/>
        </a:p>
      </dgm:t>
    </dgm:pt>
    <dgm:pt modelId="{691C28E6-6DB9-4271-A429-41C11AB979CD}" type="parTrans" cxnId="{7A8CD2EF-6E1B-44EB-880E-FC8405CDAF0F}">
      <dgm:prSet/>
      <dgm:spPr/>
      <dgm:t>
        <a:bodyPr/>
        <a:lstStyle/>
        <a:p>
          <a:endParaRPr lang="en-US"/>
        </a:p>
      </dgm:t>
    </dgm:pt>
    <dgm:pt modelId="{BF1B4AC4-AA0E-4D87-826F-787EC87D2B5A}" type="sibTrans" cxnId="{7A8CD2EF-6E1B-44EB-880E-FC8405CDAF0F}">
      <dgm:prSet phldrT="2" phldr="0"/>
      <dgm:spPr>
        <a:solidFill>
          <a:srgbClr val="1E1E92"/>
        </a:solidFill>
      </dgm:spPr>
      <dgm:t>
        <a:bodyPr/>
        <a:lstStyle/>
        <a:p>
          <a:r>
            <a:rPr lang="en-US"/>
            <a:t>2</a:t>
          </a:r>
        </a:p>
      </dgm:t>
    </dgm:pt>
    <dgm:pt modelId="{82305A1C-0512-4FC6-9222-B3D6A48E4471}">
      <dgm:prSet custT="1"/>
      <dgm:spPr>
        <a:solidFill>
          <a:schemeClr val="accent2">
            <a:lumMod val="60000"/>
            <a:lumOff val="40000"/>
          </a:schemeClr>
        </a:solidFill>
      </dgm:spPr>
      <dgm:t>
        <a:bodyPr/>
        <a:lstStyle/>
        <a:p>
          <a:r>
            <a:rPr lang="en-GB" sz="2000" b="1" dirty="0"/>
            <a:t>Design excitation signal</a:t>
          </a:r>
          <a:endParaRPr lang="en-US" sz="2000" b="1" dirty="0"/>
        </a:p>
      </dgm:t>
    </dgm:pt>
    <dgm:pt modelId="{51C1C2F9-8BBA-4C5E-819A-EE8F87766A77}" type="parTrans" cxnId="{12B0A5E3-A0F8-4678-AD09-28F8201B67E3}">
      <dgm:prSet/>
      <dgm:spPr/>
      <dgm:t>
        <a:bodyPr/>
        <a:lstStyle/>
        <a:p>
          <a:endParaRPr lang="en-US"/>
        </a:p>
      </dgm:t>
    </dgm:pt>
    <dgm:pt modelId="{50B61300-95A3-4F65-BDF0-682D4945054B}" type="sibTrans" cxnId="{12B0A5E3-A0F8-4678-AD09-28F8201B67E3}">
      <dgm:prSet phldrT="3" phldr="0"/>
      <dgm:spPr>
        <a:solidFill>
          <a:srgbClr val="1E1E92"/>
        </a:solidFill>
      </dgm:spPr>
      <dgm:t>
        <a:bodyPr/>
        <a:lstStyle/>
        <a:p>
          <a:r>
            <a:rPr lang="en-US"/>
            <a:t>3</a:t>
          </a:r>
        </a:p>
      </dgm:t>
    </dgm:pt>
    <dgm:pt modelId="{F4B68411-A8B8-49C2-8833-64FDA77FA0B4}">
      <dgm:prSet custT="1"/>
      <dgm:spPr>
        <a:solidFill>
          <a:schemeClr val="accent2">
            <a:lumMod val="60000"/>
            <a:lumOff val="40000"/>
          </a:schemeClr>
        </a:solidFill>
      </dgm:spPr>
      <dgm:t>
        <a:bodyPr/>
        <a:lstStyle/>
        <a:p>
          <a:r>
            <a:rPr lang="en-GB" sz="2000" b="1" dirty="0"/>
            <a:t>Configure Power PMAC</a:t>
          </a:r>
          <a:endParaRPr lang="en-US" sz="2000" b="1" dirty="0"/>
        </a:p>
      </dgm:t>
    </dgm:pt>
    <dgm:pt modelId="{2E2B9648-3E8D-4A42-ACDB-80BA16037962}" type="parTrans" cxnId="{20C2085F-E583-4E7F-BAC2-9796AB4703E6}">
      <dgm:prSet/>
      <dgm:spPr/>
      <dgm:t>
        <a:bodyPr/>
        <a:lstStyle/>
        <a:p>
          <a:endParaRPr lang="en-US"/>
        </a:p>
      </dgm:t>
    </dgm:pt>
    <dgm:pt modelId="{753C7C83-7DC3-4031-9BF3-C0EFBEC5FB06}" type="sibTrans" cxnId="{20C2085F-E583-4E7F-BAC2-9796AB4703E6}">
      <dgm:prSet phldrT="4" phldr="0"/>
      <dgm:spPr>
        <a:solidFill>
          <a:srgbClr val="1E1E92"/>
        </a:solidFill>
      </dgm:spPr>
      <dgm:t>
        <a:bodyPr/>
        <a:lstStyle/>
        <a:p>
          <a:r>
            <a:rPr lang="en-US"/>
            <a:t>4</a:t>
          </a:r>
          <a:endParaRPr lang="en-US" dirty="0"/>
        </a:p>
      </dgm:t>
    </dgm:pt>
    <dgm:pt modelId="{36B21CEB-11C7-4540-A9DA-3AF866E590DE}" type="pres">
      <dgm:prSet presAssocID="{C949FF13-A567-477E-8D03-B329C6B98DC8}" presName="Name0" presStyleCnt="0">
        <dgm:presLayoutVars>
          <dgm:animLvl val="lvl"/>
          <dgm:resizeHandles val="exact"/>
        </dgm:presLayoutVars>
      </dgm:prSet>
      <dgm:spPr/>
    </dgm:pt>
    <dgm:pt modelId="{73CA03F6-5B25-4981-967F-6E5EC9D492E4}" type="pres">
      <dgm:prSet presAssocID="{551EE953-71E9-4354-8D9A-6E5A5DFA0930}" presName="compositeNode" presStyleCnt="0">
        <dgm:presLayoutVars>
          <dgm:bulletEnabled val="1"/>
        </dgm:presLayoutVars>
      </dgm:prSet>
      <dgm:spPr/>
    </dgm:pt>
    <dgm:pt modelId="{730B2B85-C826-4005-A10D-B28B6D17E5E7}" type="pres">
      <dgm:prSet presAssocID="{551EE953-71E9-4354-8D9A-6E5A5DFA0930}" presName="bgRect" presStyleLbl="bgAccFollowNode1" presStyleIdx="0" presStyleCnt="4"/>
      <dgm:spPr/>
    </dgm:pt>
    <dgm:pt modelId="{30283B49-44F6-4B14-9551-D8C988BFC227}" type="pres">
      <dgm:prSet presAssocID="{621A8605-FEB2-42D3-88A2-D6F6DFCFD5D1}" presName="sibTransNodeCircle" presStyleLbl="alignNode1" presStyleIdx="0" presStyleCnt="8">
        <dgm:presLayoutVars>
          <dgm:chMax val="0"/>
          <dgm:bulletEnabled/>
        </dgm:presLayoutVars>
      </dgm:prSet>
      <dgm:spPr/>
    </dgm:pt>
    <dgm:pt modelId="{E3E5E4D3-159F-45B4-A6A9-4E58F1134F12}" type="pres">
      <dgm:prSet presAssocID="{551EE953-71E9-4354-8D9A-6E5A5DFA0930}" presName="bottomLine" presStyleLbl="alignNode1" presStyleIdx="1" presStyleCnt="8">
        <dgm:presLayoutVars/>
      </dgm:prSet>
      <dgm:spPr/>
    </dgm:pt>
    <dgm:pt modelId="{4A9D1898-1150-4A80-A8E0-A8E7599C9FC5}" type="pres">
      <dgm:prSet presAssocID="{551EE953-71E9-4354-8D9A-6E5A5DFA0930}" presName="nodeText" presStyleLbl="bgAccFollowNode1" presStyleIdx="0" presStyleCnt="4">
        <dgm:presLayoutVars>
          <dgm:bulletEnabled val="1"/>
        </dgm:presLayoutVars>
      </dgm:prSet>
      <dgm:spPr/>
    </dgm:pt>
    <dgm:pt modelId="{C4D2D0F7-353B-40D3-9BD9-07EE2C2EAC0F}" type="pres">
      <dgm:prSet presAssocID="{621A8605-FEB2-42D3-88A2-D6F6DFCFD5D1}" presName="sibTrans" presStyleCnt="0"/>
      <dgm:spPr/>
    </dgm:pt>
    <dgm:pt modelId="{FC5E605B-49F7-469C-9E60-BDC19EB973F8}" type="pres">
      <dgm:prSet presAssocID="{07BEB270-8F6B-4030-8B1D-48D63AFA5B4F}" presName="compositeNode" presStyleCnt="0">
        <dgm:presLayoutVars>
          <dgm:bulletEnabled val="1"/>
        </dgm:presLayoutVars>
      </dgm:prSet>
      <dgm:spPr/>
    </dgm:pt>
    <dgm:pt modelId="{6787F0DF-9778-4C51-A369-EB5F57310F6D}" type="pres">
      <dgm:prSet presAssocID="{07BEB270-8F6B-4030-8B1D-48D63AFA5B4F}" presName="bgRect" presStyleLbl="bgAccFollowNode1" presStyleIdx="1" presStyleCnt="4"/>
      <dgm:spPr/>
    </dgm:pt>
    <dgm:pt modelId="{7E6A1EEC-4007-4AFA-BDBE-9AAC0C36DE6F}" type="pres">
      <dgm:prSet presAssocID="{BF1B4AC4-AA0E-4D87-826F-787EC87D2B5A}" presName="sibTransNodeCircle" presStyleLbl="alignNode1" presStyleIdx="2" presStyleCnt="8">
        <dgm:presLayoutVars>
          <dgm:chMax val="0"/>
          <dgm:bulletEnabled/>
        </dgm:presLayoutVars>
      </dgm:prSet>
      <dgm:spPr/>
    </dgm:pt>
    <dgm:pt modelId="{0F789FEF-04CE-4019-926C-748C0069899B}" type="pres">
      <dgm:prSet presAssocID="{07BEB270-8F6B-4030-8B1D-48D63AFA5B4F}" presName="bottomLine" presStyleLbl="alignNode1" presStyleIdx="3" presStyleCnt="8">
        <dgm:presLayoutVars/>
      </dgm:prSet>
      <dgm:spPr/>
    </dgm:pt>
    <dgm:pt modelId="{2CF34ED0-ADCF-41B0-B579-841B23FCCB00}" type="pres">
      <dgm:prSet presAssocID="{07BEB270-8F6B-4030-8B1D-48D63AFA5B4F}" presName="nodeText" presStyleLbl="bgAccFollowNode1" presStyleIdx="1" presStyleCnt="4">
        <dgm:presLayoutVars>
          <dgm:bulletEnabled val="1"/>
        </dgm:presLayoutVars>
      </dgm:prSet>
      <dgm:spPr/>
    </dgm:pt>
    <dgm:pt modelId="{2D44E038-3F40-4C52-AA1F-D62C0DE8A506}" type="pres">
      <dgm:prSet presAssocID="{BF1B4AC4-AA0E-4D87-826F-787EC87D2B5A}" presName="sibTrans" presStyleCnt="0"/>
      <dgm:spPr/>
    </dgm:pt>
    <dgm:pt modelId="{CDE22218-8317-4FFC-BA86-2E159641D234}" type="pres">
      <dgm:prSet presAssocID="{82305A1C-0512-4FC6-9222-B3D6A48E4471}" presName="compositeNode" presStyleCnt="0">
        <dgm:presLayoutVars>
          <dgm:bulletEnabled val="1"/>
        </dgm:presLayoutVars>
      </dgm:prSet>
      <dgm:spPr/>
    </dgm:pt>
    <dgm:pt modelId="{C0466F3F-34A7-4BCD-B34E-E3BFD9143B78}" type="pres">
      <dgm:prSet presAssocID="{82305A1C-0512-4FC6-9222-B3D6A48E4471}" presName="bgRect" presStyleLbl="bgAccFollowNode1" presStyleIdx="2" presStyleCnt="4"/>
      <dgm:spPr/>
    </dgm:pt>
    <dgm:pt modelId="{5F98EDCB-815F-4F25-9B5B-C824815CB9CA}" type="pres">
      <dgm:prSet presAssocID="{50B61300-95A3-4F65-BDF0-682D4945054B}" presName="sibTransNodeCircle" presStyleLbl="alignNode1" presStyleIdx="4" presStyleCnt="8">
        <dgm:presLayoutVars>
          <dgm:chMax val="0"/>
          <dgm:bulletEnabled/>
        </dgm:presLayoutVars>
      </dgm:prSet>
      <dgm:spPr/>
    </dgm:pt>
    <dgm:pt modelId="{79688ABD-21C1-4974-A8CA-C0138FE636DF}" type="pres">
      <dgm:prSet presAssocID="{82305A1C-0512-4FC6-9222-B3D6A48E4471}" presName="bottomLine" presStyleLbl="alignNode1" presStyleIdx="5" presStyleCnt="8">
        <dgm:presLayoutVars/>
      </dgm:prSet>
      <dgm:spPr/>
    </dgm:pt>
    <dgm:pt modelId="{613A4205-8823-4EA1-BBE7-730C6275BD83}" type="pres">
      <dgm:prSet presAssocID="{82305A1C-0512-4FC6-9222-B3D6A48E4471}" presName="nodeText" presStyleLbl="bgAccFollowNode1" presStyleIdx="2" presStyleCnt="4">
        <dgm:presLayoutVars>
          <dgm:bulletEnabled val="1"/>
        </dgm:presLayoutVars>
      </dgm:prSet>
      <dgm:spPr/>
    </dgm:pt>
    <dgm:pt modelId="{1A54D2AB-6DC1-43A6-8BB0-0E84A3D26C45}" type="pres">
      <dgm:prSet presAssocID="{50B61300-95A3-4F65-BDF0-682D4945054B}" presName="sibTrans" presStyleCnt="0"/>
      <dgm:spPr/>
    </dgm:pt>
    <dgm:pt modelId="{20127EA9-F281-4A23-B179-B0FB2EE69D87}" type="pres">
      <dgm:prSet presAssocID="{F4B68411-A8B8-49C2-8833-64FDA77FA0B4}" presName="compositeNode" presStyleCnt="0">
        <dgm:presLayoutVars>
          <dgm:bulletEnabled val="1"/>
        </dgm:presLayoutVars>
      </dgm:prSet>
      <dgm:spPr/>
    </dgm:pt>
    <dgm:pt modelId="{26D368CC-F46A-4877-979C-76794B2BD800}" type="pres">
      <dgm:prSet presAssocID="{F4B68411-A8B8-49C2-8833-64FDA77FA0B4}" presName="bgRect" presStyleLbl="bgAccFollowNode1" presStyleIdx="3" presStyleCnt="4"/>
      <dgm:spPr/>
    </dgm:pt>
    <dgm:pt modelId="{58148EAC-1D25-4086-923C-DE85D97FAD8A}" type="pres">
      <dgm:prSet presAssocID="{753C7C83-7DC3-4031-9BF3-C0EFBEC5FB06}" presName="sibTransNodeCircle" presStyleLbl="alignNode1" presStyleIdx="6" presStyleCnt="8">
        <dgm:presLayoutVars>
          <dgm:chMax val="0"/>
          <dgm:bulletEnabled/>
        </dgm:presLayoutVars>
      </dgm:prSet>
      <dgm:spPr/>
    </dgm:pt>
    <dgm:pt modelId="{9E3AA051-CDB6-4A1E-9555-F713C1D8F83F}" type="pres">
      <dgm:prSet presAssocID="{F4B68411-A8B8-49C2-8833-64FDA77FA0B4}" presName="bottomLine" presStyleLbl="alignNode1" presStyleIdx="7" presStyleCnt="8">
        <dgm:presLayoutVars/>
      </dgm:prSet>
      <dgm:spPr/>
    </dgm:pt>
    <dgm:pt modelId="{972AD31B-C26A-49FA-87B2-A40390950A5F}" type="pres">
      <dgm:prSet presAssocID="{F4B68411-A8B8-49C2-8833-64FDA77FA0B4}" presName="nodeText" presStyleLbl="bgAccFollowNode1" presStyleIdx="3" presStyleCnt="4">
        <dgm:presLayoutVars>
          <dgm:bulletEnabled val="1"/>
        </dgm:presLayoutVars>
      </dgm:prSet>
      <dgm:spPr/>
    </dgm:pt>
  </dgm:ptLst>
  <dgm:cxnLst>
    <dgm:cxn modelId="{FEABB71E-89E8-4936-8CFC-498B247BEFC0}" type="presOf" srcId="{551EE953-71E9-4354-8D9A-6E5A5DFA0930}" destId="{730B2B85-C826-4005-A10D-B28B6D17E5E7}" srcOrd="0" destOrd="0" presId="urn:microsoft.com/office/officeart/2016/7/layout/BasicLinearProcessNumbered"/>
    <dgm:cxn modelId="{C4F69520-2B20-44BC-8497-F59153FDFEB9}" type="presOf" srcId="{F4B68411-A8B8-49C2-8833-64FDA77FA0B4}" destId="{26D368CC-F46A-4877-979C-76794B2BD800}" srcOrd="0" destOrd="0" presId="urn:microsoft.com/office/officeart/2016/7/layout/BasicLinearProcessNumbered"/>
    <dgm:cxn modelId="{EA968829-CB68-461A-BA39-B6B13A037B70}" type="presOf" srcId="{551EE953-71E9-4354-8D9A-6E5A5DFA0930}" destId="{4A9D1898-1150-4A80-A8E0-A8E7599C9FC5}" srcOrd="1" destOrd="0" presId="urn:microsoft.com/office/officeart/2016/7/layout/BasicLinearProcessNumbered"/>
    <dgm:cxn modelId="{2622685E-A1D5-419D-92CF-872D386EB17D}" type="presOf" srcId="{82305A1C-0512-4FC6-9222-B3D6A48E4471}" destId="{613A4205-8823-4EA1-BBE7-730C6275BD83}" srcOrd="1" destOrd="0" presId="urn:microsoft.com/office/officeart/2016/7/layout/BasicLinearProcessNumbered"/>
    <dgm:cxn modelId="{20C2085F-E583-4E7F-BAC2-9796AB4703E6}" srcId="{C949FF13-A567-477E-8D03-B329C6B98DC8}" destId="{F4B68411-A8B8-49C2-8833-64FDA77FA0B4}" srcOrd="3" destOrd="0" parTransId="{2E2B9648-3E8D-4A42-ACDB-80BA16037962}" sibTransId="{753C7C83-7DC3-4031-9BF3-C0EFBEC5FB06}"/>
    <dgm:cxn modelId="{8F65DC5F-ED52-4D63-807D-C3604864EDB7}" type="presOf" srcId="{50B61300-95A3-4F65-BDF0-682D4945054B}" destId="{5F98EDCB-815F-4F25-9B5B-C824815CB9CA}" srcOrd="0" destOrd="0" presId="urn:microsoft.com/office/officeart/2016/7/layout/BasicLinearProcessNumbered"/>
    <dgm:cxn modelId="{D2657565-923F-4181-8CE1-95E8874A7C68}" srcId="{C949FF13-A567-477E-8D03-B329C6B98DC8}" destId="{551EE953-71E9-4354-8D9A-6E5A5DFA0930}" srcOrd="0" destOrd="0" parTransId="{22F086D1-32EC-4FD4-AEB3-AD715CE2AD47}" sibTransId="{621A8605-FEB2-42D3-88A2-D6F6DFCFD5D1}"/>
    <dgm:cxn modelId="{4ACF2E87-3C22-4281-8206-B2E41ECC372E}" type="presOf" srcId="{BF1B4AC4-AA0E-4D87-826F-787EC87D2B5A}" destId="{7E6A1EEC-4007-4AFA-BDBE-9AAC0C36DE6F}" srcOrd="0" destOrd="0" presId="urn:microsoft.com/office/officeart/2016/7/layout/BasicLinearProcessNumbered"/>
    <dgm:cxn modelId="{61075B89-F93C-4A8D-AA46-EF179DF97D4C}" type="presOf" srcId="{C949FF13-A567-477E-8D03-B329C6B98DC8}" destId="{36B21CEB-11C7-4540-A9DA-3AF866E590DE}" srcOrd="0" destOrd="0" presId="urn:microsoft.com/office/officeart/2016/7/layout/BasicLinearProcessNumbered"/>
    <dgm:cxn modelId="{BF18E496-1FBB-4E71-B8E2-98DF35A7267A}" type="presOf" srcId="{621A8605-FEB2-42D3-88A2-D6F6DFCFD5D1}" destId="{30283B49-44F6-4B14-9551-D8C988BFC227}" srcOrd="0" destOrd="0" presId="urn:microsoft.com/office/officeart/2016/7/layout/BasicLinearProcessNumbered"/>
    <dgm:cxn modelId="{21787B97-CCFE-4E2C-A991-2A2668C6DE67}" type="presOf" srcId="{07BEB270-8F6B-4030-8B1D-48D63AFA5B4F}" destId="{6787F0DF-9778-4C51-A369-EB5F57310F6D}" srcOrd="0" destOrd="0" presId="urn:microsoft.com/office/officeart/2016/7/layout/BasicLinearProcessNumbered"/>
    <dgm:cxn modelId="{BA0A1B9B-103C-4511-8191-3D66B31F59B2}" type="presOf" srcId="{753C7C83-7DC3-4031-9BF3-C0EFBEC5FB06}" destId="{58148EAC-1D25-4086-923C-DE85D97FAD8A}" srcOrd="0" destOrd="0" presId="urn:microsoft.com/office/officeart/2016/7/layout/BasicLinearProcessNumbered"/>
    <dgm:cxn modelId="{E960E4A6-9DFE-423F-8121-0532B069C3D1}" type="presOf" srcId="{07BEB270-8F6B-4030-8B1D-48D63AFA5B4F}" destId="{2CF34ED0-ADCF-41B0-B579-841B23FCCB00}" srcOrd="1" destOrd="0" presId="urn:microsoft.com/office/officeart/2016/7/layout/BasicLinearProcessNumbered"/>
    <dgm:cxn modelId="{FB2899B6-3949-4424-947A-44709F41C255}" type="presOf" srcId="{82305A1C-0512-4FC6-9222-B3D6A48E4471}" destId="{C0466F3F-34A7-4BCD-B34E-E3BFD9143B78}" srcOrd="0" destOrd="0" presId="urn:microsoft.com/office/officeart/2016/7/layout/BasicLinearProcessNumbered"/>
    <dgm:cxn modelId="{12B0A5E3-A0F8-4678-AD09-28F8201B67E3}" srcId="{C949FF13-A567-477E-8D03-B329C6B98DC8}" destId="{82305A1C-0512-4FC6-9222-B3D6A48E4471}" srcOrd="2" destOrd="0" parTransId="{51C1C2F9-8BBA-4C5E-819A-EE8F87766A77}" sibTransId="{50B61300-95A3-4F65-BDF0-682D4945054B}"/>
    <dgm:cxn modelId="{7A8CD2EF-6E1B-44EB-880E-FC8405CDAF0F}" srcId="{C949FF13-A567-477E-8D03-B329C6B98DC8}" destId="{07BEB270-8F6B-4030-8B1D-48D63AFA5B4F}" srcOrd="1" destOrd="0" parTransId="{691C28E6-6DB9-4271-A429-41C11AB979CD}" sibTransId="{BF1B4AC4-AA0E-4D87-826F-787EC87D2B5A}"/>
    <dgm:cxn modelId="{3E7CDBFB-EC8A-40D2-A6E9-AEF41972F07F}" type="presOf" srcId="{F4B68411-A8B8-49C2-8833-64FDA77FA0B4}" destId="{972AD31B-C26A-49FA-87B2-A40390950A5F}" srcOrd="1" destOrd="0" presId="urn:microsoft.com/office/officeart/2016/7/layout/BasicLinearProcessNumbered"/>
    <dgm:cxn modelId="{BFFBFE76-5371-4F19-B172-8E1EA3D4E4D5}" type="presParOf" srcId="{36B21CEB-11C7-4540-A9DA-3AF866E590DE}" destId="{73CA03F6-5B25-4981-967F-6E5EC9D492E4}" srcOrd="0" destOrd="0" presId="urn:microsoft.com/office/officeart/2016/7/layout/BasicLinearProcessNumbered"/>
    <dgm:cxn modelId="{0326646E-54B1-4CB8-BFF1-C5A96E3969B9}" type="presParOf" srcId="{73CA03F6-5B25-4981-967F-6E5EC9D492E4}" destId="{730B2B85-C826-4005-A10D-B28B6D17E5E7}" srcOrd="0" destOrd="0" presId="urn:microsoft.com/office/officeart/2016/7/layout/BasicLinearProcessNumbered"/>
    <dgm:cxn modelId="{E1A5E05E-B3BE-4500-8D63-BCB663BD4289}" type="presParOf" srcId="{73CA03F6-5B25-4981-967F-6E5EC9D492E4}" destId="{30283B49-44F6-4B14-9551-D8C988BFC227}" srcOrd="1" destOrd="0" presId="urn:microsoft.com/office/officeart/2016/7/layout/BasicLinearProcessNumbered"/>
    <dgm:cxn modelId="{705B5A49-212B-49DA-956B-23D25620F522}" type="presParOf" srcId="{73CA03F6-5B25-4981-967F-6E5EC9D492E4}" destId="{E3E5E4D3-159F-45B4-A6A9-4E58F1134F12}" srcOrd="2" destOrd="0" presId="urn:microsoft.com/office/officeart/2016/7/layout/BasicLinearProcessNumbered"/>
    <dgm:cxn modelId="{16029F22-A6D6-4F1B-ADC8-995D7C0DE970}" type="presParOf" srcId="{73CA03F6-5B25-4981-967F-6E5EC9D492E4}" destId="{4A9D1898-1150-4A80-A8E0-A8E7599C9FC5}" srcOrd="3" destOrd="0" presId="urn:microsoft.com/office/officeart/2016/7/layout/BasicLinearProcessNumbered"/>
    <dgm:cxn modelId="{02F41818-52C8-4E53-9A01-504A61DAA421}" type="presParOf" srcId="{36B21CEB-11C7-4540-A9DA-3AF866E590DE}" destId="{C4D2D0F7-353B-40D3-9BD9-07EE2C2EAC0F}" srcOrd="1" destOrd="0" presId="urn:microsoft.com/office/officeart/2016/7/layout/BasicLinearProcessNumbered"/>
    <dgm:cxn modelId="{753BF4A2-F5AD-4F43-A564-0A4472CECFA8}" type="presParOf" srcId="{36B21CEB-11C7-4540-A9DA-3AF866E590DE}" destId="{FC5E605B-49F7-469C-9E60-BDC19EB973F8}" srcOrd="2" destOrd="0" presId="urn:microsoft.com/office/officeart/2016/7/layout/BasicLinearProcessNumbered"/>
    <dgm:cxn modelId="{C0C33773-F684-43DD-9195-C73E4FC53D6B}" type="presParOf" srcId="{FC5E605B-49F7-469C-9E60-BDC19EB973F8}" destId="{6787F0DF-9778-4C51-A369-EB5F57310F6D}" srcOrd="0" destOrd="0" presId="urn:microsoft.com/office/officeart/2016/7/layout/BasicLinearProcessNumbered"/>
    <dgm:cxn modelId="{C1C66C40-8C77-4F8D-AF02-6079702591F2}" type="presParOf" srcId="{FC5E605B-49F7-469C-9E60-BDC19EB973F8}" destId="{7E6A1EEC-4007-4AFA-BDBE-9AAC0C36DE6F}" srcOrd="1" destOrd="0" presId="urn:microsoft.com/office/officeart/2016/7/layout/BasicLinearProcessNumbered"/>
    <dgm:cxn modelId="{444488C3-8769-4283-865A-710AED6D1C7B}" type="presParOf" srcId="{FC5E605B-49F7-469C-9E60-BDC19EB973F8}" destId="{0F789FEF-04CE-4019-926C-748C0069899B}" srcOrd="2" destOrd="0" presId="urn:microsoft.com/office/officeart/2016/7/layout/BasicLinearProcessNumbered"/>
    <dgm:cxn modelId="{54612D0D-3559-458B-95D2-01C7AD242099}" type="presParOf" srcId="{FC5E605B-49F7-469C-9E60-BDC19EB973F8}" destId="{2CF34ED0-ADCF-41B0-B579-841B23FCCB00}" srcOrd="3" destOrd="0" presId="urn:microsoft.com/office/officeart/2016/7/layout/BasicLinearProcessNumbered"/>
    <dgm:cxn modelId="{7509669C-A66C-4DA6-865B-24AA44FB06E7}" type="presParOf" srcId="{36B21CEB-11C7-4540-A9DA-3AF866E590DE}" destId="{2D44E038-3F40-4C52-AA1F-D62C0DE8A506}" srcOrd="3" destOrd="0" presId="urn:microsoft.com/office/officeart/2016/7/layout/BasicLinearProcessNumbered"/>
    <dgm:cxn modelId="{D46043C9-05F6-445B-8794-F110DE61EAA4}" type="presParOf" srcId="{36B21CEB-11C7-4540-A9DA-3AF866E590DE}" destId="{CDE22218-8317-4FFC-BA86-2E159641D234}" srcOrd="4" destOrd="0" presId="urn:microsoft.com/office/officeart/2016/7/layout/BasicLinearProcessNumbered"/>
    <dgm:cxn modelId="{B5276118-D1AD-494C-BA3E-96C7E261D952}" type="presParOf" srcId="{CDE22218-8317-4FFC-BA86-2E159641D234}" destId="{C0466F3F-34A7-4BCD-B34E-E3BFD9143B78}" srcOrd="0" destOrd="0" presId="urn:microsoft.com/office/officeart/2016/7/layout/BasicLinearProcessNumbered"/>
    <dgm:cxn modelId="{87CD0EFD-A39B-44BE-A10B-E17E0D0482FA}" type="presParOf" srcId="{CDE22218-8317-4FFC-BA86-2E159641D234}" destId="{5F98EDCB-815F-4F25-9B5B-C824815CB9CA}" srcOrd="1" destOrd="0" presId="urn:microsoft.com/office/officeart/2016/7/layout/BasicLinearProcessNumbered"/>
    <dgm:cxn modelId="{FFE15188-B639-4E5F-9D25-F22E9325468A}" type="presParOf" srcId="{CDE22218-8317-4FFC-BA86-2E159641D234}" destId="{79688ABD-21C1-4974-A8CA-C0138FE636DF}" srcOrd="2" destOrd="0" presId="urn:microsoft.com/office/officeart/2016/7/layout/BasicLinearProcessNumbered"/>
    <dgm:cxn modelId="{9D79E433-D942-46C5-9537-1901FB41C3FE}" type="presParOf" srcId="{CDE22218-8317-4FFC-BA86-2E159641D234}" destId="{613A4205-8823-4EA1-BBE7-730C6275BD83}" srcOrd="3" destOrd="0" presId="urn:microsoft.com/office/officeart/2016/7/layout/BasicLinearProcessNumbered"/>
    <dgm:cxn modelId="{B8417812-ECC6-4E16-90D4-722C8CB23006}" type="presParOf" srcId="{36B21CEB-11C7-4540-A9DA-3AF866E590DE}" destId="{1A54D2AB-6DC1-43A6-8BB0-0E84A3D26C45}" srcOrd="5" destOrd="0" presId="urn:microsoft.com/office/officeart/2016/7/layout/BasicLinearProcessNumbered"/>
    <dgm:cxn modelId="{F22286F2-F8AA-4635-A7DD-A7A5FE6CE4F4}" type="presParOf" srcId="{36B21CEB-11C7-4540-A9DA-3AF866E590DE}" destId="{20127EA9-F281-4A23-B179-B0FB2EE69D87}" srcOrd="6" destOrd="0" presId="urn:microsoft.com/office/officeart/2016/7/layout/BasicLinearProcessNumbered"/>
    <dgm:cxn modelId="{FC46D4AF-44C5-45A4-8B21-DF52AD7E1745}" type="presParOf" srcId="{20127EA9-F281-4A23-B179-B0FB2EE69D87}" destId="{26D368CC-F46A-4877-979C-76794B2BD800}" srcOrd="0" destOrd="0" presId="urn:microsoft.com/office/officeart/2016/7/layout/BasicLinearProcessNumbered"/>
    <dgm:cxn modelId="{533AC443-3DD4-4EF4-954E-6E527473C5F4}" type="presParOf" srcId="{20127EA9-F281-4A23-B179-B0FB2EE69D87}" destId="{58148EAC-1D25-4086-923C-DE85D97FAD8A}" srcOrd="1" destOrd="0" presId="urn:microsoft.com/office/officeart/2016/7/layout/BasicLinearProcessNumbered"/>
    <dgm:cxn modelId="{933B4D04-F4C9-46D1-817A-229AC36FEAC5}" type="presParOf" srcId="{20127EA9-F281-4A23-B179-B0FB2EE69D87}" destId="{9E3AA051-CDB6-4A1E-9555-F713C1D8F83F}" srcOrd="2" destOrd="0" presId="urn:microsoft.com/office/officeart/2016/7/layout/BasicLinearProcessNumbered"/>
    <dgm:cxn modelId="{B2025AD3-9520-4902-9DC9-A339D6CA04BB}" type="presParOf" srcId="{20127EA9-F281-4A23-B179-B0FB2EE69D87}" destId="{972AD31B-C26A-49FA-87B2-A40390950A5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9FF13-A567-477E-8D03-B329C6B98DC8}"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CF9EAE9F-5C95-41DB-AB85-B6B735A0C235}">
      <dgm:prSet custT="1"/>
      <dgm:spPr>
        <a:solidFill>
          <a:schemeClr val="accent2">
            <a:lumMod val="60000"/>
            <a:lumOff val="40000"/>
            <a:alpha val="90000"/>
          </a:schemeClr>
        </a:solidFill>
      </dgm:spPr>
      <dgm:t>
        <a:bodyPr/>
        <a:lstStyle/>
        <a:p>
          <a:r>
            <a:rPr lang="en-US" sz="2000" b="1" dirty="0"/>
            <a:t>Setup programs</a:t>
          </a:r>
        </a:p>
      </dgm:t>
    </dgm:pt>
    <dgm:pt modelId="{4B1DDF9C-623E-4D68-8FED-41AFC9B724CC}" type="sibTrans" cxnId="{5DD2EA7D-01C1-4EB7-9119-F72148548D22}">
      <dgm:prSet/>
      <dgm:spPr/>
      <dgm:t>
        <a:bodyPr/>
        <a:lstStyle/>
        <a:p>
          <a:r>
            <a:rPr lang="en-GB" dirty="0"/>
            <a:t>5</a:t>
          </a:r>
        </a:p>
      </dgm:t>
    </dgm:pt>
    <dgm:pt modelId="{ADF127EB-F1A0-48CC-8A3C-F9D8620C2DA7}" type="parTrans" cxnId="{5DD2EA7D-01C1-4EB7-9119-F72148548D22}">
      <dgm:prSet/>
      <dgm:spPr/>
      <dgm:t>
        <a:bodyPr/>
        <a:lstStyle/>
        <a:p>
          <a:endParaRPr lang="en-GB"/>
        </a:p>
      </dgm:t>
    </dgm:pt>
    <dgm:pt modelId="{4E0E15E4-4765-426F-937F-BF179AF6EE04}">
      <dgm:prSet custT="1"/>
      <dgm:spPr>
        <a:solidFill>
          <a:srgbClr val="7575D1"/>
        </a:solidFill>
      </dgm:spPr>
      <dgm:t>
        <a:bodyPr/>
        <a:lstStyle/>
        <a:p>
          <a:r>
            <a:rPr lang="en-GB" sz="2000" b="1" dirty="0"/>
            <a:t>Create reference signal</a:t>
          </a:r>
          <a:endParaRPr lang="en-US" sz="2000" b="1" dirty="0"/>
        </a:p>
      </dgm:t>
    </dgm:pt>
    <dgm:pt modelId="{E7BD510F-A4BB-4C6E-8A6D-9A33D08F7E9B}" type="sibTrans" cxnId="{EC4E006A-B045-4819-B7B9-CC81BC97084D}">
      <dgm:prSet phldrT="5"/>
      <dgm:spPr/>
      <dgm:t>
        <a:bodyPr/>
        <a:lstStyle/>
        <a:p>
          <a:r>
            <a:rPr lang="en-US" dirty="0"/>
            <a:t>6</a:t>
          </a:r>
        </a:p>
      </dgm:t>
    </dgm:pt>
    <dgm:pt modelId="{0941D485-F5D0-401D-BA8D-BAEF03E7CABA}" type="parTrans" cxnId="{EC4E006A-B045-4819-B7B9-CC81BC97084D}">
      <dgm:prSet/>
      <dgm:spPr/>
      <dgm:t>
        <a:bodyPr/>
        <a:lstStyle/>
        <a:p>
          <a:endParaRPr lang="en-US"/>
        </a:p>
      </dgm:t>
    </dgm:pt>
    <dgm:pt modelId="{45847E4E-1DB2-4B86-B345-E05173DD263E}">
      <dgm:prSet custT="1"/>
      <dgm:spPr>
        <a:solidFill>
          <a:srgbClr val="7575D1">
            <a:alpha val="90000"/>
          </a:srgbClr>
        </a:solidFill>
      </dgm:spPr>
      <dgm:t>
        <a:bodyPr/>
        <a:lstStyle/>
        <a:p>
          <a:r>
            <a:rPr lang="en-GB" sz="2000" b="1" dirty="0"/>
            <a:t>Identification test</a:t>
          </a:r>
          <a:endParaRPr lang="en-US" sz="2000" b="1" dirty="0"/>
        </a:p>
      </dgm:t>
    </dgm:pt>
    <dgm:pt modelId="{C190C609-BE19-4441-8202-9CF42266E281}" type="sibTrans" cxnId="{2C9B2310-FEF5-4A22-8198-43C32200FD2F}">
      <dgm:prSet phldrT="6"/>
      <dgm:spPr/>
      <dgm:t>
        <a:bodyPr/>
        <a:lstStyle/>
        <a:p>
          <a:r>
            <a:rPr lang="en-US" dirty="0"/>
            <a:t>7</a:t>
          </a:r>
        </a:p>
      </dgm:t>
    </dgm:pt>
    <dgm:pt modelId="{B8E0C49A-B921-4B4C-92FC-E6B05D160415}" type="parTrans" cxnId="{2C9B2310-FEF5-4A22-8198-43C32200FD2F}">
      <dgm:prSet/>
      <dgm:spPr/>
      <dgm:t>
        <a:bodyPr/>
        <a:lstStyle/>
        <a:p>
          <a:endParaRPr lang="en-US"/>
        </a:p>
      </dgm:t>
    </dgm:pt>
    <dgm:pt modelId="{1C233A75-5559-4029-A8CD-D982C413BF67}">
      <dgm:prSet custT="1"/>
      <dgm:spPr>
        <a:solidFill>
          <a:srgbClr val="7575D1">
            <a:alpha val="90000"/>
          </a:srgbClr>
        </a:solidFill>
      </dgm:spPr>
      <dgm:t>
        <a:bodyPr/>
        <a:lstStyle/>
        <a:p>
          <a:r>
            <a:rPr lang="en-GB" sz="2000" b="1" dirty="0"/>
            <a:t>Retrieve data and analyse</a:t>
          </a:r>
          <a:endParaRPr lang="en-US" sz="2000" b="1" dirty="0"/>
        </a:p>
      </dgm:t>
    </dgm:pt>
    <dgm:pt modelId="{F97A9F1B-7519-42EA-966A-B0ABCC34CF75}" type="sibTrans" cxnId="{A0507DDC-2AC1-4E31-8379-0CF7F72C6623}">
      <dgm:prSet phldrT="7"/>
      <dgm:spPr>
        <a:solidFill>
          <a:srgbClr val="1E1E92"/>
        </a:solidFill>
      </dgm:spPr>
      <dgm:t>
        <a:bodyPr/>
        <a:lstStyle/>
        <a:p>
          <a:r>
            <a:rPr lang="en-US" dirty="0"/>
            <a:t>8</a:t>
          </a:r>
        </a:p>
      </dgm:t>
    </dgm:pt>
    <dgm:pt modelId="{F49C62E1-A9F1-4E7B-9D97-582F65F77E3D}" type="parTrans" cxnId="{A0507DDC-2AC1-4E31-8379-0CF7F72C6623}">
      <dgm:prSet/>
      <dgm:spPr/>
      <dgm:t>
        <a:bodyPr/>
        <a:lstStyle/>
        <a:p>
          <a:endParaRPr lang="en-US"/>
        </a:p>
      </dgm:t>
    </dgm:pt>
    <dgm:pt modelId="{36B21CEB-11C7-4540-A9DA-3AF866E590DE}" type="pres">
      <dgm:prSet presAssocID="{C949FF13-A567-477E-8D03-B329C6B98DC8}" presName="Name0" presStyleCnt="0">
        <dgm:presLayoutVars>
          <dgm:animLvl val="lvl"/>
          <dgm:resizeHandles val="exact"/>
        </dgm:presLayoutVars>
      </dgm:prSet>
      <dgm:spPr/>
    </dgm:pt>
    <dgm:pt modelId="{02958246-A072-412C-A69A-2900598A3F9F}" type="pres">
      <dgm:prSet presAssocID="{CF9EAE9F-5C95-41DB-AB85-B6B735A0C235}" presName="compositeNode" presStyleCnt="0">
        <dgm:presLayoutVars>
          <dgm:bulletEnabled val="1"/>
        </dgm:presLayoutVars>
      </dgm:prSet>
      <dgm:spPr/>
    </dgm:pt>
    <dgm:pt modelId="{F8D99C42-4C47-4007-9A7C-2508C2C663F8}" type="pres">
      <dgm:prSet presAssocID="{CF9EAE9F-5C95-41DB-AB85-B6B735A0C235}" presName="bgRect" presStyleLbl="bgAccFollowNode1" presStyleIdx="0" presStyleCnt="4"/>
      <dgm:spPr/>
    </dgm:pt>
    <dgm:pt modelId="{6ABCFF2C-B9A9-4E2E-B287-0E3070593D6B}" type="pres">
      <dgm:prSet presAssocID="{4B1DDF9C-623E-4D68-8FED-41AFC9B724CC}" presName="sibTransNodeCircle" presStyleLbl="alignNode1" presStyleIdx="0" presStyleCnt="8">
        <dgm:presLayoutVars>
          <dgm:chMax val="0"/>
          <dgm:bulletEnabled/>
        </dgm:presLayoutVars>
      </dgm:prSet>
      <dgm:spPr/>
    </dgm:pt>
    <dgm:pt modelId="{FA38E74D-3D3A-462A-A493-31D66424FEAA}" type="pres">
      <dgm:prSet presAssocID="{CF9EAE9F-5C95-41DB-AB85-B6B735A0C235}" presName="bottomLine" presStyleLbl="alignNode1" presStyleIdx="1" presStyleCnt="8">
        <dgm:presLayoutVars/>
      </dgm:prSet>
      <dgm:spPr/>
    </dgm:pt>
    <dgm:pt modelId="{940DCA5F-04E6-4BBC-A818-AA5EB58988A2}" type="pres">
      <dgm:prSet presAssocID="{CF9EAE9F-5C95-41DB-AB85-B6B735A0C235}" presName="nodeText" presStyleLbl="bgAccFollowNode1" presStyleIdx="0" presStyleCnt="4">
        <dgm:presLayoutVars>
          <dgm:bulletEnabled val="1"/>
        </dgm:presLayoutVars>
      </dgm:prSet>
      <dgm:spPr/>
    </dgm:pt>
    <dgm:pt modelId="{330556CD-BBA9-4F50-A960-759EAE331D7C}" type="pres">
      <dgm:prSet presAssocID="{4B1DDF9C-623E-4D68-8FED-41AFC9B724CC}" presName="sibTrans" presStyleCnt="0"/>
      <dgm:spPr/>
    </dgm:pt>
    <dgm:pt modelId="{191648FB-89DA-405A-B30A-726D6A952B4C}" type="pres">
      <dgm:prSet presAssocID="{4E0E15E4-4765-426F-937F-BF179AF6EE04}" presName="compositeNode" presStyleCnt="0">
        <dgm:presLayoutVars>
          <dgm:bulletEnabled val="1"/>
        </dgm:presLayoutVars>
      </dgm:prSet>
      <dgm:spPr/>
    </dgm:pt>
    <dgm:pt modelId="{C7D866BA-6E47-483F-A123-E21539945327}" type="pres">
      <dgm:prSet presAssocID="{4E0E15E4-4765-426F-937F-BF179AF6EE04}" presName="bgRect" presStyleLbl="bgAccFollowNode1" presStyleIdx="1" presStyleCnt="4"/>
      <dgm:spPr/>
    </dgm:pt>
    <dgm:pt modelId="{C36AA043-270B-41BE-8AB5-87E370905539}" type="pres">
      <dgm:prSet presAssocID="{E7BD510F-A4BB-4C6E-8A6D-9A33D08F7E9B}" presName="sibTransNodeCircle" presStyleLbl="alignNode1" presStyleIdx="2" presStyleCnt="8">
        <dgm:presLayoutVars>
          <dgm:chMax val="0"/>
          <dgm:bulletEnabled/>
        </dgm:presLayoutVars>
      </dgm:prSet>
      <dgm:spPr/>
    </dgm:pt>
    <dgm:pt modelId="{02A9E274-4E1E-4B8E-AF03-E886E54CD610}" type="pres">
      <dgm:prSet presAssocID="{4E0E15E4-4765-426F-937F-BF179AF6EE04}" presName="bottomLine" presStyleLbl="alignNode1" presStyleIdx="3" presStyleCnt="8">
        <dgm:presLayoutVars/>
      </dgm:prSet>
      <dgm:spPr/>
    </dgm:pt>
    <dgm:pt modelId="{82B6ECE7-54FE-4233-8C21-B15D5BF11B66}" type="pres">
      <dgm:prSet presAssocID="{4E0E15E4-4765-426F-937F-BF179AF6EE04}" presName="nodeText" presStyleLbl="bgAccFollowNode1" presStyleIdx="1" presStyleCnt="4">
        <dgm:presLayoutVars>
          <dgm:bulletEnabled val="1"/>
        </dgm:presLayoutVars>
      </dgm:prSet>
      <dgm:spPr/>
    </dgm:pt>
    <dgm:pt modelId="{DFA0C2FA-5FD3-4A71-B2A1-7CBD79E625A9}" type="pres">
      <dgm:prSet presAssocID="{E7BD510F-A4BB-4C6E-8A6D-9A33D08F7E9B}" presName="sibTrans" presStyleCnt="0"/>
      <dgm:spPr/>
    </dgm:pt>
    <dgm:pt modelId="{148928AE-80A6-417E-A59C-D76CC7753FE5}" type="pres">
      <dgm:prSet presAssocID="{45847E4E-1DB2-4B86-B345-E05173DD263E}" presName="compositeNode" presStyleCnt="0">
        <dgm:presLayoutVars>
          <dgm:bulletEnabled val="1"/>
        </dgm:presLayoutVars>
      </dgm:prSet>
      <dgm:spPr/>
    </dgm:pt>
    <dgm:pt modelId="{9CD84DB5-646E-4E94-BD76-02F56571D3CC}" type="pres">
      <dgm:prSet presAssocID="{45847E4E-1DB2-4B86-B345-E05173DD263E}" presName="bgRect" presStyleLbl="bgAccFollowNode1" presStyleIdx="2" presStyleCnt="4"/>
      <dgm:spPr/>
    </dgm:pt>
    <dgm:pt modelId="{4555EE1B-2104-4329-8A18-88486064D303}" type="pres">
      <dgm:prSet presAssocID="{C190C609-BE19-4441-8202-9CF42266E281}" presName="sibTransNodeCircle" presStyleLbl="alignNode1" presStyleIdx="4" presStyleCnt="8">
        <dgm:presLayoutVars>
          <dgm:chMax val="0"/>
          <dgm:bulletEnabled/>
        </dgm:presLayoutVars>
      </dgm:prSet>
      <dgm:spPr/>
    </dgm:pt>
    <dgm:pt modelId="{67B4D34F-B9EF-4E6B-8442-627288B89FEF}" type="pres">
      <dgm:prSet presAssocID="{45847E4E-1DB2-4B86-B345-E05173DD263E}" presName="bottomLine" presStyleLbl="alignNode1" presStyleIdx="5" presStyleCnt="8">
        <dgm:presLayoutVars/>
      </dgm:prSet>
      <dgm:spPr/>
    </dgm:pt>
    <dgm:pt modelId="{D6BC9568-AB0B-434F-8672-615865028A32}" type="pres">
      <dgm:prSet presAssocID="{45847E4E-1DB2-4B86-B345-E05173DD263E}" presName="nodeText" presStyleLbl="bgAccFollowNode1" presStyleIdx="2" presStyleCnt="4">
        <dgm:presLayoutVars>
          <dgm:bulletEnabled val="1"/>
        </dgm:presLayoutVars>
      </dgm:prSet>
      <dgm:spPr/>
    </dgm:pt>
    <dgm:pt modelId="{3BF69DB0-C862-45FF-BAAF-CDEB7E61507B}" type="pres">
      <dgm:prSet presAssocID="{C190C609-BE19-4441-8202-9CF42266E281}" presName="sibTrans" presStyleCnt="0"/>
      <dgm:spPr/>
    </dgm:pt>
    <dgm:pt modelId="{205E4C6B-7573-475A-862B-B3C8BBE35969}" type="pres">
      <dgm:prSet presAssocID="{1C233A75-5559-4029-A8CD-D982C413BF67}" presName="compositeNode" presStyleCnt="0">
        <dgm:presLayoutVars>
          <dgm:bulletEnabled val="1"/>
        </dgm:presLayoutVars>
      </dgm:prSet>
      <dgm:spPr/>
    </dgm:pt>
    <dgm:pt modelId="{21CE9410-4113-42FA-AAE8-B315DB50A74E}" type="pres">
      <dgm:prSet presAssocID="{1C233A75-5559-4029-A8CD-D982C413BF67}" presName="bgRect" presStyleLbl="bgAccFollowNode1" presStyleIdx="3" presStyleCnt="4"/>
      <dgm:spPr/>
    </dgm:pt>
    <dgm:pt modelId="{20394862-90F7-42D5-B466-27390FD57488}" type="pres">
      <dgm:prSet presAssocID="{F97A9F1B-7519-42EA-966A-B0ABCC34CF75}" presName="sibTransNodeCircle" presStyleLbl="alignNode1" presStyleIdx="6" presStyleCnt="8">
        <dgm:presLayoutVars>
          <dgm:chMax val="0"/>
          <dgm:bulletEnabled/>
        </dgm:presLayoutVars>
      </dgm:prSet>
      <dgm:spPr/>
    </dgm:pt>
    <dgm:pt modelId="{36FC53E7-FD7D-4EFD-97FF-744E9DBB812E}" type="pres">
      <dgm:prSet presAssocID="{1C233A75-5559-4029-A8CD-D982C413BF67}" presName="bottomLine" presStyleLbl="alignNode1" presStyleIdx="7" presStyleCnt="8">
        <dgm:presLayoutVars/>
      </dgm:prSet>
      <dgm:spPr/>
    </dgm:pt>
    <dgm:pt modelId="{F68DA6D4-96CB-40C2-AA69-B82EFBD40AE6}" type="pres">
      <dgm:prSet presAssocID="{1C233A75-5559-4029-A8CD-D982C413BF67}" presName="nodeText" presStyleLbl="bgAccFollowNode1" presStyleIdx="3" presStyleCnt="4">
        <dgm:presLayoutVars>
          <dgm:bulletEnabled val="1"/>
        </dgm:presLayoutVars>
      </dgm:prSet>
      <dgm:spPr/>
    </dgm:pt>
  </dgm:ptLst>
  <dgm:cxnLst>
    <dgm:cxn modelId="{6DBDBA02-37A5-4396-A83F-0F33DA1A5115}" type="presOf" srcId="{F97A9F1B-7519-42EA-966A-B0ABCC34CF75}" destId="{20394862-90F7-42D5-B466-27390FD57488}" srcOrd="0" destOrd="0" presId="urn:microsoft.com/office/officeart/2016/7/layout/BasicLinearProcessNumbered"/>
    <dgm:cxn modelId="{11797406-255B-440F-9036-35566FEC3037}" type="presOf" srcId="{CF9EAE9F-5C95-41DB-AB85-B6B735A0C235}" destId="{940DCA5F-04E6-4BBC-A818-AA5EB58988A2}" srcOrd="1" destOrd="0" presId="urn:microsoft.com/office/officeart/2016/7/layout/BasicLinearProcessNumbered"/>
    <dgm:cxn modelId="{2C9B2310-FEF5-4A22-8198-43C32200FD2F}" srcId="{C949FF13-A567-477E-8D03-B329C6B98DC8}" destId="{45847E4E-1DB2-4B86-B345-E05173DD263E}" srcOrd="2" destOrd="0" parTransId="{B8E0C49A-B921-4B4C-92FC-E6B05D160415}" sibTransId="{C190C609-BE19-4441-8202-9CF42266E281}"/>
    <dgm:cxn modelId="{4AD31F1C-6018-4E28-96C6-B6BAECDB6835}" type="presOf" srcId="{C190C609-BE19-4441-8202-9CF42266E281}" destId="{4555EE1B-2104-4329-8A18-88486064D303}" srcOrd="0" destOrd="0" presId="urn:microsoft.com/office/officeart/2016/7/layout/BasicLinearProcessNumbered"/>
    <dgm:cxn modelId="{E075C51C-4516-43F5-BC33-513B97B4A4A5}" type="presOf" srcId="{4B1DDF9C-623E-4D68-8FED-41AFC9B724CC}" destId="{6ABCFF2C-B9A9-4E2E-B287-0E3070593D6B}" srcOrd="0" destOrd="0" presId="urn:microsoft.com/office/officeart/2016/7/layout/BasicLinearProcessNumbered"/>
    <dgm:cxn modelId="{099A4233-9100-4AD5-A507-5705185261B5}" type="presOf" srcId="{CF9EAE9F-5C95-41DB-AB85-B6B735A0C235}" destId="{F8D99C42-4C47-4007-9A7C-2508C2C663F8}" srcOrd="0" destOrd="0" presId="urn:microsoft.com/office/officeart/2016/7/layout/BasicLinearProcessNumbered"/>
    <dgm:cxn modelId="{3B080264-BFB8-44B2-A6F7-3A483F5D8666}" type="presOf" srcId="{4E0E15E4-4765-426F-937F-BF179AF6EE04}" destId="{82B6ECE7-54FE-4233-8C21-B15D5BF11B66}" srcOrd="1" destOrd="0" presId="urn:microsoft.com/office/officeart/2016/7/layout/BasicLinearProcessNumbered"/>
    <dgm:cxn modelId="{EC4E006A-B045-4819-B7B9-CC81BC97084D}" srcId="{C949FF13-A567-477E-8D03-B329C6B98DC8}" destId="{4E0E15E4-4765-426F-937F-BF179AF6EE04}" srcOrd="1" destOrd="0" parTransId="{0941D485-F5D0-401D-BA8D-BAEF03E7CABA}" sibTransId="{E7BD510F-A4BB-4C6E-8A6D-9A33D08F7E9B}"/>
    <dgm:cxn modelId="{FDB9B86B-C8D5-4F77-B83C-925AEFB39B65}" type="presOf" srcId="{45847E4E-1DB2-4B86-B345-E05173DD263E}" destId="{D6BC9568-AB0B-434F-8672-615865028A32}" srcOrd="1" destOrd="0" presId="urn:microsoft.com/office/officeart/2016/7/layout/BasicLinearProcessNumbered"/>
    <dgm:cxn modelId="{D40C7672-DC94-43BE-B484-F205C901D415}" type="presOf" srcId="{1C233A75-5559-4029-A8CD-D982C413BF67}" destId="{21CE9410-4113-42FA-AAE8-B315DB50A74E}" srcOrd="0" destOrd="0" presId="urn:microsoft.com/office/officeart/2016/7/layout/BasicLinearProcessNumbered"/>
    <dgm:cxn modelId="{5DD2EA7D-01C1-4EB7-9119-F72148548D22}" srcId="{C949FF13-A567-477E-8D03-B329C6B98DC8}" destId="{CF9EAE9F-5C95-41DB-AB85-B6B735A0C235}" srcOrd="0" destOrd="0" parTransId="{ADF127EB-F1A0-48CC-8A3C-F9D8620C2DA7}" sibTransId="{4B1DDF9C-623E-4D68-8FED-41AFC9B724CC}"/>
    <dgm:cxn modelId="{61075B89-F93C-4A8D-AA46-EF179DF97D4C}" type="presOf" srcId="{C949FF13-A567-477E-8D03-B329C6B98DC8}" destId="{36B21CEB-11C7-4540-A9DA-3AF866E590DE}" srcOrd="0" destOrd="0" presId="urn:microsoft.com/office/officeart/2016/7/layout/BasicLinearProcessNumbered"/>
    <dgm:cxn modelId="{0D5A258D-EE2B-4E76-917E-FBEEEE43175D}" type="presOf" srcId="{4E0E15E4-4765-426F-937F-BF179AF6EE04}" destId="{C7D866BA-6E47-483F-A123-E21539945327}" srcOrd="0" destOrd="0" presId="urn:microsoft.com/office/officeart/2016/7/layout/BasicLinearProcessNumbered"/>
    <dgm:cxn modelId="{E9CE6F9D-1A6B-4782-9E72-59F00D514A16}" type="presOf" srcId="{45847E4E-1DB2-4B86-B345-E05173DD263E}" destId="{9CD84DB5-646E-4E94-BD76-02F56571D3CC}" srcOrd="0" destOrd="0" presId="urn:microsoft.com/office/officeart/2016/7/layout/BasicLinearProcessNumbered"/>
    <dgm:cxn modelId="{F6AA05D3-1B1E-4883-94C5-5C214A4D217B}" type="presOf" srcId="{E7BD510F-A4BB-4C6E-8A6D-9A33D08F7E9B}" destId="{C36AA043-270B-41BE-8AB5-87E370905539}" srcOrd="0" destOrd="0" presId="urn:microsoft.com/office/officeart/2016/7/layout/BasicLinearProcessNumbered"/>
    <dgm:cxn modelId="{610BF9D6-611A-469D-B8D7-303B3E4BFD02}" type="presOf" srcId="{1C233A75-5559-4029-A8CD-D982C413BF67}" destId="{F68DA6D4-96CB-40C2-AA69-B82EFBD40AE6}" srcOrd="1" destOrd="0" presId="urn:microsoft.com/office/officeart/2016/7/layout/BasicLinearProcessNumbered"/>
    <dgm:cxn modelId="{A0507DDC-2AC1-4E31-8379-0CF7F72C6623}" srcId="{C949FF13-A567-477E-8D03-B329C6B98DC8}" destId="{1C233A75-5559-4029-A8CD-D982C413BF67}" srcOrd="3" destOrd="0" parTransId="{F49C62E1-A9F1-4E7B-9D97-582F65F77E3D}" sibTransId="{F97A9F1B-7519-42EA-966A-B0ABCC34CF75}"/>
    <dgm:cxn modelId="{463AB405-A051-493B-A5F7-679AAA099DB5}" type="presParOf" srcId="{36B21CEB-11C7-4540-A9DA-3AF866E590DE}" destId="{02958246-A072-412C-A69A-2900598A3F9F}" srcOrd="0" destOrd="0" presId="urn:microsoft.com/office/officeart/2016/7/layout/BasicLinearProcessNumbered"/>
    <dgm:cxn modelId="{516751E9-E144-40FF-9B65-BEA33F179468}" type="presParOf" srcId="{02958246-A072-412C-A69A-2900598A3F9F}" destId="{F8D99C42-4C47-4007-9A7C-2508C2C663F8}" srcOrd="0" destOrd="0" presId="urn:microsoft.com/office/officeart/2016/7/layout/BasicLinearProcessNumbered"/>
    <dgm:cxn modelId="{EDCF06E7-7886-457D-A721-62DA4A6884B8}" type="presParOf" srcId="{02958246-A072-412C-A69A-2900598A3F9F}" destId="{6ABCFF2C-B9A9-4E2E-B287-0E3070593D6B}" srcOrd="1" destOrd="0" presId="urn:microsoft.com/office/officeart/2016/7/layout/BasicLinearProcessNumbered"/>
    <dgm:cxn modelId="{79DF4FCF-4A85-4D53-AFEA-9C628D758FE6}" type="presParOf" srcId="{02958246-A072-412C-A69A-2900598A3F9F}" destId="{FA38E74D-3D3A-462A-A493-31D66424FEAA}" srcOrd="2" destOrd="0" presId="urn:microsoft.com/office/officeart/2016/7/layout/BasicLinearProcessNumbered"/>
    <dgm:cxn modelId="{5D5E4BD3-7BB5-4783-94EB-0F53906A652D}" type="presParOf" srcId="{02958246-A072-412C-A69A-2900598A3F9F}" destId="{940DCA5F-04E6-4BBC-A818-AA5EB58988A2}" srcOrd="3" destOrd="0" presId="urn:microsoft.com/office/officeart/2016/7/layout/BasicLinearProcessNumbered"/>
    <dgm:cxn modelId="{56C86D24-C85B-466B-AA72-F678AC16135E}" type="presParOf" srcId="{36B21CEB-11C7-4540-A9DA-3AF866E590DE}" destId="{330556CD-BBA9-4F50-A960-759EAE331D7C}" srcOrd="1" destOrd="0" presId="urn:microsoft.com/office/officeart/2016/7/layout/BasicLinearProcessNumbered"/>
    <dgm:cxn modelId="{ABA82FCE-492F-496B-9B74-6F746155D5FA}" type="presParOf" srcId="{36B21CEB-11C7-4540-A9DA-3AF866E590DE}" destId="{191648FB-89DA-405A-B30A-726D6A952B4C}" srcOrd="2" destOrd="0" presId="urn:microsoft.com/office/officeart/2016/7/layout/BasicLinearProcessNumbered"/>
    <dgm:cxn modelId="{B247BBC7-48F5-495C-9D17-6A2625841861}" type="presParOf" srcId="{191648FB-89DA-405A-B30A-726D6A952B4C}" destId="{C7D866BA-6E47-483F-A123-E21539945327}" srcOrd="0" destOrd="0" presId="urn:microsoft.com/office/officeart/2016/7/layout/BasicLinearProcessNumbered"/>
    <dgm:cxn modelId="{6DE55AB3-0035-45AF-BFFA-C6999150535C}" type="presParOf" srcId="{191648FB-89DA-405A-B30A-726D6A952B4C}" destId="{C36AA043-270B-41BE-8AB5-87E370905539}" srcOrd="1" destOrd="0" presId="urn:microsoft.com/office/officeart/2016/7/layout/BasicLinearProcessNumbered"/>
    <dgm:cxn modelId="{6FF56DC7-F028-4A90-8F4A-C43C4591B053}" type="presParOf" srcId="{191648FB-89DA-405A-B30A-726D6A952B4C}" destId="{02A9E274-4E1E-4B8E-AF03-E886E54CD610}" srcOrd="2" destOrd="0" presId="urn:microsoft.com/office/officeart/2016/7/layout/BasicLinearProcessNumbered"/>
    <dgm:cxn modelId="{B021BBC8-62FE-4A0D-8809-A4E0FD86579F}" type="presParOf" srcId="{191648FB-89DA-405A-B30A-726D6A952B4C}" destId="{82B6ECE7-54FE-4233-8C21-B15D5BF11B66}" srcOrd="3" destOrd="0" presId="urn:microsoft.com/office/officeart/2016/7/layout/BasicLinearProcessNumbered"/>
    <dgm:cxn modelId="{793248B2-1A08-4EBC-A6EC-1B24917970A8}" type="presParOf" srcId="{36B21CEB-11C7-4540-A9DA-3AF866E590DE}" destId="{DFA0C2FA-5FD3-4A71-B2A1-7CBD79E625A9}" srcOrd="3" destOrd="0" presId="urn:microsoft.com/office/officeart/2016/7/layout/BasicLinearProcessNumbered"/>
    <dgm:cxn modelId="{CACA0745-0484-42B0-BF55-238FCB0CC731}" type="presParOf" srcId="{36B21CEB-11C7-4540-A9DA-3AF866E590DE}" destId="{148928AE-80A6-417E-A59C-D76CC7753FE5}" srcOrd="4" destOrd="0" presId="urn:microsoft.com/office/officeart/2016/7/layout/BasicLinearProcessNumbered"/>
    <dgm:cxn modelId="{163A660D-8DFA-4998-86B9-D2C025EC083C}" type="presParOf" srcId="{148928AE-80A6-417E-A59C-D76CC7753FE5}" destId="{9CD84DB5-646E-4E94-BD76-02F56571D3CC}" srcOrd="0" destOrd="0" presId="urn:microsoft.com/office/officeart/2016/7/layout/BasicLinearProcessNumbered"/>
    <dgm:cxn modelId="{FB5B2056-6A3E-4F25-8E54-56B325135CAE}" type="presParOf" srcId="{148928AE-80A6-417E-A59C-D76CC7753FE5}" destId="{4555EE1B-2104-4329-8A18-88486064D303}" srcOrd="1" destOrd="0" presId="urn:microsoft.com/office/officeart/2016/7/layout/BasicLinearProcessNumbered"/>
    <dgm:cxn modelId="{C8B2CC5A-27ED-4D9C-8662-912ED76BC916}" type="presParOf" srcId="{148928AE-80A6-417E-A59C-D76CC7753FE5}" destId="{67B4D34F-B9EF-4E6B-8442-627288B89FEF}" srcOrd="2" destOrd="0" presId="urn:microsoft.com/office/officeart/2016/7/layout/BasicLinearProcessNumbered"/>
    <dgm:cxn modelId="{658E6027-B348-459D-B6B0-AD8CC921E466}" type="presParOf" srcId="{148928AE-80A6-417E-A59C-D76CC7753FE5}" destId="{D6BC9568-AB0B-434F-8672-615865028A32}" srcOrd="3" destOrd="0" presId="urn:microsoft.com/office/officeart/2016/7/layout/BasicLinearProcessNumbered"/>
    <dgm:cxn modelId="{59D1BE83-B8E6-4428-8F33-1515B0C7C468}" type="presParOf" srcId="{36B21CEB-11C7-4540-A9DA-3AF866E590DE}" destId="{3BF69DB0-C862-45FF-BAAF-CDEB7E61507B}" srcOrd="5" destOrd="0" presId="urn:microsoft.com/office/officeart/2016/7/layout/BasicLinearProcessNumbered"/>
    <dgm:cxn modelId="{758299FA-38A9-44C0-AF61-97D847F3F089}" type="presParOf" srcId="{36B21CEB-11C7-4540-A9DA-3AF866E590DE}" destId="{205E4C6B-7573-475A-862B-B3C8BBE35969}" srcOrd="6" destOrd="0" presId="urn:microsoft.com/office/officeart/2016/7/layout/BasicLinearProcessNumbered"/>
    <dgm:cxn modelId="{77BC8A7C-6674-4422-AD9C-C49160CCA853}" type="presParOf" srcId="{205E4C6B-7573-475A-862B-B3C8BBE35969}" destId="{21CE9410-4113-42FA-AAE8-B315DB50A74E}" srcOrd="0" destOrd="0" presId="urn:microsoft.com/office/officeart/2016/7/layout/BasicLinearProcessNumbered"/>
    <dgm:cxn modelId="{CCB33841-D90A-4411-930F-445549001055}" type="presParOf" srcId="{205E4C6B-7573-475A-862B-B3C8BBE35969}" destId="{20394862-90F7-42D5-B466-27390FD57488}" srcOrd="1" destOrd="0" presId="urn:microsoft.com/office/officeart/2016/7/layout/BasicLinearProcessNumbered"/>
    <dgm:cxn modelId="{D672C391-573F-4AC0-8546-B259FCD08035}" type="presParOf" srcId="{205E4C6B-7573-475A-862B-B3C8BBE35969}" destId="{36FC53E7-FD7D-4EFD-97FF-744E9DBB812E}" srcOrd="2" destOrd="0" presId="urn:microsoft.com/office/officeart/2016/7/layout/BasicLinearProcessNumbered"/>
    <dgm:cxn modelId="{83B34712-CFF3-4CF7-97AA-EA2DE5B686EB}" type="presParOf" srcId="{205E4C6B-7573-475A-862B-B3C8BBE35969}" destId="{F68DA6D4-96CB-40C2-AA69-B82EFBD40AE6}" srcOrd="3" destOrd="0" presId="urn:microsoft.com/office/officeart/2016/7/layout/BasicLinear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D44AE-F2FC-42B7-BD9F-A16982272A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ADE3D4-98EB-402C-8F36-D8C3E308B282}">
      <dgm:prSet/>
      <dgm:spPr>
        <a:solidFill>
          <a:srgbClr val="333399"/>
        </a:solidFill>
        <a:ln w="25400" cap="flat" cmpd="sng" algn="ctr">
          <a:solidFill>
            <a:srgbClr val="FFFFFF">
              <a:hueOff val="0"/>
              <a:satOff val="0"/>
              <a:lumOff val="0"/>
              <a:alphaOff val="0"/>
            </a:srgbClr>
          </a:solidFill>
          <a:prstDash val="solid"/>
        </a:ln>
        <a:effectLst/>
      </dgm:spPr>
      <dgm:t>
        <a:bodyPr spcFirstLastPara="0" vert="horz" wrap="square" lIns="106680" tIns="106680" rIns="106680" bIns="106680" numCol="1" spcCol="1270" anchor="ctr" anchorCtr="0"/>
        <a:lstStyle/>
        <a:p>
          <a:r>
            <a:rPr lang="en-GB" dirty="0">
              <a:solidFill>
                <a:srgbClr val="FFFF00"/>
              </a:solidFill>
            </a:rPr>
            <a:t>Start of test</a:t>
          </a:r>
        </a:p>
        <a:p>
          <a:r>
            <a:rPr lang="en-GB" dirty="0">
              <a:solidFill>
                <a:srgbClr val="FFFF00"/>
              </a:solidFill>
            </a:rPr>
            <a:t>Setup and initialisation of gather utility </a:t>
          </a:r>
          <a:endParaRPr lang="en-US" dirty="0">
            <a:solidFill>
              <a:srgbClr val="FFFF00"/>
            </a:solidFill>
          </a:endParaRPr>
        </a:p>
      </dgm:t>
    </dgm:pt>
    <dgm:pt modelId="{5A2606F0-40D2-4672-B6FA-D425A0B26D42}" type="parTrans" cxnId="{DF800F0F-1096-4727-8F5B-05E248FD2EA6}">
      <dgm:prSet/>
      <dgm:spPr/>
      <dgm:t>
        <a:bodyPr/>
        <a:lstStyle/>
        <a:p>
          <a:endParaRPr lang="en-US"/>
        </a:p>
      </dgm:t>
    </dgm:pt>
    <dgm:pt modelId="{720E2088-0193-44E7-A9B0-9F489505EDBF}" type="sibTrans" cxnId="{DF800F0F-1096-4727-8F5B-05E248FD2EA6}">
      <dgm:prSet/>
      <dgm:spPr/>
      <dgm:t>
        <a:bodyPr/>
        <a:lstStyle/>
        <a:p>
          <a:endParaRPr lang="en-US"/>
        </a:p>
      </dgm:t>
    </dgm:pt>
    <dgm:pt modelId="{CE0F8AFB-19E0-4085-A9B9-5E3F36B280C7}">
      <dgm:prSet/>
      <dgm:spPr>
        <a:solidFill>
          <a:schemeClr val="accent2"/>
        </a:solidFill>
      </dgm:spPr>
      <dgm:t>
        <a:bodyPr/>
        <a:lstStyle/>
        <a:p>
          <a:r>
            <a:rPr lang="en-GB" dirty="0">
              <a:solidFill>
                <a:srgbClr val="FFFF00"/>
              </a:solidFill>
            </a:rPr>
            <a:t>Implements the reference signal</a:t>
          </a:r>
        </a:p>
        <a:p>
          <a:r>
            <a:rPr lang="en-GB" dirty="0">
              <a:solidFill>
                <a:srgbClr val="FFFF00"/>
              </a:solidFill>
            </a:rPr>
            <a:t>Meets operating constraints</a:t>
          </a:r>
          <a:endParaRPr lang="en-US" dirty="0">
            <a:solidFill>
              <a:srgbClr val="FFFF00"/>
            </a:solidFill>
          </a:endParaRPr>
        </a:p>
      </dgm:t>
    </dgm:pt>
    <dgm:pt modelId="{1456CF19-CB14-459B-8C53-D38A9377F26B}" type="parTrans" cxnId="{F0A8C3EB-92B4-487E-8229-DFCA0F69180C}">
      <dgm:prSet/>
      <dgm:spPr/>
      <dgm:t>
        <a:bodyPr/>
        <a:lstStyle/>
        <a:p>
          <a:endParaRPr lang="en-US"/>
        </a:p>
      </dgm:t>
    </dgm:pt>
    <dgm:pt modelId="{98A43309-812A-4055-B510-A84F724B8F0A}" type="sibTrans" cxnId="{F0A8C3EB-92B4-487E-8229-DFCA0F69180C}">
      <dgm:prSet/>
      <dgm:spPr/>
      <dgm:t>
        <a:bodyPr/>
        <a:lstStyle/>
        <a:p>
          <a:endParaRPr lang="en-US"/>
        </a:p>
      </dgm:t>
    </dgm:pt>
    <dgm:pt modelId="{804A564B-48D8-4227-AD11-BF8B697E4A59}">
      <dgm:prSet/>
      <dgm:spPr>
        <a:solidFill>
          <a:schemeClr val="accent2"/>
        </a:solidFill>
      </dgm:spPr>
      <dgm:t>
        <a:bodyPr/>
        <a:lstStyle/>
        <a:p>
          <a:r>
            <a:rPr lang="en-US" dirty="0">
              <a:solidFill>
                <a:srgbClr val="FFFF00"/>
              </a:solidFill>
            </a:rPr>
            <a:t>Virtual motor 0</a:t>
          </a:r>
        </a:p>
        <a:p>
          <a:r>
            <a:rPr lang="en-US" dirty="0">
              <a:solidFill>
                <a:srgbClr val="FFFF00"/>
              </a:solidFill>
            </a:rPr>
            <a:t>Injects the excitation signal</a:t>
          </a:r>
        </a:p>
        <a:p>
          <a:r>
            <a:rPr lang="en-US" dirty="0">
              <a:solidFill>
                <a:srgbClr val="FFFF00"/>
              </a:solidFill>
            </a:rPr>
            <a:t>Starts the gather utility</a:t>
          </a:r>
        </a:p>
      </dgm:t>
    </dgm:pt>
    <dgm:pt modelId="{4BB2C8DB-A600-4765-A218-58C5863441FD}" type="parTrans" cxnId="{E781BB92-FCCB-461F-B17A-A176548A0817}">
      <dgm:prSet/>
      <dgm:spPr/>
      <dgm:t>
        <a:bodyPr/>
        <a:lstStyle/>
        <a:p>
          <a:endParaRPr lang="en-US"/>
        </a:p>
      </dgm:t>
    </dgm:pt>
    <dgm:pt modelId="{78D8DCF5-72EF-49B6-9F3F-F32674A6B126}" type="sibTrans" cxnId="{E781BB92-FCCB-461F-B17A-A176548A0817}">
      <dgm:prSet/>
      <dgm:spPr/>
      <dgm:t>
        <a:bodyPr/>
        <a:lstStyle/>
        <a:p>
          <a:endParaRPr lang="en-US"/>
        </a:p>
      </dgm:t>
    </dgm:pt>
    <dgm:pt modelId="{152458EA-A8B9-49E7-8DF1-A59DE5FCDD6D}">
      <dgm:prSet/>
      <dgm:spPr>
        <a:solidFill>
          <a:schemeClr val="accent2"/>
        </a:solidFill>
      </dgm:spPr>
      <dgm:t>
        <a:bodyPr/>
        <a:lstStyle/>
        <a:p>
          <a:r>
            <a:rPr lang="en-GB" dirty="0">
              <a:solidFill>
                <a:srgbClr val="FFFF00"/>
              </a:solidFill>
            </a:rPr>
            <a:t>Streams the gathered data to external memory</a:t>
          </a:r>
          <a:endParaRPr lang="en-US" dirty="0">
            <a:solidFill>
              <a:srgbClr val="FFFF00"/>
            </a:solidFill>
          </a:endParaRPr>
        </a:p>
      </dgm:t>
    </dgm:pt>
    <dgm:pt modelId="{4F3F7A1C-D5E9-4EC3-8ECE-76E07FB65B25}" type="parTrans" cxnId="{A7A085A8-F422-4649-9E80-3E7F940C4CD3}">
      <dgm:prSet/>
      <dgm:spPr/>
      <dgm:t>
        <a:bodyPr/>
        <a:lstStyle/>
        <a:p>
          <a:endParaRPr lang="en-US"/>
        </a:p>
      </dgm:t>
    </dgm:pt>
    <dgm:pt modelId="{6F250617-F031-43C9-9917-7AAC278ADEBA}" type="sibTrans" cxnId="{A7A085A8-F422-4649-9E80-3E7F940C4CD3}">
      <dgm:prSet/>
      <dgm:spPr/>
      <dgm:t>
        <a:bodyPr/>
        <a:lstStyle/>
        <a:p>
          <a:endParaRPr lang="en-US"/>
        </a:p>
      </dgm:t>
    </dgm:pt>
    <dgm:pt modelId="{CF543AF2-34FC-469A-BB32-5F422A3E46BB}" type="pres">
      <dgm:prSet presAssocID="{EAED44AE-F2FC-42B7-BD9F-A16982272A39}" presName="linear" presStyleCnt="0">
        <dgm:presLayoutVars>
          <dgm:animLvl val="lvl"/>
          <dgm:resizeHandles val="exact"/>
        </dgm:presLayoutVars>
      </dgm:prSet>
      <dgm:spPr/>
    </dgm:pt>
    <dgm:pt modelId="{657E5B05-C0A2-4A5E-8765-1913ED5C7C7E}" type="pres">
      <dgm:prSet presAssocID="{47ADE3D4-98EB-402C-8F36-D8C3E308B282}" presName="parentText" presStyleLbl="node1" presStyleIdx="0" presStyleCnt="4" custLinFactNeighborY="-40500">
        <dgm:presLayoutVars>
          <dgm:chMax val="0"/>
          <dgm:bulletEnabled val="1"/>
        </dgm:presLayoutVars>
      </dgm:prSet>
      <dgm:spPr>
        <a:xfrm>
          <a:off x="0" y="44187"/>
          <a:ext cx="7232424" cy="1017315"/>
        </a:xfrm>
        <a:prstGeom prst="roundRect">
          <a:avLst/>
        </a:prstGeom>
      </dgm:spPr>
    </dgm:pt>
    <dgm:pt modelId="{9DD7E5E9-3F24-4C4D-BF05-57CE7AF6B58B}" type="pres">
      <dgm:prSet presAssocID="{720E2088-0193-44E7-A9B0-9F489505EDBF}" presName="spacer" presStyleCnt="0"/>
      <dgm:spPr/>
    </dgm:pt>
    <dgm:pt modelId="{1079DF31-4D04-4633-AA11-FF8E56C9327D}" type="pres">
      <dgm:prSet presAssocID="{CE0F8AFB-19E0-4085-A9B9-5E3F36B280C7}" presName="parentText" presStyleLbl="node1" presStyleIdx="1" presStyleCnt="4">
        <dgm:presLayoutVars>
          <dgm:chMax val="0"/>
          <dgm:bulletEnabled val="1"/>
        </dgm:presLayoutVars>
      </dgm:prSet>
      <dgm:spPr/>
    </dgm:pt>
    <dgm:pt modelId="{FA993939-FCAE-4281-B839-0143044BAD9C}" type="pres">
      <dgm:prSet presAssocID="{98A43309-812A-4055-B510-A84F724B8F0A}" presName="spacer" presStyleCnt="0"/>
      <dgm:spPr/>
    </dgm:pt>
    <dgm:pt modelId="{CFB02662-02C5-4D55-A699-A571E09DCA68}" type="pres">
      <dgm:prSet presAssocID="{804A564B-48D8-4227-AD11-BF8B697E4A59}" presName="parentText" presStyleLbl="node1" presStyleIdx="2" presStyleCnt="4">
        <dgm:presLayoutVars>
          <dgm:chMax val="0"/>
          <dgm:bulletEnabled val="1"/>
        </dgm:presLayoutVars>
      </dgm:prSet>
      <dgm:spPr/>
    </dgm:pt>
    <dgm:pt modelId="{C3EC023F-4F4E-411B-B745-DA8D4DD04D87}" type="pres">
      <dgm:prSet presAssocID="{78D8DCF5-72EF-49B6-9F3F-F32674A6B126}" presName="spacer" presStyleCnt="0"/>
      <dgm:spPr/>
    </dgm:pt>
    <dgm:pt modelId="{81EA6A2C-77BA-4DEA-86B4-8E6BA07B9B18}" type="pres">
      <dgm:prSet presAssocID="{152458EA-A8B9-49E7-8DF1-A59DE5FCDD6D}" presName="parentText" presStyleLbl="node1" presStyleIdx="3" presStyleCnt="4">
        <dgm:presLayoutVars>
          <dgm:chMax val="0"/>
          <dgm:bulletEnabled val="1"/>
        </dgm:presLayoutVars>
      </dgm:prSet>
      <dgm:spPr/>
    </dgm:pt>
  </dgm:ptLst>
  <dgm:cxnLst>
    <dgm:cxn modelId="{A9197A0B-CD7F-4D7A-888D-09BECA6C37EB}" type="presOf" srcId="{EAED44AE-F2FC-42B7-BD9F-A16982272A39}" destId="{CF543AF2-34FC-469A-BB32-5F422A3E46BB}" srcOrd="0" destOrd="0" presId="urn:microsoft.com/office/officeart/2005/8/layout/vList2"/>
    <dgm:cxn modelId="{DF800F0F-1096-4727-8F5B-05E248FD2EA6}" srcId="{EAED44AE-F2FC-42B7-BD9F-A16982272A39}" destId="{47ADE3D4-98EB-402C-8F36-D8C3E308B282}" srcOrd="0" destOrd="0" parTransId="{5A2606F0-40D2-4672-B6FA-D425A0B26D42}" sibTransId="{720E2088-0193-44E7-A9B0-9F489505EDBF}"/>
    <dgm:cxn modelId="{65E49125-2D92-4926-9D24-B3E59F96B6A8}" type="presOf" srcId="{CE0F8AFB-19E0-4085-A9B9-5E3F36B280C7}" destId="{1079DF31-4D04-4633-AA11-FF8E56C9327D}" srcOrd="0" destOrd="0" presId="urn:microsoft.com/office/officeart/2005/8/layout/vList2"/>
    <dgm:cxn modelId="{EAD27C5B-6F6D-4F7D-AD6C-0A3049E77AFB}" type="presOf" srcId="{152458EA-A8B9-49E7-8DF1-A59DE5FCDD6D}" destId="{81EA6A2C-77BA-4DEA-86B4-8E6BA07B9B18}" srcOrd="0" destOrd="0" presId="urn:microsoft.com/office/officeart/2005/8/layout/vList2"/>
    <dgm:cxn modelId="{BD71F364-907F-4156-9FC8-B706E959AFFA}" type="presOf" srcId="{804A564B-48D8-4227-AD11-BF8B697E4A59}" destId="{CFB02662-02C5-4D55-A699-A571E09DCA68}" srcOrd="0" destOrd="0" presId="urn:microsoft.com/office/officeart/2005/8/layout/vList2"/>
    <dgm:cxn modelId="{E781BB92-FCCB-461F-B17A-A176548A0817}" srcId="{EAED44AE-F2FC-42B7-BD9F-A16982272A39}" destId="{804A564B-48D8-4227-AD11-BF8B697E4A59}" srcOrd="2" destOrd="0" parTransId="{4BB2C8DB-A600-4765-A218-58C5863441FD}" sibTransId="{78D8DCF5-72EF-49B6-9F3F-F32674A6B126}"/>
    <dgm:cxn modelId="{A7A085A8-F422-4649-9E80-3E7F940C4CD3}" srcId="{EAED44AE-F2FC-42B7-BD9F-A16982272A39}" destId="{152458EA-A8B9-49E7-8DF1-A59DE5FCDD6D}" srcOrd="3" destOrd="0" parTransId="{4F3F7A1C-D5E9-4EC3-8ECE-76E07FB65B25}" sibTransId="{6F250617-F031-43C9-9917-7AAC278ADEBA}"/>
    <dgm:cxn modelId="{F0A8C3EB-92B4-487E-8229-DFCA0F69180C}" srcId="{EAED44AE-F2FC-42B7-BD9F-A16982272A39}" destId="{CE0F8AFB-19E0-4085-A9B9-5E3F36B280C7}" srcOrd="1" destOrd="0" parTransId="{1456CF19-CB14-459B-8C53-D38A9377F26B}" sibTransId="{98A43309-812A-4055-B510-A84F724B8F0A}"/>
    <dgm:cxn modelId="{073B65F0-F340-47E8-99BF-1DEA917A0AB8}" type="presOf" srcId="{47ADE3D4-98EB-402C-8F36-D8C3E308B282}" destId="{657E5B05-C0A2-4A5E-8765-1913ED5C7C7E}" srcOrd="0" destOrd="0" presId="urn:microsoft.com/office/officeart/2005/8/layout/vList2"/>
    <dgm:cxn modelId="{2D1E3AEA-5E08-4C10-B1F8-D13F82E8F343}" type="presParOf" srcId="{CF543AF2-34FC-469A-BB32-5F422A3E46BB}" destId="{657E5B05-C0A2-4A5E-8765-1913ED5C7C7E}" srcOrd="0" destOrd="0" presId="urn:microsoft.com/office/officeart/2005/8/layout/vList2"/>
    <dgm:cxn modelId="{27619B3D-AB13-4B60-80E0-9E6F7E9DF638}" type="presParOf" srcId="{CF543AF2-34FC-469A-BB32-5F422A3E46BB}" destId="{9DD7E5E9-3F24-4C4D-BF05-57CE7AF6B58B}" srcOrd="1" destOrd="0" presId="urn:microsoft.com/office/officeart/2005/8/layout/vList2"/>
    <dgm:cxn modelId="{37C67902-C552-4690-A22E-E4761E5424C6}" type="presParOf" srcId="{CF543AF2-34FC-469A-BB32-5F422A3E46BB}" destId="{1079DF31-4D04-4633-AA11-FF8E56C9327D}" srcOrd="2" destOrd="0" presId="urn:microsoft.com/office/officeart/2005/8/layout/vList2"/>
    <dgm:cxn modelId="{BC5C848A-21B9-4E70-AB12-DCBBE70FA7CE}" type="presParOf" srcId="{CF543AF2-34FC-469A-BB32-5F422A3E46BB}" destId="{FA993939-FCAE-4281-B839-0143044BAD9C}" srcOrd="3" destOrd="0" presId="urn:microsoft.com/office/officeart/2005/8/layout/vList2"/>
    <dgm:cxn modelId="{27FB0AB0-BD8E-4254-8460-CDFB1924F5F6}" type="presParOf" srcId="{CF543AF2-34FC-469A-BB32-5F422A3E46BB}" destId="{CFB02662-02C5-4D55-A699-A571E09DCA68}" srcOrd="4" destOrd="0" presId="urn:microsoft.com/office/officeart/2005/8/layout/vList2"/>
    <dgm:cxn modelId="{CC000C01-FB83-47DC-A553-7CFC5E48BBC9}" type="presParOf" srcId="{CF543AF2-34FC-469A-BB32-5F422A3E46BB}" destId="{C3EC023F-4F4E-411B-B745-DA8D4DD04D87}" srcOrd="5" destOrd="0" presId="urn:microsoft.com/office/officeart/2005/8/layout/vList2"/>
    <dgm:cxn modelId="{2D60FF32-F04C-4C18-B7AB-4DDBFF23AC91}" type="presParOf" srcId="{CF543AF2-34FC-469A-BB32-5F422A3E46BB}" destId="{81EA6A2C-77BA-4DEA-86B4-8E6BA07B9B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ED44AE-F2FC-42B7-BD9F-A16982272A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ADE3D4-98EB-402C-8F36-D8C3E308B282}">
      <dgm:prSet custT="1"/>
      <dgm:spPr>
        <a:solidFill>
          <a:schemeClr val="accent2"/>
        </a:solidFill>
      </dgm:spPr>
      <dgm:t>
        <a:bodyPr/>
        <a:lstStyle/>
        <a:p>
          <a:r>
            <a:rPr lang="en-GB" sz="2500" dirty="0">
              <a:solidFill>
                <a:srgbClr val="FFFF00"/>
              </a:solidFill>
            </a:rPr>
            <a:t>Software PLC: </a:t>
          </a:r>
        </a:p>
      </dgm:t>
    </dgm:pt>
    <dgm:pt modelId="{5A2606F0-40D2-4672-B6FA-D425A0B26D42}" type="parTrans" cxnId="{DF800F0F-1096-4727-8F5B-05E248FD2EA6}">
      <dgm:prSet/>
      <dgm:spPr/>
      <dgm:t>
        <a:bodyPr/>
        <a:lstStyle/>
        <a:p>
          <a:endParaRPr lang="en-US"/>
        </a:p>
      </dgm:t>
    </dgm:pt>
    <dgm:pt modelId="{720E2088-0193-44E7-A9B0-9F489505EDBF}" type="sibTrans" cxnId="{DF800F0F-1096-4727-8F5B-05E248FD2EA6}">
      <dgm:prSet/>
      <dgm:spPr/>
      <dgm:t>
        <a:bodyPr/>
        <a:lstStyle/>
        <a:p>
          <a:endParaRPr lang="en-US"/>
        </a:p>
      </dgm:t>
    </dgm:pt>
    <dgm:pt modelId="{CE0F8AFB-19E0-4085-A9B9-5E3F36B280C7}">
      <dgm:prSet custT="1"/>
      <dgm:spPr>
        <a:solidFill>
          <a:schemeClr val="accent2"/>
        </a:solidFill>
      </dgm:spPr>
      <dgm:t>
        <a:bodyPr/>
        <a:lstStyle/>
        <a:p>
          <a:r>
            <a:rPr lang="en-GB" sz="2500" dirty="0">
              <a:solidFill>
                <a:srgbClr val="FFFF00"/>
              </a:solidFill>
            </a:rPr>
            <a:t>Motion program:</a:t>
          </a:r>
          <a:endParaRPr lang="en-US" sz="2500" dirty="0">
            <a:solidFill>
              <a:srgbClr val="FFFF00"/>
            </a:solidFill>
          </a:endParaRPr>
        </a:p>
      </dgm:t>
    </dgm:pt>
    <dgm:pt modelId="{1456CF19-CB14-459B-8C53-D38A9377F26B}" type="parTrans" cxnId="{F0A8C3EB-92B4-487E-8229-DFCA0F69180C}">
      <dgm:prSet/>
      <dgm:spPr/>
      <dgm:t>
        <a:bodyPr/>
        <a:lstStyle/>
        <a:p>
          <a:endParaRPr lang="en-US"/>
        </a:p>
      </dgm:t>
    </dgm:pt>
    <dgm:pt modelId="{98A43309-812A-4055-B510-A84F724B8F0A}" type="sibTrans" cxnId="{F0A8C3EB-92B4-487E-8229-DFCA0F69180C}">
      <dgm:prSet/>
      <dgm:spPr/>
      <dgm:t>
        <a:bodyPr/>
        <a:lstStyle/>
        <a:p>
          <a:endParaRPr lang="en-US"/>
        </a:p>
      </dgm:t>
    </dgm:pt>
    <dgm:pt modelId="{804A564B-48D8-4227-AD11-BF8B697E4A59}">
      <dgm:prSet custT="1"/>
      <dgm:spPr>
        <a:solidFill>
          <a:srgbClr val="333399"/>
        </a:solidFill>
        <a:ln w="25400" cap="flat" cmpd="sng" algn="ctr">
          <a:solidFill>
            <a:srgbClr val="FFFFFF">
              <a:hueOff val="0"/>
              <a:satOff val="0"/>
              <a:lumOff val="0"/>
              <a:alphaOff val="0"/>
            </a:srgbClr>
          </a:solidFill>
          <a:prstDash val="solid"/>
        </a:ln>
        <a:effectLst/>
      </dgm:spPr>
      <dgm:t>
        <a:bodyPr spcFirstLastPara="0" vert="horz" wrap="square" lIns="99060" tIns="99060" rIns="99060" bIns="99060" numCol="1" spcCol="1270" anchor="ctr" anchorCtr="0"/>
        <a:lstStyle/>
        <a:p>
          <a:r>
            <a:rPr lang="en-GB" sz="2500" kern="1200" dirty="0">
              <a:solidFill>
                <a:srgbClr val="FFFF00"/>
              </a:solidFill>
              <a:latin typeface="Trebuchet MS" panose="020B0603020202020204" pitchFamily="34" charset="0"/>
              <a:ea typeface="+mn-ea"/>
              <a:cs typeface="+mn-cs"/>
            </a:rPr>
            <a:t>User-written</a:t>
          </a:r>
          <a:r>
            <a:rPr lang="en-GB" sz="2500" kern="1200" dirty="0">
              <a:solidFill>
                <a:srgbClr val="FFFF00"/>
              </a:solidFill>
            </a:rPr>
            <a:t> servo C routine:</a:t>
          </a:r>
          <a:endParaRPr lang="en-US" sz="2500" kern="1200" dirty="0">
            <a:solidFill>
              <a:srgbClr val="FFFF00"/>
            </a:solidFill>
          </a:endParaRPr>
        </a:p>
      </dgm:t>
    </dgm:pt>
    <dgm:pt modelId="{4BB2C8DB-A600-4765-A218-58C5863441FD}" type="parTrans" cxnId="{E781BB92-FCCB-461F-B17A-A176548A0817}">
      <dgm:prSet/>
      <dgm:spPr/>
      <dgm:t>
        <a:bodyPr/>
        <a:lstStyle/>
        <a:p>
          <a:endParaRPr lang="en-US"/>
        </a:p>
      </dgm:t>
    </dgm:pt>
    <dgm:pt modelId="{78D8DCF5-72EF-49B6-9F3F-F32674A6B126}" type="sibTrans" cxnId="{E781BB92-FCCB-461F-B17A-A176548A0817}">
      <dgm:prSet/>
      <dgm:spPr/>
      <dgm:t>
        <a:bodyPr/>
        <a:lstStyle/>
        <a:p>
          <a:endParaRPr lang="en-US"/>
        </a:p>
      </dgm:t>
    </dgm:pt>
    <dgm:pt modelId="{152458EA-A8B9-49E7-8DF1-A59DE5FCDD6D}">
      <dgm:prSet custT="1"/>
      <dgm:spPr>
        <a:solidFill>
          <a:srgbClr val="333399"/>
        </a:solidFill>
        <a:ln w="25400" cap="flat" cmpd="sng" algn="ctr">
          <a:solidFill>
            <a:srgbClr val="FFFFFF">
              <a:hueOff val="0"/>
              <a:satOff val="0"/>
              <a:lumOff val="0"/>
              <a:alphaOff val="0"/>
            </a:srgbClr>
          </a:solidFill>
          <a:prstDash val="solid"/>
        </a:ln>
        <a:effectLst/>
      </dgm:spPr>
      <dgm:t>
        <a:bodyPr spcFirstLastPara="0" vert="horz" wrap="square" lIns="99060" tIns="99060" rIns="99060" bIns="99060" numCol="1" spcCol="1270" anchor="ctr" anchorCtr="0"/>
        <a:lstStyle/>
        <a:p>
          <a:pPr marL="0" lvl="0" indent="0" algn="l" defTabSz="1155700">
            <a:lnSpc>
              <a:spcPct val="90000"/>
            </a:lnSpc>
            <a:spcBef>
              <a:spcPct val="0"/>
            </a:spcBef>
            <a:spcAft>
              <a:spcPct val="35000"/>
            </a:spcAft>
            <a:buNone/>
          </a:pPr>
          <a:r>
            <a:rPr lang="en-GB" sz="2500" kern="1200" dirty="0">
              <a:solidFill>
                <a:srgbClr val="FFFF00"/>
              </a:solidFill>
              <a:latin typeface="Trebuchet MS" panose="020B0603020202020204" pitchFamily="34" charset="0"/>
              <a:ea typeface="+mn-ea"/>
              <a:cs typeface="+mn-cs"/>
            </a:rPr>
            <a:t>Background C routine:</a:t>
          </a:r>
          <a:endParaRPr lang="en-US" sz="2500" kern="1200" dirty="0">
            <a:solidFill>
              <a:srgbClr val="FFFF00"/>
            </a:solidFill>
            <a:latin typeface="Trebuchet MS" panose="020B0603020202020204" pitchFamily="34" charset="0"/>
            <a:ea typeface="+mn-ea"/>
            <a:cs typeface="+mn-cs"/>
          </a:endParaRPr>
        </a:p>
      </dgm:t>
    </dgm:pt>
    <dgm:pt modelId="{4F3F7A1C-D5E9-4EC3-8ECE-76E07FB65B25}" type="parTrans" cxnId="{A7A085A8-F422-4649-9E80-3E7F940C4CD3}">
      <dgm:prSet/>
      <dgm:spPr/>
      <dgm:t>
        <a:bodyPr/>
        <a:lstStyle/>
        <a:p>
          <a:endParaRPr lang="en-US"/>
        </a:p>
      </dgm:t>
    </dgm:pt>
    <dgm:pt modelId="{6F250617-F031-43C9-9917-7AAC278ADEBA}" type="sibTrans" cxnId="{A7A085A8-F422-4649-9E80-3E7F940C4CD3}">
      <dgm:prSet/>
      <dgm:spPr/>
      <dgm:t>
        <a:bodyPr/>
        <a:lstStyle/>
        <a:p>
          <a:endParaRPr lang="en-US"/>
        </a:p>
      </dgm:t>
    </dgm:pt>
    <dgm:pt modelId="{CF543AF2-34FC-469A-BB32-5F422A3E46BB}" type="pres">
      <dgm:prSet presAssocID="{EAED44AE-F2FC-42B7-BD9F-A16982272A39}" presName="linear" presStyleCnt="0">
        <dgm:presLayoutVars>
          <dgm:animLvl val="lvl"/>
          <dgm:resizeHandles val="exact"/>
        </dgm:presLayoutVars>
      </dgm:prSet>
      <dgm:spPr/>
    </dgm:pt>
    <dgm:pt modelId="{657E5B05-C0A2-4A5E-8765-1913ED5C7C7E}" type="pres">
      <dgm:prSet presAssocID="{47ADE3D4-98EB-402C-8F36-D8C3E308B282}" presName="parentText" presStyleLbl="node1" presStyleIdx="0" presStyleCnt="4">
        <dgm:presLayoutVars>
          <dgm:chMax val="0"/>
          <dgm:bulletEnabled val="1"/>
        </dgm:presLayoutVars>
      </dgm:prSet>
      <dgm:spPr/>
    </dgm:pt>
    <dgm:pt modelId="{9DD7E5E9-3F24-4C4D-BF05-57CE7AF6B58B}" type="pres">
      <dgm:prSet presAssocID="{720E2088-0193-44E7-A9B0-9F489505EDBF}" presName="spacer" presStyleCnt="0"/>
      <dgm:spPr/>
    </dgm:pt>
    <dgm:pt modelId="{1079DF31-4D04-4633-AA11-FF8E56C9327D}" type="pres">
      <dgm:prSet presAssocID="{CE0F8AFB-19E0-4085-A9B9-5E3F36B280C7}" presName="parentText" presStyleLbl="node1" presStyleIdx="1" presStyleCnt="4">
        <dgm:presLayoutVars>
          <dgm:chMax val="0"/>
          <dgm:bulletEnabled val="1"/>
        </dgm:presLayoutVars>
      </dgm:prSet>
      <dgm:spPr/>
    </dgm:pt>
    <dgm:pt modelId="{FA993939-FCAE-4281-B839-0143044BAD9C}" type="pres">
      <dgm:prSet presAssocID="{98A43309-812A-4055-B510-A84F724B8F0A}" presName="spacer" presStyleCnt="0"/>
      <dgm:spPr/>
    </dgm:pt>
    <dgm:pt modelId="{CFB02662-02C5-4D55-A699-A571E09DCA68}" type="pres">
      <dgm:prSet presAssocID="{804A564B-48D8-4227-AD11-BF8B697E4A59}" presName="parentText" presStyleLbl="node1" presStyleIdx="2" presStyleCnt="4">
        <dgm:presLayoutVars>
          <dgm:chMax val="0"/>
          <dgm:bulletEnabled val="1"/>
        </dgm:presLayoutVars>
      </dgm:prSet>
      <dgm:spPr>
        <a:xfrm>
          <a:off x="0" y="2185377"/>
          <a:ext cx="2892879" cy="988650"/>
        </a:xfrm>
        <a:prstGeom prst="roundRect">
          <a:avLst/>
        </a:prstGeom>
      </dgm:spPr>
    </dgm:pt>
    <dgm:pt modelId="{C3EC023F-4F4E-411B-B745-DA8D4DD04D87}" type="pres">
      <dgm:prSet presAssocID="{78D8DCF5-72EF-49B6-9F3F-F32674A6B126}" presName="spacer" presStyleCnt="0"/>
      <dgm:spPr/>
    </dgm:pt>
    <dgm:pt modelId="{81EA6A2C-77BA-4DEA-86B4-8E6BA07B9B18}" type="pres">
      <dgm:prSet presAssocID="{152458EA-A8B9-49E7-8DF1-A59DE5FCDD6D}" presName="parentText" presStyleLbl="node1" presStyleIdx="3" presStyleCnt="4">
        <dgm:presLayoutVars>
          <dgm:chMax val="0"/>
          <dgm:bulletEnabled val="1"/>
        </dgm:presLayoutVars>
      </dgm:prSet>
      <dgm:spPr>
        <a:xfrm>
          <a:off x="0" y="3248907"/>
          <a:ext cx="2892879" cy="988650"/>
        </a:xfrm>
        <a:prstGeom prst="roundRect">
          <a:avLst/>
        </a:prstGeom>
      </dgm:spPr>
    </dgm:pt>
  </dgm:ptLst>
  <dgm:cxnLst>
    <dgm:cxn modelId="{A9197A0B-CD7F-4D7A-888D-09BECA6C37EB}" type="presOf" srcId="{EAED44AE-F2FC-42B7-BD9F-A16982272A39}" destId="{CF543AF2-34FC-469A-BB32-5F422A3E46BB}" srcOrd="0" destOrd="0" presId="urn:microsoft.com/office/officeart/2005/8/layout/vList2"/>
    <dgm:cxn modelId="{DF800F0F-1096-4727-8F5B-05E248FD2EA6}" srcId="{EAED44AE-F2FC-42B7-BD9F-A16982272A39}" destId="{47ADE3D4-98EB-402C-8F36-D8C3E308B282}" srcOrd="0" destOrd="0" parTransId="{5A2606F0-40D2-4672-B6FA-D425A0B26D42}" sibTransId="{720E2088-0193-44E7-A9B0-9F489505EDBF}"/>
    <dgm:cxn modelId="{65E49125-2D92-4926-9D24-B3E59F96B6A8}" type="presOf" srcId="{CE0F8AFB-19E0-4085-A9B9-5E3F36B280C7}" destId="{1079DF31-4D04-4633-AA11-FF8E56C9327D}" srcOrd="0" destOrd="0" presId="urn:microsoft.com/office/officeart/2005/8/layout/vList2"/>
    <dgm:cxn modelId="{EAD27C5B-6F6D-4F7D-AD6C-0A3049E77AFB}" type="presOf" srcId="{152458EA-A8B9-49E7-8DF1-A59DE5FCDD6D}" destId="{81EA6A2C-77BA-4DEA-86B4-8E6BA07B9B18}" srcOrd="0" destOrd="0" presId="urn:microsoft.com/office/officeart/2005/8/layout/vList2"/>
    <dgm:cxn modelId="{BD71F364-907F-4156-9FC8-B706E959AFFA}" type="presOf" srcId="{804A564B-48D8-4227-AD11-BF8B697E4A59}" destId="{CFB02662-02C5-4D55-A699-A571E09DCA68}" srcOrd="0" destOrd="0" presId="urn:microsoft.com/office/officeart/2005/8/layout/vList2"/>
    <dgm:cxn modelId="{E781BB92-FCCB-461F-B17A-A176548A0817}" srcId="{EAED44AE-F2FC-42B7-BD9F-A16982272A39}" destId="{804A564B-48D8-4227-AD11-BF8B697E4A59}" srcOrd="2" destOrd="0" parTransId="{4BB2C8DB-A600-4765-A218-58C5863441FD}" sibTransId="{78D8DCF5-72EF-49B6-9F3F-F32674A6B126}"/>
    <dgm:cxn modelId="{A7A085A8-F422-4649-9E80-3E7F940C4CD3}" srcId="{EAED44AE-F2FC-42B7-BD9F-A16982272A39}" destId="{152458EA-A8B9-49E7-8DF1-A59DE5FCDD6D}" srcOrd="3" destOrd="0" parTransId="{4F3F7A1C-D5E9-4EC3-8ECE-76E07FB65B25}" sibTransId="{6F250617-F031-43C9-9917-7AAC278ADEBA}"/>
    <dgm:cxn modelId="{F0A8C3EB-92B4-487E-8229-DFCA0F69180C}" srcId="{EAED44AE-F2FC-42B7-BD9F-A16982272A39}" destId="{CE0F8AFB-19E0-4085-A9B9-5E3F36B280C7}" srcOrd="1" destOrd="0" parTransId="{1456CF19-CB14-459B-8C53-D38A9377F26B}" sibTransId="{98A43309-812A-4055-B510-A84F724B8F0A}"/>
    <dgm:cxn modelId="{073B65F0-F340-47E8-99BF-1DEA917A0AB8}" type="presOf" srcId="{47ADE3D4-98EB-402C-8F36-D8C3E308B282}" destId="{657E5B05-C0A2-4A5E-8765-1913ED5C7C7E}" srcOrd="0" destOrd="0" presId="urn:microsoft.com/office/officeart/2005/8/layout/vList2"/>
    <dgm:cxn modelId="{2D1E3AEA-5E08-4C10-B1F8-D13F82E8F343}" type="presParOf" srcId="{CF543AF2-34FC-469A-BB32-5F422A3E46BB}" destId="{657E5B05-C0A2-4A5E-8765-1913ED5C7C7E}" srcOrd="0" destOrd="0" presId="urn:microsoft.com/office/officeart/2005/8/layout/vList2"/>
    <dgm:cxn modelId="{27619B3D-AB13-4B60-80E0-9E6F7E9DF638}" type="presParOf" srcId="{CF543AF2-34FC-469A-BB32-5F422A3E46BB}" destId="{9DD7E5E9-3F24-4C4D-BF05-57CE7AF6B58B}" srcOrd="1" destOrd="0" presId="urn:microsoft.com/office/officeart/2005/8/layout/vList2"/>
    <dgm:cxn modelId="{37C67902-C552-4690-A22E-E4761E5424C6}" type="presParOf" srcId="{CF543AF2-34FC-469A-BB32-5F422A3E46BB}" destId="{1079DF31-4D04-4633-AA11-FF8E56C9327D}" srcOrd="2" destOrd="0" presId="urn:microsoft.com/office/officeart/2005/8/layout/vList2"/>
    <dgm:cxn modelId="{BC5C848A-21B9-4E70-AB12-DCBBE70FA7CE}" type="presParOf" srcId="{CF543AF2-34FC-469A-BB32-5F422A3E46BB}" destId="{FA993939-FCAE-4281-B839-0143044BAD9C}" srcOrd="3" destOrd="0" presId="urn:microsoft.com/office/officeart/2005/8/layout/vList2"/>
    <dgm:cxn modelId="{27FB0AB0-BD8E-4254-8460-CDFB1924F5F6}" type="presParOf" srcId="{CF543AF2-34FC-469A-BB32-5F422A3E46BB}" destId="{CFB02662-02C5-4D55-A699-A571E09DCA68}" srcOrd="4" destOrd="0" presId="urn:microsoft.com/office/officeart/2005/8/layout/vList2"/>
    <dgm:cxn modelId="{CC000C01-FB83-47DC-A553-7CFC5E48BBC9}" type="presParOf" srcId="{CF543AF2-34FC-469A-BB32-5F422A3E46BB}" destId="{C3EC023F-4F4E-411B-B745-DA8D4DD04D87}" srcOrd="5" destOrd="0" presId="urn:microsoft.com/office/officeart/2005/8/layout/vList2"/>
    <dgm:cxn modelId="{2D60FF32-F04C-4C18-B7AB-4DDBFF23AC91}" type="presParOf" srcId="{CF543AF2-34FC-469A-BB32-5F422A3E46BB}" destId="{81EA6A2C-77BA-4DEA-86B4-8E6BA07B9B18}"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49FF13-A567-477E-8D03-B329C6B98DC8}"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551EE953-71E9-4354-8D9A-6E5A5DFA0930}">
      <dgm:prSet custT="1"/>
      <dgm:spPr>
        <a:solidFill>
          <a:srgbClr val="DFEBFC"/>
        </a:solidFill>
      </dgm:spPr>
      <dgm:t>
        <a:bodyPr/>
        <a:lstStyle/>
        <a:p>
          <a:r>
            <a:rPr lang="en-GB" sz="2000" b="1" dirty="0"/>
            <a:t>Identify system constraints</a:t>
          </a:r>
          <a:endParaRPr lang="en-US" sz="2000" b="1" dirty="0"/>
        </a:p>
      </dgm:t>
    </dgm:pt>
    <dgm:pt modelId="{22F086D1-32EC-4FD4-AEB3-AD715CE2AD47}" type="parTrans" cxnId="{D2657565-923F-4181-8CE1-95E8874A7C68}">
      <dgm:prSet/>
      <dgm:spPr/>
      <dgm:t>
        <a:bodyPr/>
        <a:lstStyle/>
        <a:p>
          <a:endParaRPr lang="en-US"/>
        </a:p>
      </dgm:t>
    </dgm:pt>
    <dgm:pt modelId="{621A8605-FEB2-42D3-88A2-D6F6DFCFD5D1}" type="sibTrans" cxnId="{D2657565-923F-4181-8CE1-95E8874A7C68}">
      <dgm:prSet phldrT="1" phldr="0"/>
      <dgm:spPr>
        <a:solidFill>
          <a:srgbClr val="B8D3F9"/>
        </a:solidFill>
      </dgm:spPr>
      <dgm:t>
        <a:bodyPr/>
        <a:lstStyle/>
        <a:p>
          <a:r>
            <a:rPr lang="en-US" dirty="0"/>
            <a:t>1</a:t>
          </a:r>
        </a:p>
      </dgm:t>
    </dgm:pt>
    <dgm:pt modelId="{07BEB270-8F6B-4030-8B1D-48D63AFA5B4F}">
      <dgm:prSet custT="1"/>
      <dgm:spPr>
        <a:solidFill>
          <a:srgbClr val="DFEBFC"/>
        </a:solidFill>
      </dgm:spPr>
      <dgm:t>
        <a:bodyPr/>
        <a:lstStyle/>
        <a:p>
          <a:r>
            <a:rPr lang="en-GB" sz="2000" b="1" dirty="0"/>
            <a:t>Design identification test</a:t>
          </a:r>
          <a:endParaRPr lang="en-US" sz="2000" b="1" dirty="0"/>
        </a:p>
      </dgm:t>
    </dgm:pt>
    <dgm:pt modelId="{691C28E6-6DB9-4271-A429-41C11AB979CD}" type="parTrans" cxnId="{7A8CD2EF-6E1B-44EB-880E-FC8405CDAF0F}">
      <dgm:prSet/>
      <dgm:spPr/>
      <dgm:t>
        <a:bodyPr/>
        <a:lstStyle/>
        <a:p>
          <a:endParaRPr lang="en-US"/>
        </a:p>
      </dgm:t>
    </dgm:pt>
    <dgm:pt modelId="{BF1B4AC4-AA0E-4D87-826F-787EC87D2B5A}" type="sibTrans" cxnId="{7A8CD2EF-6E1B-44EB-880E-FC8405CDAF0F}">
      <dgm:prSet phldrT="2" phldr="0"/>
      <dgm:spPr>
        <a:solidFill>
          <a:srgbClr val="B8D3F9"/>
        </a:solidFill>
      </dgm:spPr>
      <dgm:t>
        <a:bodyPr/>
        <a:lstStyle/>
        <a:p>
          <a:r>
            <a:rPr lang="en-US"/>
            <a:t>2</a:t>
          </a:r>
        </a:p>
      </dgm:t>
    </dgm:pt>
    <dgm:pt modelId="{82305A1C-0512-4FC6-9222-B3D6A48E4471}">
      <dgm:prSet custT="1"/>
      <dgm:spPr>
        <a:solidFill>
          <a:srgbClr val="DFEBFC"/>
        </a:solidFill>
        <a:ln w="57150">
          <a:noFill/>
        </a:ln>
      </dgm:spPr>
      <dgm:t>
        <a:bodyPr/>
        <a:lstStyle/>
        <a:p>
          <a:r>
            <a:rPr lang="en-GB" sz="2000" b="1" dirty="0"/>
            <a:t>Design excitation signal</a:t>
          </a:r>
          <a:endParaRPr lang="en-US" sz="2000" b="1" dirty="0"/>
        </a:p>
      </dgm:t>
    </dgm:pt>
    <dgm:pt modelId="{51C1C2F9-8BBA-4C5E-819A-EE8F87766A77}" type="parTrans" cxnId="{12B0A5E3-A0F8-4678-AD09-28F8201B67E3}">
      <dgm:prSet/>
      <dgm:spPr/>
      <dgm:t>
        <a:bodyPr/>
        <a:lstStyle/>
        <a:p>
          <a:endParaRPr lang="en-US"/>
        </a:p>
      </dgm:t>
    </dgm:pt>
    <dgm:pt modelId="{50B61300-95A3-4F65-BDF0-682D4945054B}" type="sibTrans" cxnId="{12B0A5E3-A0F8-4678-AD09-28F8201B67E3}">
      <dgm:prSet phldrT="3" phldr="0"/>
      <dgm:spPr>
        <a:solidFill>
          <a:srgbClr val="B8D3F9"/>
        </a:solidFill>
      </dgm:spPr>
      <dgm:t>
        <a:bodyPr/>
        <a:lstStyle/>
        <a:p>
          <a:r>
            <a:rPr lang="en-US"/>
            <a:t>3</a:t>
          </a:r>
        </a:p>
      </dgm:t>
    </dgm:pt>
    <dgm:pt modelId="{F4B68411-A8B8-49C2-8833-64FDA77FA0B4}">
      <dgm:prSet custT="1"/>
      <dgm:spPr>
        <a:solidFill>
          <a:srgbClr val="DFEBFC"/>
        </a:solidFill>
        <a:ln w="57150">
          <a:noFill/>
        </a:ln>
      </dgm:spPr>
      <dgm:t>
        <a:bodyPr/>
        <a:lstStyle/>
        <a:p>
          <a:r>
            <a:rPr lang="en-GB" sz="2000" b="1" dirty="0"/>
            <a:t>Configure Power PMAC</a:t>
          </a:r>
          <a:endParaRPr lang="en-US" sz="2000" b="1" dirty="0"/>
        </a:p>
      </dgm:t>
    </dgm:pt>
    <dgm:pt modelId="{2E2B9648-3E8D-4A42-ACDB-80BA16037962}" type="parTrans" cxnId="{20C2085F-E583-4E7F-BAC2-9796AB4703E6}">
      <dgm:prSet/>
      <dgm:spPr/>
      <dgm:t>
        <a:bodyPr/>
        <a:lstStyle/>
        <a:p>
          <a:endParaRPr lang="en-US"/>
        </a:p>
      </dgm:t>
    </dgm:pt>
    <dgm:pt modelId="{753C7C83-7DC3-4031-9BF3-C0EFBEC5FB06}" type="sibTrans" cxnId="{20C2085F-E583-4E7F-BAC2-9796AB4703E6}">
      <dgm:prSet phldrT="4" phldr="0"/>
      <dgm:spPr>
        <a:solidFill>
          <a:srgbClr val="B8D3F9"/>
        </a:solidFill>
      </dgm:spPr>
      <dgm:t>
        <a:bodyPr/>
        <a:lstStyle/>
        <a:p>
          <a:r>
            <a:rPr lang="en-US" dirty="0"/>
            <a:t>4</a:t>
          </a:r>
        </a:p>
      </dgm:t>
    </dgm:pt>
    <dgm:pt modelId="{36B21CEB-11C7-4540-A9DA-3AF866E590DE}" type="pres">
      <dgm:prSet presAssocID="{C949FF13-A567-477E-8D03-B329C6B98DC8}" presName="Name0" presStyleCnt="0">
        <dgm:presLayoutVars>
          <dgm:animLvl val="lvl"/>
          <dgm:resizeHandles val="exact"/>
        </dgm:presLayoutVars>
      </dgm:prSet>
      <dgm:spPr/>
    </dgm:pt>
    <dgm:pt modelId="{73CA03F6-5B25-4981-967F-6E5EC9D492E4}" type="pres">
      <dgm:prSet presAssocID="{551EE953-71E9-4354-8D9A-6E5A5DFA0930}" presName="compositeNode" presStyleCnt="0">
        <dgm:presLayoutVars>
          <dgm:bulletEnabled val="1"/>
        </dgm:presLayoutVars>
      </dgm:prSet>
      <dgm:spPr/>
    </dgm:pt>
    <dgm:pt modelId="{730B2B85-C826-4005-A10D-B28B6D17E5E7}" type="pres">
      <dgm:prSet presAssocID="{551EE953-71E9-4354-8D9A-6E5A5DFA0930}" presName="bgRect" presStyleLbl="bgAccFollowNode1" presStyleIdx="0" presStyleCnt="4"/>
      <dgm:spPr/>
    </dgm:pt>
    <dgm:pt modelId="{30283B49-44F6-4B14-9551-D8C988BFC227}" type="pres">
      <dgm:prSet presAssocID="{621A8605-FEB2-42D3-88A2-D6F6DFCFD5D1}" presName="sibTransNodeCircle" presStyleLbl="alignNode1" presStyleIdx="0" presStyleCnt="8">
        <dgm:presLayoutVars>
          <dgm:chMax val="0"/>
          <dgm:bulletEnabled/>
        </dgm:presLayoutVars>
      </dgm:prSet>
      <dgm:spPr/>
    </dgm:pt>
    <dgm:pt modelId="{E3E5E4D3-159F-45B4-A6A9-4E58F1134F12}" type="pres">
      <dgm:prSet presAssocID="{551EE953-71E9-4354-8D9A-6E5A5DFA0930}" presName="bottomLine" presStyleLbl="alignNode1" presStyleIdx="1" presStyleCnt="8">
        <dgm:presLayoutVars/>
      </dgm:prSet>
      <dgm:spPr/>
    </dgm:pt>
    <dgm:pt modelId="{4A9D1898-1150-4A80-A8E0-A8E7599C9FC5}" type="pres">
      <dgm:prSet presAssocID="{551EE953-71E9-4354-8D9A-6E5A5DFA0930}" presName="nodeText" presStyleLbl="bgAccFollowNode1" presStyleIdx="0" presStyleCnt="4">
        <dgm:presLayoutVars>
          <dgm:bulletEnabled val="1"/>
        </dgm:presLayoutVars>
      </dgm:prSet>
      <dgm:spPr/>
    </dgm:pt>
    <dgm:pt modelId="{C4D2D0F7-353B-40D3-9BD9-07EE2C2EAC0F}" type="pres">
      <dgm:prSet presAssocID="{621A8605-FEB2-42D3-88A2-D6F6DFCFD5D1}" presName="sibTrans" presStyleCnt="0"/>
      <dgm:spPr/>
    </dgm:pt>
    <dgm:pt modelId="{FC5E605B-49F7-469C-9E60-BDC19EB973F8}" type="pres">
      <dgm:prSet presAssocID="{07BEB270-8F6B-4030-8B1D-48D63AFA5B4F}" presName="compositeNode" presStyleCnt="0">
        <dgm:presLayoutVars>
          <dgm:bulletEnabled val="1"/>
        </dgm:presLayoutVars>
      </dgm:prSet>
      <dgm:spPr/>
    </dgm:pt>
    <dgm:pt modelId="{6787F0DF-9778-4C51-A369-EB5F57310F6D}" type="pres">
      <dgm:prSet presAssocID="{07BEB270-8F6B-4030-8B1D-48D63AFA5B4F}" presName="bgRect" presStyleLbl="bgAccFollowNode1" presStyleIdx="1" presStyleCnt="4"/>
      <dgm:spPr/>
    </dgm:pt>
    <dgm:pt modelId="{7E6A1EEC-4007-4AFA-BDBE-9AAC0C36DE6F}" type="pres">
      <dgm:prSet presAssocID="{BF1B4AC4-AA0E-4D87-826F-787EC87D2B5A}" presName="sibTransNodeCircle" presStyleLbl="alignNode1" presStyleIdx="2" presStyleCnt="8">
        <dgm:presLayoutVars>
          <dgm:chMax val="0"/>
          <dgm:bulletEnabled/>
        </dgm:presLayoutVars>
      </dgm:prSet>
      <dgm:spPr/>
    </dgm:pt>
    <dgm:pt modelId="{0F789FEF-04CE-4019-926C-748C0069899B}" type="pres">
      <dgm:prSet presAssocID="{07BEB270-8F6B-4030-8B1D-48D63AFA5B4F}" presName="bottomLine" presStyleLbl="alignNode1" presStyleIdx="3" presStyleCnt="8">
        <dgm:presLayoutVars/>
      </dgm:prSet>
      <dgm:spPr/>
    </dgm:pt>
    <dgm:pt modelId="{2CF34ED0-ADCF-41B0-B579-841B23FCCB00}" type="pres">
      <dgm:prSet presAssocID="{07BEB270-8F6B-4030-8B1D-48D63AFA5B4F}" presName="nodeText" presStyleLbl="bgAccFollowNode1" presStyleIdx="1" presStyleCnt="4">
        <dgm:presLayoutVars>
          <dgm:bulletEnabled val="1"/>
        </dgm:presLayoutVars>
      </dgm:prSet>
      <dgm:spPr/>
    </dgm:pt>
    <dgm:pt modelId="{2D44E038-3F40-4C52-AA1F-D62C0DE8A506}" type="pres">
      <dgm:prSet presAssocID="{BF1B4AC4-AA0E-4D87-826F-787EC87D2B5A}" presName="sibTrans" presStyleCnt="0"/>
      <dgm:spPr/>
    </dgm:pt>
    <dgm:pt modelId="{CDE22218-8317-4FFC-BA86-2E159641D234}" type="pres">
      <dgm:prSet presAssocID="{82305A1C-0512-4FC6-9222-B3D6A48E4471}" presName="compositeNode" presStyleCnt="0">
        <dgm:presLayoutVars>
          <dgm:bulletEnabled val="1"/>
        </dgm:presLayoutVars>
      </dgm:prSet>
      <dgm:spPr/>
    </dgm:pt>
    <dgm:pt modelId="{C0466F3F-34A7-4BCD-B34E-E3BFD9143B78}" type="pres">
      <dgm:prSet presAssocID="{82305A1C-0512-4FC6-9222-B3D6A48E4471}" presName="bgRect" presStyleLbl="bgAccFollowNode1" presStyleIdx="2" presStyleCnt="4"/>
      <dgm:spPr/>
    </dgm:pt>
    <dgm:pt modelId="{5F98EDCB-815F-4F25-9B5B-C824815CB9CA}" type="pres">
      <dgm:prSet presAssocID="{50B61300-95A3-4F65-BDF0-682D4945054B}" presName="sibTransNodeCircle" presStyleLbl="alignNode1" presStyleIdx="4" presStyleCnt="8">
        <dgm:presLayoutVars>
          <dgm:chMax val="0"/>
          <dgm:bulletEnabled/>
        </dgm:presLayoutVars>
      </dgm:prSet>
      <dgm:spPr/>
    </dgm:pt>
    <dgm:pt modelId="{79688ABD-21C1-4974-A8CA-C0138FE636DF}" type="pres">
      <dgm:prSet presAssocID="{82305A1C-0512-4FC6-9222-B3D6A48E4471}" presName="bottomLine" presStyleLbl="alignNode1" presStyleIdx="5" presStyleCnt="8">
        <dgm:presLayoutVars/>
      </dgm:prSet>
      <dgm:spPr/>
    </dgm:pt>
    <dgm:pt modelId="{613A4205-8823-4EA1-BBE7-730C6275BD83}" type="pres">
      <dgm:prSet presAssocID="{82305A1C-0512-4FC6-9222-B3D6A48E4471}" presName="nodeText" presStyleLbl="bgAccFollowNode1" presStyleIdx="2" presStyleCnt="4">
        <dgm:presLayoutVars>
          <dgm:bulletEnabled val="1"/>
        </dgm:presLayoutVars>
      </dgm:prSet>
      <dgm:spPr/>
    </dgm:pt>
    <dgm:pt modelId="{1A54D2AB-6DC1-43A6-8BB0-0E84A3D26C45}" type="pres">
      <dgm:prSet presAssocID="{50B61300-95A3-4F65-BDF0-682D4945054B}" presName="sibTrans" presStyleCnt="0"/>
      <dgm:spPr/>
    </dgm:pt>
    <dgm:pt modelId="{20127EA9-F281-4A23-B179-B0FB2EE69D87}" type="pres">
      <dgm:prSet presAssocID="{F4B68411-A8B8-49C2-8833-64FDA77FA0B4}" presName="compositeNode" presStyleCnt="0">
        <dgm:presLayoutVars>
          <dgm:bulletEnabled val="1"/>
        </dgm:presLayoutVars>
      </dgm:prSet>
      <dgm:spPr/>
    </dgm:pt>
    <dgm:pt modelId="{26D368CC-F46A-4877-979C-76794B2BD800}" type="pres">
      <dgm:prSet presAssocID="{F4B68411-A8B8-49C2-8833-64FDA77FA0B4}" presName="bgRect" presStyleLbl="bgAccFollowNode1" presStyleIdx="3" presStyleCnt="4"/>
      <dgm:spPr/>
    </dgm:pt>
    <dgm:pt modelId="{58148EAC-1D25-4086-923C-DE85D97FAD8A}" type="pres">
      <dgm:prSet presAssocID="{753C7C83-7DC3-4031-9BF3-C0EFBEC5FB06}" presName="sibTransNodeCircle" presStyleLbl="alignNode1" presStyleIdx="6" presStyleCnt="8">
        <dgm:presLayoutVars>
          <dgm:chMax val="0"/>
          <dgm:bulletEnabled/>
        </dgm:presLayoutVars>
      </dgm:prSet>
      <dgm:spPr/>
    </dgm:pt>
    <dgm:pt modelId="{9E3AA051-CDB6-4A1E-9555-F713C1D8F83F}" type="pres">
      <dgm:prSet presAssocID="{F4B68411-A8B8-49C2-8833-64FDA77FA0B4}" presName="bottomLine" presStyleLbl="alignNode1" presStyleIdx="7" presStyleCnt="8">
        <dgm:presLayoutVars/>
      </dgm:prSet>
      <dgm:spPr/>
    </dgm:pt>
    <dgm:pt modelId="{972AD31B-C26A-49FA-87B2-A40390950A5F}" type="pres">
      <dgm:prSet presAssocID="{F4B68411-A8B8-49C2-8833-64FDA77FA0B4}" presName="nodeText" presStyleLbl="bgAccFollowNode1" presStyleIdx="3" presStyleCnt="4">
        <dgm:presLayoutVars>
          <dgm:bulletEnabled val="1"/>
        </dgm:presLayoutVars>
      </dgm:prSet>
      <dgm:spPr/>
    </dgm:pt>
  </dgm:ptLst>
  <dgm:cxnLst>
    <dgm:cxn modelId="{FEABB71E-89E8-4936-8CFC-498B247BEFC0}" type="presOf" srcId="{551EE953-71E9-4354-8D9A-6E5A5DFA0930}" destId="{730B2B85-C826-4005-A10D-B28B6D17E5E7}" srcOrd="0" destOrd="0" presId="urn:microsoft.com/office/officeart/2016/7/layout/BasicLinearProcessNumbered"/>
    <dgm:cxn modelId="{C4F69520-2B20-44BC-8497-F59153FDFEB9}" type="presOf" srcId="{F4B68411-A8B8-49C2-8833-64FDA77FA0B4}" destId="{26D368CC-F46A-4877-979C-76794B2BD800}" srcOrd="0" destOrd="0" presId="urn:microsoft.com/office/officeart/2016/7/layout/BasicLinearProcessNumbered"/>
    <dgm:cxn modelId="{EA968829-CB68-461A-BA39-B6B13A037B70}" type="presOf" srcId="{551EE953-71E9-4354-8D9A-6E5A5DFA0930}" destId="{4A9D1898-1150-4A80-A8E0-A8E7599C9FC5}" srcOrd="1" destOrd="0" presId="urn:microsoft.com/office/officeart/2016/7/layout/BasicLinearProcessNumbered"/>
    <dgm:cxn modelId="{2622685E-A1D5-419D-92CF-872D386EB17D}" type="presOf" srcId="{82305A1C-0512-4FC6-9222-B3D6A48E4471}" destId="{613A4205-8823-4EA1-BBE7-730C6275BD83}" srcOrd="1" destOrd="0" presId="urn:microsoft.com/office/officeart/2016/7/layout/BasicLinearProcessNumbered"/>
    <dgm:cxn modelId="{20C2085F-E583-4E7F-BAC2-9796AB4703E6}" srcId="{C949FF13-A567-477E-8D03-B329C6B98DC8}" destId="{F4B68411-A8B8-49C2-8833-64FDA77FA0B4}" srcOrd="3" destOrd="0" parTransId="{2E2B9648-3E8D-4A42-ACDB-80BA16037962}" sibTransId="{753C7C83-7DC3-4031-9BF3-C0EFBEC5FB06}"/>
    <dgm:cxn modelId="{8F65DC5F-ED52-4D63-807D-C3604864EDB7}" type="presOf" srcId="{50B61300-95A3-4F65-BDF0-682D4945054B}" destId="{5F98EDCB-815F-4F25-9B5B-C824815CB9CA}" srcOrd="0" destOrd="0" presId="urn:microsoft.com/office/officeart/2016/7/layout/BasicLinearProcessNumbered"/>
    <dgm:cxn modelId="{D2657565-923F-4181-8CE1-95E8874A7C68}" srcId="{C949FF13-A567-477E-8D03-B329C6B98DC8}" destId="{551EE953-71E9-4354-8D9A-6E5A5DFA0930}" srcOrd="0" destOrd="0" parTransId="{22F086D1-32EC-4FD4-AEB3-AD715CE2AD47}" sibTransId="{621A8605-FEB2-42D3-88A2-D6F6DFCFD5D1}"/>
    <dgm:cxn modelId="{4ACF2E87-3C22-4281-8206-B2E41ECC372E}" type="presOf" srcId="{BF1B4AC4-AA0E-4D87-826F-787EC87D2B5A}" destId="{7E6A1EEC-4007-4AFA-BDBE-9AAC0C36DE6F}" srcOrd="0" destOrd="0" presId="urn:microsoft.com/office/officeart/2016/7/layout/BasicLinearProcessNumbered"/>
    <dgm:cxn modelId="{61075B89-F93C-4A8D-AA46-EF179DF97D4C}" type="presOf" srcId="{C949FF13-A567-477E-8D03-B329C6B98DC8}" destId="{36B21CEB-11C7-4540-A9DA-3AF866E590DE}" srcOrd="0" destOrd="0" presId="urn:microsoft.com/office/officeart/2016/7/layout/BasicLinearProcessNumbered"/>
    <dgm:cxn modelId="{BF18E496-1FBB-4E71-B8E2-98DF35A7267A}" type="presOf" srcId="{621A8605-FEB2-42D3-88A2-D6F6DFCFD5D1}" destId="{30283B49-44F6-4B14-9551-D8C988BFC227}" srcOrd="0" destOrd="0" presId="urn:microsoft.com/office/officeart/2016/7/layout/BasicLinearProcessNumbered"/>
    <dgm:cxn modelId="{21787B97-CCFE-4E2C-A991-2A2668C6DE67}" type="presOf" srcId="{07BEB270-8F6B-4030-8B1D-48D63AFA5B4F}" destId="{6787F0DF-9778-4C51-A369-EB5F57310F6D}" srcOrd="0" destOrd="0" presId="urn:microsoft.com/office/officeart/2016/7/layout/BasicLinearProcessNumbered"/>
    <dgm:cxn modelId="{BA0A1B9B-103C-4511-8191-3D66B31F59B2}" type="presOf" srcId="{753C7C83-7DC3-4031-9BF3-C0EFBEC5FB06}" destId="{58148EAC-1D25-4086-923C-DE85D97FAD8A}" srcOrd="0" destOrd="0" presId="urn:microsoft.com/office/officeart/2016/7/layout/BasicLinearProcessNumbered"/>
    <dgm:cxn modelId="{E960E4A6-9DFE-423F-8121-0532B069C3D1}" type="presOf" srcId="{07BEB270-8F6B-4030-8B1D-48D63AFA5B4F}" destId="{2CF34ED0-ADCF-41B0-B579-841B23FCCB00}" srcOrd="1" destOrd="0" presId="urn:microsoft.com/office/officeart/2016/7/layout/BasicLinearProcessNumbered"/>
    <dgm:cxn modelId="{FB2899B6-3949-4424-947A-44709F41C255}" type="presOf" srcId="{82305A1C-0512-4FC6-9222-B3D6A48E4471}" destId="{C0466F3F-34A7-4BCD-B34E-E3BFD9143B78}" srcOrd="0" destOrd="0" presId="urn:microsoft.com/office/officeart/2016/7/layout/BasicLinearProcessNumbered"/>
    <dgm:cxn modelId="{12B0A5E3-A0F8-4678-AD09-28F8201B67E3}" srcId="{C949FF13-A567-477E-8D03-B329C6B98DC8}" destId="{82305A1C-0512-4FC6-9222-B3D6A48E4471}" srcOrd="2" destOrd="0" parTransId="{51C1C2F9-8BBA-4C5E-819A-EE8F87766A77}" sibTransId="{50B61300-95A3-4F65-BDF0-682D4945054B}"/>
    <dgm:cxn modelId="{7A8CD2EF-6E1B-44EB-880E-FC8405CDAF0F}" srcId="{C949FF13-A567-477E-8D03-B329C6B98DC8}" destId="{07BEB270-8F6B-4030-8B1D-48D63AFA5B4F}" srcOrd="1" destOrd="0" parTransId="{691C28E6-6DB9-4271-A429-41C11AB979CD}" sibTransId="{BF1B4AC4-AA0E-4D87-826F-787EC87D2B5A}"/>
    <dgm:cxn modelId="{3E7CDBFB-EC8A-40D2-A6E9-AEF41972F07F}" type="presOf" srcId="{F4B68411-A8B8-49C2-8833-64FDA77FA0B4}" destId="{972AD31B-C26A-49FA-87B2-A40390950A5F}" srcOrd="1" destOrd="0" presId="urn:microsoft.com/office/officeart/2016/7/layout/BasicLinearProcessNumbered"/>
    <dgm:cxn modelId="{BFFBFE76-5371-4F19-B172-8E1EA3D4E4D5}" type="presParOf" srcId="{36B21CEB-11C7-4540-A9DA-3AF866E590DE}" destId="{73CA03F6-5B25-4981-967F-6E5EC9D492E4}" srcOrd="0" destOrd="0" presId="urn:microsoft.com/office/officeart/2016/7/layout/BasicLinearProcessNumbered"/>
    <dgm:cxn modelId="{0326646E-54B1-4CB8-BFF1-C5A96E3969B9}" type="presParOf" srcId="{73CA03F6-5B25-4981-967F-6E5EC9D492E4}" destId="{730B2B85-C826-4005-A10D-B28B6D17E5E7}" srcOrd="0" destOrd="0" presId="urn:microsoft.com/office/officeart/2016/7/layout/BasicLinearProcessNumbered"/>
    <dgm:cxn modelId="{E1A5E05E-B3BE-4500-8D63-BCB663BD4289}" type="presParOf" srcId="{73CA03F6-5B25-4981-967F-6E5EC9D492E4}" destId="{30283B49-44F6-4B14-9551-D8C988BFC227}" srcOrd="1" destOrd="0" presId="urn:microsoft.com/office/officeart/2016/7/layout/BasicLinearProcessNumbered"/>
    <dgm:cxn modelId="{705B5A49-212B-49DA-956B-23D25620F522}" type="presParOf" srcId="{73CA03F6-5B25-4981-967F-6E5EC9D492E4}" destId="{E3E5E4D3-159F-45B4-A6A9-4E58F1134F12}" srcOrd="2" destOrd="0" presId="urn:microsoft.com/office/officeart/2016/7/layout/BasicLinearProcessNumbered"/>
    <dgm:cxn modelId="{16029F22-A6D6-4F1B-ADC8-995D7C0DE970}" type="presParOf" srcId="{73CA03F6-5B25-4981-967F-6E5EC9D492E4}" destId="{4A9D1898-1150-4A80-A8E0-A8E7599C9FC5}" srcOrd="3" destOrd="0" presId="urn:microsoft.com/office/officeart/2016/7/layout/BasicLinearProcessNumbered"/>
    <dgm:cxn modelId="{02F41818-52C8-4E53-9A01-504A61DAA421}" type="presParOf" srcId="{36B21CEB-11C7-4540-A9DA-3AF866E590DE}" destId="{C4D2D0F7-353B-40D3-9BD9-07EE2C2EAC0F}" srcOrd="1" destOrd="0" presId="urn:microsoft.com/office/officeart/2016/7/layout/BasicLinearProcessNumbered"/>
    <dgm:cxn modelId="{753BF4A2-F5AD-4F43-A564-0A4472CECFA8}" type="presParOf" srcId="{36B21CEB-11C7-4540-A9DA-3AF866E590DE}" destId="{FC5E605B-49F7-469C-9E60-BDC19EB973F8}" srcOrd="2" destOrd="0" presId="urn:microsoft.com/office/officeart/2016/7/layout/BasicLinearProcessNumbered"/>
    <dgm:cxn modelId="{C0C33773-F684-43DD-9195-C73E4FC53D6B}" type="presParOf" srcId="{FC5E605B-49F7-469C-9E60-BDC19EB973F8}" destId="{6787F0DF-9778-4C51-A369-EB5F57310F6D}" srcOrd="0" destOrd="0" presId="urn:microsoft.com/office/officeart/2016/7/layout/BasicLinearProcessNumbered"/>
    <dgm:cxn modelId="{C1C66C40-8C77-4F8D-AF02-6079702591F2}" type="presParOf" srcId="{FC5E605B-49F7-469C-9E60-BDC19EB973F8}" destId="{7E6A1EEC-4007-4AFA-BDBE-9AAC0C36DE6F}" srcOrd="1" destOrd="0" presId="urn:microsoft.com/office/officeart/2016/7/layout/BasicLinearProcessNumbered"/>
    <dgm:cxn modelId="{444488C3-8769-4283-865A-710AED6D1C7B}" type="presParOf" srcId="{FC5E605B-49F7-469C-9E60-BDC19EB973F8}" destId="{0F789FEF-04CE-4019-926C-748C0069899B}" srcOrd="2" destOrd="0" presId="urn:microsoft.com/office/officeart/2016/7/layout/BasicLinearProcessNumbered"/>
    <dgm:cxn modelId="{54612D0D-3559-458B-95D2-01C7AD242099}" type="presParOf" srcId="{FC5E605B-49F7-469C-9E60-BDC19EB973F8}" destId="{2CF34ED0-ADCF-41B0-B579-841B23FCCB00}" srcOrd="3" destOrd="0" presId="urn:microsoft.com/office/officeart/2016/7/layout/BasicLinearProcessNumbered"/>
    <dgm:cxn modelId="{7509669C-A66C-4DA6-865B-24AA44FB06E7}" type="presParOf" srcId="{36B21CEB-11C7-4540-A9DA-3AF866E590DE}" destId="{2D44E038-3F40-4C52-AA1F-D62C0DE8A506}" srcOrd="3" destOrd="0" presId="urn:microsoft.com/office/officeart/2016/7/layout/BasicLinearProcessNumbered"/>
    <dgm:cxn modelId="{D46043C9-05F6-445B-8794-F110DE61EAA4}" type="presParOf" srcId="{36B21CEB-11C7-4540-A9DA-3AF866E590DE}" destId="{CDE22218-8317-4FFC-BA86-2E159641D234}" srcOrd="4" destOrd="0" presId="urn:microsoft.com/office/officeart/2016/7/layout/BasicLinearProcessNumbered"/>
    <dgm:cxn modelId="{B5276118-D1AD-494C-BA3E-96C7E261D952}" type="presParOf" srcId="{CDE22218-8317-4FFC-BA86-2E159641D234}" destId="{C0466F3F-34A7-4BCD-B34E-E3BFD9143B78}" srcOrd="0" destOrd="0" presId="urn:microsoft.com/office/officeart/2016/7/layout/BasicLinearProcessNumbered"/>
    <dgm:cxn modelId="{87CD0EFD-A39B-44BE-A10B-E17E0D0482FA}" type="presParOf" srcId="{CDE22218-8317-4FFC-BA86-2E159641D234}" destId="{5F98EDCB-815F-4F25-9B5B-C824815CB9CA}" srcOrd="1" destOrd="0" presId="urn:microsoft.com/office/officeart/2016/7/layout/BasicLinearProcessNumbered"/>
    <dgm:cxn modelId="{FFE15188-B639-4E5F-9D25-F22E9325468A}" type="presParOf" srcId="{CDE22218-8317-4FFC-BA86-2E159641D234}" destId="{79688ABD-21C1-4974-A8CA-C0138FE636DF}" srcOrd="2" destOrd="0" presId="urn:microsoft.com/office/officeart/2016/7/layout/BasicLinearProcessNumbered"/>
    <dgm:cxn modelId="{9D79E433-D942-46C5-9537-1901FB41C3FE}" type="presParOf" srcId="{CDE22218-8317-4FFC-BA86-2E159641D234}" destId="{613A4205-8823-4EA1-BBE7-730C6275BD83}" srcOrd="3" destOrd="0" presId="urn:microsoft.com/office/officeart/2016/7/layout/BasicLinearProcessNumbered"/>
    <dgm:cxn modelId="{B8417812-ECC6-4E16-90D4-722C8CB23006}" type="presParOf" srcId="{36B21CEB-11C7-4540-A9DA-3AF866E590DE}" destId="{1A54D2AB-6DC1-43A6-8BB0-0E84A3D26C45}" srcOrd="5" destOrd="0" presId="urn:microsoft.com/office/officeart/2016/7/layout/BasicLinearProcessNumbered"/>
    <dgm:cxn modelId="{F22286F2-F8AA-4635-A7DD-A7A5FE6CE4F4}" type="presParOf" srcId="{36B21CEB-11C7-4540-A9DA-3AF866E590DE}" destId="{20127EA9-F281-4A23-B179-B0FB2EE69D87}" srcOrd="6" destOrd="0" presId="urn:microsoft.com/office/officeart/2016/7/layout/BasicLinearProcessNumbered"/>
    <dgm:cxn modelId="{FC46D4AF-44C5-45A4-8B21-DF52AD7E1745}" type="presParOf" srcId="{20127EA9-F281-4A23-B179-B0FB2EE69D87}" destId="{26D368CC-F46A-4877-979C-76794B2BD800}" srcOrd="0" destOrd="0" presId="urn:microsoft.com/office/officeart/2016/7/layout/BasicLinearProcessNumbered"/>
    <dgm:cxn modelId="{533AC443-3DD4-4EF4-954E-6E527473C5F4}" type="presParOf" srcId="{20127EA9-F281-4A23-B179-B0FB2EE69D87}" destId="{58148EAC-1D25-4086-923C-DE85D97FAD8A}" srcOrd="1" destOrd="0" presId="urn:microsoft.com/office/officeart/2016/7/layout/BasicLinearProcessNumbered"/>
    <dgm:cxn modelId="{933B4D04-F4C9-46D1-817A-229AC36FEAC5}" type="presParOf" srcId="{20127EA9-F281-4A23-B179-B0FB2EE69D87}" destId="{9E3AA051-CDB6-4A1E-9555-F713C1D8F83F}" srcOrd="2" destOrd="0" presId="urn:microsoft.com/office/officeart/2016/7/layout/BasicLinearProcessNumbered"/>
    <dgm:cxn modelId="{B2025AD3-9520-4902-9DC9-A339D6CA04BB}" type="presParOf" srcId="{20127EA9-F281-4A23-B179-B0FB2EE69D87}" destId="{972AD31B-C26A-49FA-87B2-A40390950A5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49FF13-A567-477E-8D03-B329C6B98DC8}" type="doc">
      <dgm:prSet loTypeId="urn:microsoft.com/office/officeart/2016/7/layout/BasicLinearProcessNumbered" loCatId="process" qsTypeId="urn:microsoft.com/office/officeart/2005/8/quickstyle/simple4" qsCatId="simple" csTypeId="urn:microsoft.com/office/officeart/2005/8/colors/accent2_2" csCatId="accent2" phldr="1"/>
      <dgm:spPr/>
      <dgm:t>
        <a:bodyPr/>
        <a:lstStyle/>
        <a:p>
          <a:endParaRPr lang="en-US"/>
        </a:p>
      </dgm:t>
    </dgm:pt>
    <dgm:pt modelId="{CF9EAE9F-5C95-41DB-AB85-B6B735A0C235}">
      <dgm:prSet custT="1"/>
      <dgm:spPr>
        <a:solidFill>
          <a:srgbClr val="7575D1"/>
        </a:solidFill>
        <a:ln w="57150">
          <a:solidFill>
            <a:srgbClr val="FF0000"/>
          </a:solidFill>
        </a:ln>
      </dgm:spPr>
      <dgm:t>
        <a:bodyPr/>
        <a:lstStyle/>
        <a:p>
          <a:r>
            <a:rPr lang="en-US" sz="2000" b="1" dirty="0"/>
            <a:t>Setup programs</a:t>
          </a:r>
        </a:p>
      </dgm:t>
    </dgm:pt>
    <dgm:pt modelId="{4B1DDF9C-623E-4D68-8FED-41AFC9B724CC}" type="sibTrans" cxnId="{5DD2EA7D-01C1-4EB7-9119-F72148548D22}">
      <dgm:prSet/>
      <dgm:spPr>
        <a:solidFill>
          <a:srgbClr val="1E1E92"/>
        </a:solidFill>
      </dgm:spPr>
      <dgm:t>
        <a:bodyPr/>
        <a:lstStyle/>
        <a:p>
          <a:r>
            <a:rPr lang="en-GB" dirty="0"/>
            <a:t>5</a:t>
          </a:r>
        </a:p>
      </dgm:t>
    </dgm:pt>
    <dgm:pt modelId="{ADF127EB-F1A0-48CC-8A3C-F9D8620C2DA7}" type="parTrans" cxnId="{5DD2EA7D-01C1-4EB7-9119-F72148548D22}">
      <dgm:prSet/>
      <dgm:spPr/>
      <dgm:t>
        <a:bodyPr/>
        <a:lstStyle/>
        <a:p>
          <a:endParaRPr lang="en-GB"/>
        </a:p>
      </dgm:t>
    </dgm:pt>
    <dgm:pt modelId="{4E0E15E4-4765-426F-937F-BF179AF6EE04}">
      <dgm:prSet custT="1"/>
      <dgm:spPr>
        <a:solidFill>
          <a:srgbClr val="DFEBFC"/>
        </a:solidFill>
      </dgm:spPr>
      <dgm:t>
        <a:bodyPr/>
        <a:lstStyle/>
        <a:p>
          <a:r>
            <a:rPr lang="en-GB" sz="2000" b="1" dirty="0"/>
            <a:t>Create reference signal</a:t>
          </a:r>
          <a:endParaRPr lang="en-US" sz="2000" b="1" dirty="0"/>
        </a:p>
      </dgm:t>
    </dgm:pt>
    <dgm:pt modelId="{E7BD510F-A4BB-4C6E-8A6D-9A33D08F7E9B}" type="sibTrans" cxnId="{EC4E006A-B045-4819-B7B9-CC81BC97084D}">
      <dgm:prSet phldrT="5"/>
      <dgm:spPr>
        <a:solidFill>
          <a:srgbClr val="B8D3F9"/>
        </a:solidFill>
      </dgm:spPr>
      <dgm:t>
        <a:bodyPr/>
        <a:lstStyle/>
        <a:p>
          <a:r>
            <a:rPr lang="en-US" dirty="0"/>
            <a:t>6</a:t>
          </a:r>
        </a:p>
      </dgm:t>
    </dgm:pt>
    <dgm:pt modelId="{0941D485-F5D0-401D-BA8D-BAEF03E7CABA}" type="parTrans" cxnId="{EC4E006A-B045-4819-B7B9-CC81BC97084D}">
      <dgm:prSet/>
      <dgm:spPr/>
      <dgm:t>
        <a:bodyPr/>
        <a:lstStyle/>
        <a:p>
          <a:endParaRPr lang="en-US"/>
        </a:p>
      </dgm:t>
    </dgm:pt>
    <dgm:pt modelId="{45847E4E-1DB2-4B86-B345-E05173DD263E}">
      <dgm:prSet custT="1"/>
      <dgm:spPr>
        <a:solidFill>
          <a:srgbClr val="DFEBFC"/>
        </a:solidFill>
      </dgm:spPr>
      <dgm:t>
        <a:bodyPr/>
        <a:lstStyle/>
        <a:p>
          <a:r>
            <a:rPr lang="en-GB" sz="2000" b="1" dirty="0"/>
            <a:t>Identification test</a:t>
          </a:r>
          <a:endParaRPr lang="en-US" sz="2000" b="1" dirty="0"/>
        </a:p>
      </dgm:t>
    </dgm:pt>
    <dgm:pt modelId="{C190C609-BE19-4441-8202-9CF42266E281}" type="sibTrans" cxnId="{2C9B2310-FEF5-4A22-8198-43C32200FD2F}">
      <dgm:prSet phldrT="6"/>
      <dgm:spPr>
        <a:solidFill>
          <a:srgbClr val="B8D3F9"/>
        </a:solidFill>
      </dgm:spPr>
      <dgm:t>
        <a:bodyPr/>
        <a:lstStyle/>
        <a:p>
          <a:r>
            <a:rPr lang="en-US" dirty="0"/>
            <a:t>7</a:t>
          </a:r>
        </a:p>
      </dgm:t>
    </dgm:pt>
    <dgm:pt modelId="{B8E0C49A-B921-4B4C-92FC-E6B05D160415}" type="parTrans" cxnId="{2C9B2310-FEF5-4A22-8198-43C32200FD2F}">
      <dgm:prSet/>
      <dgm:spPr/>
      <dgm:t>
        <a:bodyPr/>
        <a:lstStyle/>
        <a:p>
          <a:endParaRPr lang="en-US"/>
        </a:p>
      </dgm:t>
    </dgm:pt>
    <dgm:pt modelId="{1C233A75-5559-4029-A8CD-D982C413BF67}">
      <dgm:prSet custT="1"/>
      <dgm:spPr>
        <a:solidFill>
          <a:srgbClr val="DFEBFC">
            <a:alpha val="90000"/>
          </a:srgbClr>
        </a:solidFill>
      </dgm:spPr>
      <dgm:t>
        <a:bodyPr/>
        <a:lstStyle/>
        <a:p>
          <a:r>
            <a:rPr lang="en-GB" sz="2000" b="1" dirty="0"/>
            <a:t>Retrieve data and analyse</a:t>
          </a:r>
          <a:endParaRPr lang="en-US" sz="2000" b="1" dirty="0"/>
        </a:p>
      </dgm:t>
    </dgm:pt>
    <dgm:pt modelId="{F97A9F1B-7519-42EA-966A-B0ABCC34CF75}" type="sibTrans" cxnId="{A0507DDC-2AC1-4E31-8379-0CF7F72C6623}">
      <dgm:prSet phldrT="7"/>
      <dgm:spPr>
        <a:solidFill>
          <a:srgbClr val="B8D3F9"/>
        </a:solidFill>
      </dgm:spPr>
      <dgm:t>
        <a:bodyPr/>
        <a:lstStyle/>
        <a:p>
          <a:r>
            <a:rPr lang="en-US" dirty="0"/>
            <a:t>8</a:t>
          </a:r>
        </a:p>
      </dgm:t>
    </dgm:pt>
    <dgm:pt modelId="{F49C62E1-A9F1-4E7B-9D97-582F65F77E3D}" type="parTrans" cxnId="{A0507DDC-2AC1-4E31-8379-0CF7F72C6623}">
      <dgm:prSet/>
      <dgm:spPr/>
      <dgm:t>
        <a:bodyPr/>
        <a:lstStyle/>
        <a:p>
          <a:endParaRPr lang="en-US"/>
        </a:p>
      </dgm:t>
    </dgm:pt>
    <dgm:pt modelId="{36B21CEB-11C7-4540-A9DA-3AF866E590DE}" type="pres">
      <dgm:prSet presAssocID="{C949FF13-A567-477E-8D03-B329C6B98DC8}" presName="Name0" presStyleCnt="0">
        <dgm:presLayoutVars>
          <dgm:animLvl val="lvl"/>
          <dgm:resizeHandles val="exact"/>
        </dgm:presLayoutVars>
      </dgm:prSet>
      <dgm:spPr/>
    </dgm:pt>
    <dgm:pt modelId="{02958246-A072-412C-A69A-2900598A3F9F}" type="pres">
      <dgm:prSet presAssocID="{CF9EAE9F-5C95-41DB-AB85-B6B735A0C235}" presName="compositeNode" presStyleCnt="0">
        <dgm:presLayoutVars>
          <dgm:bulletEnabled val="1"/>
        </dgm:presLayoutVars>
      </dgm:prSet>
      <dgm:spPr/>
    </dgm:pt>
    <dgm:pt modelId="{F8D99C42-4C47-4007-9A7C-2508C2C663F8}" type="pres">
      <dgm:prSet presAssocID="{CF9EAE9F-5C95-41DB-AB85-B6B735A0C235}" presName="bgRect" presStyleLbl="bgAccFollowNode1" presStyleIdx="0" presStyleCnt="4"/>
      <dgm:spPr/>
    </dgm:pt>
    <dgm:pt modelId="{6ABCFF2C-B9A9-4E2E-B287-0E3070593D6B}" type="pres">
      <dgm:prSet presAssocID="{4B1DDF9C-623E-4D68-8FED-41AFC9B724CC}" presName="sibTransNodeCircle" presStyleLbl="alignNode1" presStyleIdx="0" presStyleCnt="8">
        <dgm:presLayoutVars>
          <dgm:chMax val="0"/>
          <dgm:bulletEnabled/>
        </dgm:presLayoutVars>
      </dgm:prSet>
      <dgm:spPr/>
    </dgm:pt>
    <dgm:pt modelId="{FA38E74D-3D3A-462A-A493-31D66424FEAA}" type="pres">
      <dgm:prSet presAssocID="{CF9EAE9F-5C95-41DB-AB85-B6B735A0C235}" presName="bottomLine" presStyleLbl="alignNode1" presStyleIdx="1" presStyleCnt="8">
        <dgm:presLayoutVars/>
      </dgm:prSet>
      <dgm:spPr/>
    </dgm:pt>
    <dgm:pt modelId="{940DCA5F-04E6-4BBC-A818-AA5EB58988A2}" type="pres">
      <dgm:prSet presAssocID="{CF9EAE9F-5C95-41DB-AB85-B6B735A0C235}" presName="nodeText" presStyleLbl="bgAccFollowNode1" presStyleIdx="0" presStyleCnt="4">
        <dgm:presLayoutVars>
          <dgm:bulletEnabled val="1"/>
        </dgm:presLayoutVars>
      </dgm:prSet>
      <dgm:spPr/>
    </dgm:pt>
    <dgm:pt modelId="{330556CD-BBA9-4F50-A960-759EAE331D7C}" type="pres">
      <dgm:prSet presAssocID="{4B1DDF9C-623E-4D68-8FED-41AFC9B724CC}" presName="sibTrans" presStyleCnt="0"/>
      <dgm:spPr/>
    </dgm:pt>
    <dgm:pt modelId="{191648FB-89DA-405A-B30A-726D6A952B4C}" type="pres">
      <dgm:prSet presAssocID="{4E0E15E4-4765-426F-937F-BF179AF6EE04}" presName="compositeNode" presStyleCnt="0">
        <dgm:presLayoutVars>
          <dgm:bulletEnabled val="1"/>
        </dgm:presLayoutVars>
      </dgm:prSet>
      <dgm:spPr/>
    </dgm:pt>
    <dgm:pt modelId="{C7D866BA-6E47-483F-A123-E21539945327}" type="pres">
      <dgm:prSet presAssocID="{4E0E15E4-4765-426F-937F-BF179AF6EE04}" presName="bgRect" presStyleLbl="bgAccFollowNode1" presStyleIdx="1" presStyleCnt="4"/>
      <dgm:spPr/>
    </dgm:pt>
    <dgm:pt modelId="{C36AA043-270B-41BE-8AB5-87E370905539}" type="pres">
      <dgm:prSet presAssocID="{E7BD510F-A4BB-4C6E-8A6D-9A33D08F7E9B}" presName="sibTransNodeCircle" presStyleLbl="alignNode1" presStyleIdx="2" presStyleCnt="8">
        <dgm:presLayoutVars>
          <dgm:chMax val="0"/>
          <dgm:bulletEnabled/>
        </dgm:presLayoutVars>
      </dgm:prSet>
      <dgm:spPr/>
    </dgm:pt>
    <dgm:pt modelId="{02A9E274-4E1E-4B8E-AF03-E886E54CD610}" type="pres">
      <dgm:prSet presAssocID="{4E0E15E4-4765-426F-937F-BF179AF6EE04}" presName="bottomLine" presStyleLbl="alignNode1" presStyleIdx="3" presStyleCnt="8">
        <dgm:presLayoutVars/>
      </dgm:prSet>
      <dgm:spPr/>
    </dgm:pt>
    <dgm:pt modelId="{82B6ECE7-54FE-4233-8C21-B15D5BF11B66}" type="pres">
      <dgm:prSet presAssocID="{4E0E15E4-4765-426F-937F-BF179AF6EE04}" presName="nodeText" presStyleLbl="bgAccFollowNode1" presStyleIdx="1" presStyleCnt="4">
        <dgm:presLayoutVars>
          <dgm:bulletEnabled val="1"/>
        </dgm:presLayoutVars>
      </dgm:prSet>
      <dgm:spPr/>
    </dgm:pt>
    <dgm:pt modelId="{DFA0C2FA-5FD3-4A71-B2A1-7CBD79E625A9}" type="pres">
      <dgm:prSet presAssocID="{E7BD510F-A4BB-4C6E-8A6D-9A33D08F7E9B}" presName="sibTrans" presStyleCnt="0"/>
      <dgm:spPr/>
    </dgm:pt>
    <dgm:pt modelId="{148928AE-80A6-417E-A59C-D76CC7753FE5}" type="pres">
      <dgm:prSet presAssocID="{45847E4E-1DB2-4B86-B345-E05173DD263E}" presName="compositeNode" presStyleCnt="0">
        <dgm:presLayoutVars>
          <dgm:bulletEnabled val="1"/>
        </dgm:presLayoutVars>
      </dgm:prSet>
      <dgm:spPr/>
    </dgm:pt>
    <dgm:pt modelId="{9CD84DB5-646E-4E94-BD76-02F56571D3CC}" type="pres">
      <dgm:prSet presAssocID="{45847E4E-1DB2-4B86-B345-E05173DD263E}" presName="bgRect" presStyleLbl="bgAccFollowNode1" presStyleIdx="2" presStyleCnt="4"/>
      <dgm:spPr/>
    </dgm:pt>
    <dgm:pt modelId="{4555EE1B-2104-4329-8A18-88486064D303}" type="pres">
      <dgm:prSet presAssocID="{C190C609-BE19-4441-8202-9CF42266E281}" presName="sibTransNodeCircle" presStyleLbl="alignNode1" presStyleIdx="4" presStyleCnt="8">
        <dgm:presLayoutVars>
          <dgm:chMax val="0"/>
          <dgm:bulletEnabled/>
        </dgm:presLayoutVars>
      </dgm:prSet>
      <dgm:spPr/>
    </dgm:pt>
    <dgm:pt modelId="{67B4D34F-B9EF-4E6B-8442-627288B89FEF}" type="pres">
      <dgm:prSet presAssocID="{45847E4E-1DB2-4B86-B345-E05173DD263E}" presName="bottomLine" presStyleLbl="alignNode1" presStyleIdx="5" presStyleCnt="8">
        <dgm:presLayoutVars/>
      </dgm:prSet>
      <dgm:spPr/>
    </dgm:pt>
    <dgm:pt modelId="{D6BC9568-AB0B-434F-8672-615865028A32}" type="pres">
      <dgm:prSet presAssocID="{45847E4E-1DB2-4B86-B345-E05173DD263E}" presName="nodeText" presStyleLbl="bgAccFollowNode1" presStyleIdx="2" presStyleCnt="4">
        <dgm:presLayoutVars>
          <dgm:bulletEnabled val="1"/>
        </dgm:presLayoutVars>
      </dgm:prSet>
      <dgm:spPr/>
    </dgm:pt>
    <dgm:pt modelId="{3BF69DB0-C862-45FF-BAAF-CDEB7E61507B}" type="pres">
      <dgm:prSet presAssocID="{C190C609-BE19-4441-8202-9CF42266E281}" presName="sibTrans" presStyleCnt="0"/>
      <dgm:spPr/>
    </dgm:pt>
    <dgm:pt modelId="{205E4C6B-7573-475A-862B-B3C8BBE35969}" type="pres">
      <dgm:prSet presAssocID="{1C233A75-5559-4029-A8CD-D982C413BF67}" presName="compositeNode" presStyleCnt="0">
        <dgm:presLayoutVars>
          <dgm:bulletEnabled val="1"/>
        </dgm:presLayoutVars>
      </dgm:prSet>
      <dgm:spPr/>
    </dgm:pt>
    <dgm:pt modelId="{21CE9410-4113-42FA-AAE8-B315DB50A74E}" type="pres">
      <dgm:prSet presAssocID="{1C233A75-5559-4029-A8CD-D982C413BF67}" presName="bgRect" presStyleLbl="bgAccFollowNode1" presStyleIdx="3" presStyleCnt="4"/>
      <dgm:spPr/>
    </dgm:pt>
    <dgm:pt modelId="{20394862-90F7-42D5-B466-27390FD57488}" type="pres">
      <dgm:prSet presAssocID="{F97A9F1B-7519-42EA-966A-B0ABCC34CF75}" presName="sibTransNodeCircle" presStyleLbl="alignNode1" presStyleIdx="6" presStyleCnt="8">
        <dgm:presLayoutVars>
          <dgm:chMax val="0"/>
          <dgm:bulletEnabled/>
        </dgm:presLayoutVars>
      </dgm:prSet>
      <dgm:spPr/>
    </dgm:pt>
    <dgm:pt modelId="{36FC53E7-FD7D-4EFD-97FF-744E9DBB812E}" type="pres">
      <dgm:prSet presAssocID="{1C233A75-5559-4029-A8CD-D982C413BF67}" presName="bottomLine" presStyleLbl="alignNode1" presStyleIdx="7" presStyleCnt="8">
        <dgm:presLayoutVars/>
      </dgm:prSet>
      <dgm:spPr/>
    </dgm:pt>
    <dgm:pt modelId="{F68DA6D4-96CB-40C2-AA69-B82EFBD40AE6}" type="pres">
      <dgm:prSet presAssocID="{1C233A75-5559-4029-A8CD-D982C413BF67}" presName="nodeText" presStyleLbl="bgAccFollowNode1" presStyleIdx="3" presStyleCnt="4">
        <dgm:presLayoutVars>
          <dgm:bulletEnabled val="1"/>
        </dgm:presLayoutVars>
      </dgm:prSet>
      <dgm:spPr/>
    </dgm:pt>
  </dgm:ptLst>
  <dgm:cxnLst>
    <dgm:cxn modelId="{6DBDBA02-37A5-4396-A83F-0F33DA1A5115}" type="presOf" srcId="{F97A9F1B-7519-42EA-966A-B0ABCC34CF75}" destId="{20394862-90F7-42D5-B466-27390FD57488}" srcOrd="0" destOrd="0" presId="urn:microsoft.com/office/officeart/2016/7/layout/BasicLinearProcessNumbered"/>
    <dgm:cxn modelId="{11797406-255B-440F-9036-35566FEC3037}" type="presOf" srcId="{CF9EAE9F-5C95-41DB-AB85-B6B735A0C235}" destId="{940DCA5F-04E6-4BBC-A818-AA5EB58988A2}" srcOrd="1" destOrd="0" presId="urn:microsoft.com/office/officeart/2016/7/layout/BasicLinearProcessNumbered"/>
    <dgm:cxn modelId="{2C9B2310-FEF5-4A22-8198-43C32200FD2F}" srcId="{C949FF13-A567-477E-8D03-B329C6B98DC8}" destId="{45847E4E-1DB2-4B86-B345-E05173DD263E}" srcOrd="2" destOrd="0" parTransId="{B8E0C49A-B921-4B4C-92FC-E6B05D160415}" sibTransId="{C190C609-BE19-4441-8202-9CF42266E281}"/>
    <dgm:cxn modelId="{4AD31F1C-6018-4E28-96C6-B6BAECDB6835}" type="presOf" srcId="{C190C609-BE19-4441-8202-9CF42266E281}" destId="{4555EE1B-2104-4329-8A18-88486064D303}" srcOrd="0" destOrd="0" presId="urn:microsoft.com/office/officeart/2016/7/layout/BasicLinearProcessNumbered"/>
    <dgm:cxn modelId="{E075C51C-4516-43F5-BC33-513B97B4A4A5}" type="presOf" srcId="{4B1DDF9C-623E-4D68-8FED-41AFC9B724CC}" destId="{6ABCFF2C-B9A9-4E2E-B287-0E3070593D6B}" srcOrd="0" destOrd="0" presId="urn:microsoft.com/office/officeart/2016/7/layout/BasicLinearProcessNumbered"/>
    <dgm:cxn modelId="{099A4233-9100-4AD5-A507-5705185261B5}" type="presOf" srcId="{CF9EAE9F-5C95-41DB-AB85-B6B735A0C235}" destId="{F8D99C42-4C47-4007-9A7C-2508C2C663F8}" srcOrd="0" destOrd="0" presId="urn:microsoft.com/office/officeart/2016/7/layout/BasicLinearProcessNumbered"/>
    <dgm:cxn modelId="{3B080264-BFB8-44B2-A6F7-3A483F5D8666}" type="presOf" srcId="{4E0E15E4-4765-426F-937F-BF179AF6EE04}" destId="{82B6ECE7-54FE-4233-8C21-B15D5BF11B66}" srcOrd="1" destOrd="0" presId="urn:microsoft.com/office/officeart/2016/7/layout/BasicLinearProcessNumbered"/>
    <dgm:cxn modelId="{EC4E006A-B045-4819-B7B9-CC81BC97084D}" srcId="{C949FF13-A567-477E-8D03-B329C6B98DC8}" destId="{4E0E15E4-4765-426F-937F-BF179AF6EE04}" srcOrd="1" destOrd="0" parTransId="{0941D485-F5D0-401D-BA8D-BAEF03E7CABA}" sibTransId="{E7BD510F-A4BB-4C6E-8A6D-9A33D08F7E9B}"/>
    <dgm:cxn modelId="{FDB9B86B-C8D5-4F77-B83C-925AEFB39B65}" type="presOf" srcId="{45847E4E-1DB2-4B86-B345-E05173DD263E}" destId="{D6BC9568-AB0B-434F-8672-615865028A32}" srcOrd="1" destOrd="0" presId="urn:microsoft.com/office/officeart/2016/7/layout/BasicLinearProcessNumbered"/>
    <dgm:cxn modelId="{D40C7672-DC94-43BE-B484-F205C901D415}" type="presOf" srcId="{1C233A75-5559-4029-A8CD-D982C413BF67}" destId="{21CE9410-4113-42FA-AAE8-B315DB50A74E}" srcOrd="0" destOrd="0" presId="urn:microsoft.com/office/officeart/2016/7/layout/BasicLinearProcessNumbered"/>
    <dgm:cxn modelId="{5DD2EA7D-01C1-4EB7-9119-F72148548D22}" srcId="{C949FF13-A567-477E-8D03-B329C6B98DC8}" destId="{CF9EAE9F-5C95-41DB-AB85-B6B735A0C235}" srcOrd="0" destOrd="0" parTransId="{ADF127EB-F1A0-48CC-8A3C-F9D8620C2DA7}" sibTransId="{4B1DDF9C-623E-4D68-8FED-41AFC9B724CC}"/>
    <dgm:cxn modelId="{61075B89-F93C-4A8D-AA46-EF179DF97D4C}" type="presOf" srcId="{C949FF13-A567-477E-8D03-B329C6B98DC8}" destId="{36B21CEB-11C7-4540-A9DA-3AF866E590DE}" srcOrd="0" destOrd="0" presId="urn:microsoft.com/office/officeart/2016/7/layout/BasicLinearProcessNumbered"/>
    <dgm:cxn modelId="{0D5A258D-EE2B-4E76-917E-FBEEEE43175D}" type="presOf" srcId="{4E0E15E4-4765-426F-937F-BF179AF6EE04}" destId="{C7D866BA-6E47-483F-A123-E21539945327}" srcOrd="0" destOrd="0" presId="urn:microsoft.com/office/officeart/2016/7/layout/BasicLinearProcessNumbered"/>
    <dgm:cxn modelId="{E9CE6F9D-1A6B-4782-9E72-59F00D514A16}" type="presOf" srcId="{45847E4E-1DB2-4B86-B345-E05173DD263E}" destId="{9CD84DB5-646E-4E94-BD76-02F56571D3CC}" srcOrd="0" destOrd="0" presId="urn:microsoft.com/office/officeart/2016/7/layout/BasicLinearProcessNumbered"/>
    <dgm:cxn modelId="{F6AA05D3-1B1E-4883-94C5-5C214A4D217B}" type="presOf" srcId="{E7BD510F-A4BB-4C6E-8A6D-9A33D08F7E9B}" destId="{C36AA043-270B-41BE-8AB5-87E370905539}" srcOrd="0" destOrd="0" presId="urn:microsoft.com/office/officeart/2016/7/layout/BasicLinearProcessNumbered"/>
    <dgm:cxn modelId="{610BF9D6-611A-469D-B8D7-303B3E4BFD02}" type="presOf" srcId="{1C233A75-5559-4029-A8CD-D982C413BF67}" destId="{F68DA6D4-96CB-40C2-AA69-B82EFBD40AE6}" srcOrd="1" destOrd="0" presId="urn:microsoft.com/office/officeart/2016/7/layout/BasicLinearProcessNumbered"/>
    <dgm:cxn modelId="{A0507DDC-2AC1-4E31-8379-0CF7F72C6623}" srcId="{C949FF13-A567-477E-8D03-B329C6B98DC8}" destId="{1C233A75-5559-4029-A8CD-D982C413BF67}" srcOrd="3" destOrd="0" parTransId="{F49C62E1-A9F1-4E7B-9D97-582F65F77E3D}" sibTransId="{F97A9F1B-7519-42EA-966A-B0ABCC34CF75}"/>
    <dgm:cxn modelId="{463AB405-A051-493B-A5F7-679AAA099DB5}" type="presParOf" srcId="{36B21CEB-11C7-4540-A9DA-3AF866E590DE}" destId="{02958246-A072-412C-A69A-2900598A3F9F}" srcOrd="0" destOrd="0" presId="urn:microsoft.com/office/officeart/2016/7/layout/BasicLinearProcessNumbered"/>
    <dgm:cxn modelId="{516751E9-E144-40FF-9B65-BEA33F179468}" type="presParOf" srcId="{02958246-A072-412C-A69A-2900598A3F9F}" destId="{F8D99C42-4C47-4007-9A7C-2508C2C663F8}" srcOrd="0" destOrd="0" presId="urn:microsoft.com/office/officeart/2016/7/layout/BasicLinearProcessNumbered"/>
    <dgm:cxn modelId="{EDCF06E7-7886-457D-A721-62DA4A6884B8}" type="presParOf" srcId="{02958246-A072-412C-A69A-2900598A3F9F}" destId="{6ABCFF2C-B9A9-4E2E-B287-0E3070593D6B}" srcOrd="1" destOrd="0" presId="urn:microsoft.com/office/officeart/2016/7/layout/BasicLinearProcessNumbered"/>
    <dgm:cxn modelId="{79DF4FCF-4A85-4D53-AFEA-9C628D758FE6}" type="presParOf" srcId="{02958246-A072-412C-A69A-2900598A3F9F}" destId="{FA38E74D-3D3A-462A-A493-31D66424FEAA}" srcOrd="2" destOrd="0" presId="urn:microsoft.com/office/officeart/2016/7/layout/BasicLinearProcessNumbered"/>
    <dgm:cxn modelId="{5D5E4BD3-7BB5-4783-94EB-0F53906A652D}" type="presParOf" srcId="{02958246-A072-412C-A69A-2900598A3F9F}" destId="{940DCA5F-04E6-4BBC-A818-AA5EB58988A2}" srcOrd="3" destOrd="0" presId="urn:microsoft.com/office/officeart/2016/7/layout/BasicLinearProcessNumbered"/>
    <dgm:cxn modelId="{56C86D24-C85B-466B-AA72-F678AC16135E}" type="presParOf" srcId="{36B21CEB-11C7-4540-A9DA-3AF866E590DE}" destId="{330556CD-BBA9-4F50-A960-759EAE331D7C}" srcOrd="1" destOrd="0" presId="urn:microsoft.com/office/officeart/2016/7/layout/BasicLinearProcessNumbered"/>
    <dgm:cxn modelId="{ABA82FCE-492F-496B-9B74-6F746155D5FA}" type="presParOf" srcId="{36B21CEB-11C7-4540-A9DA-3AF866E590DE}" destId="{191648FB-89DA-405A-B30A-726D6A952B4C}" srcOrd="2" destOrd="0" presId="urn:microsoft.com/office/officeart/2016/7/layout/BasicLinearProcessNumbered"/>
    <dgm:cxn modelId="{B247BBC7-48F5-495C-9D17-6A2625841861}" type="presParOf" srcId="{191648FB-89DA-405A-B30A-726D6A952B4C}" destId="{C7D866BA-6E47-483F-A123-E21539945327}" srcOrd="0" destOrd="0" presId="urn:microsoft.com/office/officeart/2016/7/layout/BasicLinearProcessNumbered"/>
    <dgm:cxn modelId="{6DE55AB3-0035-45AF-BFFA-C6999150535C}" type="presParOf" srcId="{191648FB-89DA-405A-B30A-726D6A952B4C}" destId="{C36AA043-270B-41BE-8AB5-87E370905539}" srcOrd="1" destOrd="0" presId="urn:microsoft.com/office/officeart/2016/7/layout/BasicLinearProcessNumbered"/>
    <dgm:cxn modelId="{6FF56DC7-F028-4A90-8F4A-C43C4591B053}" type="presParOf" srcId="{191648FB-89DA-405A-B30A-726D6A952B4C}" destId="{02A9E274-4E1E-4B8E-AF03-E886E54CD610}" srcOrd="2" destOrd="0" presId="urn:microsoft.com/office/officeart/2016/7/layout/BasicLinearProcessNumbered"/>
    <dgm:cxn modelId="{B021BBC8-62FE-4A0D-8809-A4E0FD86579F}" type="presParOf" srcId="{191648FB-89DA-405A-B30A-726D6A952B4C}" destId="{82B6ECE7-54FE-4233-8C21-B15D5BF11B66}" srcOrd="3" destOrd="0" presId="urn:microsoft.com/office/officeart/2016/7/layout/BasicLinearProcessNumbered"/>
    <dgm:cxn modelId="{793248B2-1A08-4EBC-A6EC-1B24917970A8}" type="presParOf" srcId="{36B21CEB-11C7-4540-A9DA-3AF866E590DE}" destId="{DFA0C2FA-5FD3-4A71-B2A1-7CBD79E625A9}" srcOrd="3" destOrd="0" presId="urn:microsoft.com/office/officeart/2016/7/layout/BasicLinearProcessNumbered"/>
    <dgm:cxn modelId="{CACA0745-0484-42B0-BF55-238FCB0CC731}" type="presParOf" srcId="{36B21CEB-11C7-4540-A9DA-3AF866E590DE}" destId="{148928AE-80A6-417E-A59C-D76CC7753FE5}" srcOrd="4" destOrd="0" presId="urn:microsoft.com/office/officeart/2016/7/layout/BasicLinearProcessNumbered"/>
    <dgm:cxn modelId="{163A660D-8DFA-4998-86B9-D2C025EC083C}" type="presParOf" srcId="{148928AE-80A6-417E-A59C-D76CC7753FE5}" destId="{9CD84DB5-646E-4E94-BD76-02F56571D3CC}" srcOrd="0" destOrd="0" presId="urn:microsoft.com/office/officeart/2016/7/layout/BasicLinearProcessNumbered"/>
    <dgm:cxn modelId="{FB5B2056-6A3E-4F25-8E54-56B325135CAE}" type="presParOf" srcId="{148928AE-80A6-417E-A59C-D76CC7753FE5}" destId="{4555EE1B-2104-4329-8A18-88486064D303}" srcOrd="1" destOrd="0" presId="urn:microsoft.com/office/officeart/2016/7/layout/BasicLinearProcessNumbered"/>
    <dgm:cxn modelId="{C8B2CC5A-27ED-4D9C-8662-912ED76BC916}" type="presParOf" srcId="{148928AE-80A6-417E-A59C-D76CC7753FE5}" destId="{67B4D34F-B9EF-4E6B-8442-627288B89FEF}" srcOrd="2" destOrd="0" presId="urn:microsoft.com/office/officeart/2016/7/layout/BasicLinearProcessNumbered"/>
    <dgm:cxn modelId="{658E6027-B348-459D-B6B0-AD8CC921E466}" type="presParOf" srcId="{148928AE-80A6-417E-A59C-D76CC7753FE5}" destId="{D6BC9568-AB0B-434F-8672-615865028A32}" srcOrd="3" destOrd="0" presId="urn:microsoft.com/office/officeart/2016/7/layout/BasicLinearProcessNumbered"/>
    <dgm:cxn modelId="{59D1BE83-B8E6-4428-8F33-1515B0C7C468}" type="presParOf" srcId="{36B21CEB-11C7-4540-A9DA-3AF866E590DE}" destId="{3BF69DB0-C862-45FF-BAAF-CDEB7E61507B}" srcOrd="5" destOrd="0" presId="urn:microsoft.com/office/officeart/2016/7/layout/BasicLinearProcessNumbered"/>
    <dgm:cxn modelId="{758299FA-38A9-44C0-AF61-97D847F3F089}" type="presParOf" srcId="{36B21CEB-11C7-4540-A9DA-3AF866E590DE}" destId="{205E4C6B-7573-475A-862B-B3C8BBE35969}" srcOrd="6" destOrd="0" presId="urn:microsoft.com/office/officeart/2016/7/layout/BasicLinearProcessNumbered"/>
    <dgm:cxn modelId="{77BC8A7C-6674-4422-AD9C-C49160CCA853}" type="presParOf" srcId="{205E4C6B-7573-475A-862B-B3C8BBE35969}" destId="{21CE9410-4113-42FA-AAE8-B315DB50A74E}" srcOrd="0" destOrd="0" presId="urn:microsoft.com/office/officeart/2016/7/layout/BasicLinearProcessNumbered"/>
    <dgm:cxn modelId="{CCB33841-D90A-4411-930F-445549001055}" type="presParOf" srcId="{205E4C6B-7573-475A-862B-B3C8BBE35969}" destId="{20394862-90F7-42D5-B466-27390FD57488}" srcOrd="1" destOrd="0" presId="urn:microsoft.com/office/officeart/2016/7/layout/BasicLinearProcessNumbered"/>
    <dgm:cxn modelId="{D672C391-573F-4AC0-8546-B259FCD08035}" type="presParOf" srcId="{205E4C6B-7573-475A-862B-B3C8BBE35969}" destId="{36FC53E7-FD7D-4EFD-97FF-744E9DBB812E}" srcOrd="2" destOrd="0" presId="urn:microsoft.com/office/officeart/2016/7/layout/BasicLinearProcessNumbered"/>
    <dgm:cxn modelId="{83B34712-CFF3-4CF7-97AA-EA2DE5B686EB}" type="presParOf" srcId="{205E4C6B-7573-475A-862B-B3C8BBE35969}" destId="{F68DA6D4-96CB-40C2-AA69-B82EFBD40AE6}"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A73E-B3F0-416C-A865-A7F768226523}">
      <dsp:nvSpPr>
        <dsp:cNvPr id="0" name=""/>
        <dsp:cNvSpPr/>
      </dsp:nvSpPr>
      <dsp:spPr>
        <a:xfrm>
          <a:off x="0" y="0"/>
          <a:ext cx="8449056" cy="8146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FFFF00"/>
              </a:solidFill>
              <a:latin typeface="+mj-lt"/>
            </a:rPr>
            <a:t>Power PMAC</a:t>
          </a:r>
          <a:endParaRPr lang="en-US" sz="3300" kern="1200" dirty="0">
            <a:solidFill>
              <a:srgbClr val="FFFF00"/>
            </a:solidFill>
            <a:latin typeface="+mj-lt"/>
          </a:endParaRPr>
        </a:p>
      </dsp:txBody>
      <dsp:txXfrm>
        <a:off x="23861" y="23861"/>
        <a:ext cx="7474643" cy="766951"/>
      </dsp:txXfrm>
    </dsp:sp>
    <dsp:sp modelId="{1FFA5D99-1CBA-4960-8065-C0A051D0C25A}">
      <dsp:nvSpPr>
        <dsp:cNvPr id="0" name=""/>
        <dsp:cNvSpPr/>
      </dsp:nvSpPr>
      <dsp:spPr>
        <a:xfrm>
          <a:off x="630936" y="927822"/>
          <a:ext cx="8449056" cy="8146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FFFF00"/>
              </a:solidFill>
              <a:latin typeface="+mj-lt"/>
            </a:rPr>
            <a:t>Frequency Response Functions (FRF)</a:t>
          </a:r>
          <a:endParaRPr lang="en-US" sz="3300" kern="1200" dirty="0">
            <a:solidFill>
              <a:srgbClr val="FFFF00"/>
            </a:solidFill>
            <a:latin typeface="+mj-lt"/>
          </a:endParaRPr>
        </a:p>
      </dsp:txBody>
      <dsp:txXfrm>
        <a:off x="654797" y="951683"/>
        <a:ext cx="7240860" cy="766951"/>
      </dsp:txXfrm>
    </dsp:sp>
    <dsp:sp modelId="{3C03FF35-E14B-405D-AA53-7CD6B79B6FF6}">
      <dsp:nvSpPr>
        <dsp:cNvPr id="0" name=""/>
        <dsp:cNvSpPr/>
      </dsp:nvSpPr>
      <dsp:spPr>
        <a:xfrm>
          <a:off x="1261871" y="1855644"/>
          <a:ext cx="8449056" cy="8146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FFFF00"/>
              </a:solidFill>
              <a:latin typeface="+mj-lt"/>
            </a:rPr>
            <a:t>Process overview and results </a:t>
          </a:r>
          <a:endParaRPr lang="en-US" sz="3300" kern="1200" dirty="0">
            <a:solidFill>
              <a:srgbClr val="FFFF00"/>
            </a:solidFill>
            <a:latin typeface="+mj-lt"/>
          </a:endParaRPr>
        </a:p>
      </dsp:txBody>
      <dsp:txXfrm>
        <a:off x="1285732" y="1879505"/>
        <a:ext cx="7240860" cy="766951"/>
      </dsp:txXfrm>
    </dsp:sp>
    <dsp:sp modelId="{AD409276-588F-49CA-B93B-304AF2723CE0}">
      <dsp:nvSpPr>
        <dsp:cNvPr id="0" name=""/>
        <dsp:cNvSpPr/>
      </dsp:nvSpPr>
      <dsp:spPr>
        <a:xfrm>
          <a:off x="1892808" y="2783467"/>
          <a:ext cx="8449056" cy="8146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FFFF00"/>
              </a:solidFill>
              <a:latin typeface="+mj-lt"/>
            </a:rPr>
            <a:t>Using an FRF: Controller</a:t>
          </a:r>
          <a:endParaRPr lang="en-US" sz="3300" kern="1200" dirty="0">
            <a:solidFill>
              <a:srgbClr val="FFFF00"/>
            </a:solidFill>
            <a:latin typeface="+mj-lt"/>
          </a:endParaRPr>
        </a:p>
      </dsp:txBody>
      <dsp:txXfrm>
        <a:off x="1916669" y="2807328"/>
        <a:ext cx="7240860" cy="766951"/>
      </dsp:txXfrm>
    </dsp:sp>
    <dsp:sp modelId="{04FDA4EB-B4AC-42C7-A01F-F3BB1E8D33FF}">
      <dsp:nvSpPr>
        <dsp:cNvPr id="0" name=""/>
        <dsp:cNvSpPr/>
      </dsp:nvSpPr>
      <dsp:spPr>
        <a:xfrm>
          <a:off x="2523743" y="3711289"/>
          <a:ext cx="8449056" cy="8146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FFFF00"/>
              </a:solidFill>
              <a:latin typeface="+mj-lt"/>
            </a:rPr>
            <a:t>Future plans</a:t>
          </a:r>
          <a:endParaRPr lang="en-US" sz="3300" kern="1200" dirty="0">
            <a:solidFill>
              <a:srgbClr val="FFFF00"/>
            </a:solidFill>
            <a:latin typeface="+mj-lt"/>
          </a:endParaRPr>
        </a:p>
      </dsp:txBody>
      <dsp:txXfrm>
        <a:off x="2547604" y="3735150"/>
        <a:ext cx="7240860" cy="766951"/>
      </dsp:txXfrm>
    </dsp:sp>
    <dsp:sp modelId="{5E0580BC-923A-43B7-A4F5-BF911CCED610}">
      <dsp:nvSpPr>
        <dsp:cNvPr id="0" name=""/>
        <dsp:cNvSpPr/>
      </dsp:nvSpPr>
      <dsp:spPr>
        <a:xfrm>
          <a:off x="7919518" y="595164"/>
          <a:ext cx="529537" cy="52953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38664" y="595164"/>
        <a:ext cx="291245" cy="398477"/>
      </dsp:txXfrm>
    </dsp:sp>
    <dsp:sp modelId="{13C3ACA1-733C-4E3C-AF68-78645BE7CE61}">
      <dsp:nvSpPr>
        <dsp:cNvPr id="0" name=""/>
        <dsp:cNvSpPr/>
      </dsp:nvSpPr>
      <dsp:spPr>
        <a:xfrm>
          <a:off x="8550454" y="1522986"/>
          <a:ext cx="529537" cy="52953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9600" y="1522986"/>
        <a:ext cx="291245" cy="398477"/>
      </dsp:txXfrm>
    </dsp:sp>
    <dsp:sp modelId="{0377F41E-DC71-4DAD-8D26-51E814894493}">
      <dsp:nvSpPr>
        <dsp:cNvPr id="0" name=""/>
        <dsp:cNvSpPr/>
      </dsp:nvSpPr>
      <dsp:spPr>
        <a:xfrm>
          <a:off x="9181390" y="2437231"/>
          <a:ext cx="529537" cy="52953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300536" y="2437231"/>
        <a:ext cx="291245" cy="398477"/>
      </dsp:txXfrm>
    </dsp:sp>
    <dsp:sp modelId="{10C3DB1F-A6BD-4286-870D-0FA6745AF52E}">
      <dsp:nvSpPr>
        <dsp:cNvPr id="0" name=""/>
        <dsp:cNvSpPr/>
      </dsp:nvSpPr>
      <dsp:spPr>
        <a:xfrm>
          <a:off x="9812326" y="3374105"/>
          <a:ext cx="529537" cy="52953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931472"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B2B85-C826-4005-A10D-B28B6D17E5E7}">
      <dsp:nvSpPr>
        <dsp:cNvPr id="0" name=""/>
        <dsp:cNvSpPr/>
      </dsp:nvSpPr>
      <dsp:spPr>
        <a:xfrm>
          <a:off x="3080" y="0"/>
          <a:ext cx="2444055" cy="1956229"/>
        </a:xfrm>
        <a:prstGeom prst="rect">
          <a:avLst/>
        </a:prstGeom>
        <a:solidFill>
          <a:srgbClr val="7575D1"/>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Identify system constraints</a:t>
          </a:r>
          <a:endParaRPr lang="en-US" sz="2000" b="1" kern="1200" dirty="0"/>
        </a:p>
      </dsp:txBody>
      <dsp:txXfrm>
        <a:off x="3080" y="743367"/>
        <a:ext cx="2444055" cy="1173737"/>
      </dsp:txXfrm>
    </dsp:sp>
    <dsp:sp modelId="{30283B49-44F6-4B14-9551-D8C988BFC227}">
      <dsp:nvSpPr>
        <dsp:cNvPr id="0" name=""/>
        <dsp:cNvSpPr/>
      </dsp:nvSpPr>
      <dsp:spPr>
        <a:xfrm>
          <a:off x="931674"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1017619" y="281567"/>
        <a:ext cx="414978" cy="414978"/>
      </dsp:txXfrm>
    </dsp:sp>
    <dsp:sp modelId="{E3E5E4D3-159F-45B4-A6A9-4E58F1134F12}">
      <dsp:nvSpPr>
        <dsp:cNvPr id="0" name=""/>
        <dsp:cNvSpPr/>
      </dsp:nvSpPr>
      <dsp:spPr>
        <a:xfrm>
          <a:off x="3080"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87F0DF-9778-4C51-A369-EB5F57310F6D}">
      <dsp:nvSpPr>
        <dsp:cNvPr id="0" name=""/>
        <dsp:cNvSpPr/>
      </dsp:nvSpPr>
      <dsp:spPr>
        <a:xfrm>
          <a:off x="2691541" y="0"/>
          <a:ext cx="2444055" cy="1956229"/>
        </a:xfrm>
        <a:prstGeom prst="rect">
          <a:avLst/>
        </a:prstGeom>
        <a:solidFill>
          <a:srgbClr val="7575D1"/>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Design identification test</a:t>
          </a:r>
          <a:endParaRPr lang="en-US" sz="2000" b="1" kern="1200" dirty="0"/>
        </a:p>
      </dsp:txBody>
      <dsp:txXfrm>
        <a:off x="2691541" y="743367"/>
        <a:ext cx="2444055" cy="1173737"/>
      </dsp:txXfrm>
    </dsp:sp>
    <dsp:sp modelId="{7E6A1EEC-4007-4AFA-BDBE-9AAC0C36DE6F}">
      <dsp:nvSpPr>
        <dsp:cNvPr id="0" name=""/>
        <dsp:cNvSpPr/>
      </dsp:nvSpPr>
      <dsp:spPr>
        <a:xfrm>
          <a:off x="3620135"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3706080" y="281567"/>
        <a:ext cx="414978" cy="414978"/>
      </dsp:txXfrm>
    </dsp:sp>
    <dsp:sp modelId="{0F789FEF-04CE-4019-926C-748C0069899B}">
      <dsp:nvSpPr>
        <dsp:cNvPr id="0" name=""/>
        <dsp:cNvSpPr/>
      </dsp:nvSpPr>
      <dsp:spPr>
        <a:xfrm>
          <a:off x="2691541"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466F3F-34A7-4BCD-B34E-E3BFD9143B78}">
      <dsp:nvSpPr>
        <dsp:cNvPr id="0" name=""/>
        <dsp:cNvSpPr/>
      </dsp:nvSpPr>
      <dsp:spPr>
        <a:xfrm>
          <a:off x="5380002" y="0"/>
          <a:ext cx="2444055" cy="1956229"/>
        </a:xfrm>
        <a:prstGeom prst="rect">
          <a:avLst/>
        </a:prstGeom>
        <a:solidFill>
          <a:schemeClr val="accent2">
            <a:lumMod val="60000"/>
            <a:lumOff val="4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Design excitation signal</a:t>
          </a:r>
          <a:endParaRPr lang="en-US" sz="2000" b="1" kern="1200" dirty="0"/>
        </a:p>
      </dsp:txBody>
      <dsp:txXfrm>
        <a:off x="5380002" y="743367"/>
        <a:ext cx="2444055" cy="1173737"/>
      </dsp:txXfrm>
    </dsp:sp>
    <dsp:sp modelId="{5F98EDCB-815F-4F25-9B5B-C824815CB9CA}">
      <dsp:nvSpPr>
        <dsp:cNvPr id="0" name=""/>
        <dsp:cNvSpPr/>
      </dsp:nvSpPr>
      <dsp:spPr>
        <a:xfrm>
          <a:off x="6308596"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6394541" y="281567"/>
        <a:ext cx="414978" cy="414978"/>
      </dsp:txXfrm>
    </dsp:sp>
    <dsp:sp modelId="{79688ABD-21C1-4974-A8CA-C0138FE636DF}">
      <dsp:nvSpPr>
        <dsp:cNvPr id="0" name=""/>
        <dsp:cNvSpPr/>
      </dsp:nvSpPr>
      <dsp:spPr>
        <a:xfrm>
          <a:off x="5380002"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D368CC-F46A-4877-979C-76794B2BD800}">
      <dsp:nvSpPr>
        <dsp:cNvPr id="0" name=""/>
        <dsp:cNvSpPr/>
      </dsp:nvSpPr>
      <dsp:spPr>
        <a:xfrm>
          <a:off x="8068463" y="0"/>
          <a:ext cx="2444055" cy="1956229"/>
        </a:xfrm>
        <a:prstGeom prst="rect">
          <a:avLst/>
        </a:prstGeom>
        <a:solidFill>
          <a:schemeClr val="accent2">
            <a:lumMod val="60000"/>
            <a:lumOff val="4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Configure Power PMAC</a:t>
          </a:r>
          <a:endParaRPr lang="en-US" sz="2000" b="1" kern="1200" dirty="0"/>
        </a:p>
      </dsp:txBody>
      <dsp:txXfrm>
        <a:off x="8068463" y="743367"/>
        <a:ext cx="2444055" cy="1173737"/>
      </dsp:txXfrm>
    </dsp:sp>
    <dsp:sp modelId="{58148EAC-1D25-4086-923C-DE85D97FAD8A}">
      <dsp:nvSpPr>
        <dsp:cNvPr id="0" name=""/>
        <dsp:cNvSpPr/>
      </dsp:nvSpPr>
      <dsp:spPr>
        <a:xfrm>
          <a:off x="8997057"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4</a:t>
          </a:r>
          <a:endParaRPr lang="en-US" sz="2900" kern="1200" dirty="0"/>
        </a:p>
      </dsp:txBody>
      <dsp:txXfrm>
        <a:off x="9083002" y="281567"/>
        <a:ext cx="414978" cy="414978"/>
      </dsp:txXfrm>
    </dsp:sp>
    <dsp:sp modelId="{9E3AA051-CDB6-4A1E-9555-F713C1D8F83F}">
      <dsp:nvSpPr>
        <dsp:cNvPr id="0" name=""/>
        <dsp:cNvSpPr/>
      </dsp:nvSpPr>
      <dsp:spPr>
        <a:xfrm>
          <a:off x="8068463"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99C42-4C47-4007-9A7C-2508C2C663F8}">
      <dsp:nvSpPr>
        <dsp:cNvPr id="0" name=""/>
        <dsp:cNvSpPr/>
      </dsp:nvSpPr>
      <dsp:spPr>
        <a:xfrm>
          <a:off x="3080" y="0"/>
          <a:ext cx="2444055" cy="1956229"/>
        </a:xfrm>
        <a:prstGeom prst="rect">
          <a:avLst/>
        </a:prstGeom>
        <a:solidFill>
          <a:schemeClr val="accent2">
            <a:lumMod val="60000"/>
            <a:lumOff val="4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US" sz="2000" b="1" kern="1200" dirty="0"/>
            <a:t>Setup programs</a:t>
          </a:r>
        </a:p>
      </dsp:txBody>
      <dsp:txXfrm>
        <a:off x="3080" y="743367"/>
        <a:ext cx="2444055" cy="1173737"/>
      </dsp:txXfrm>
    </dsp:sp>
    <dsp:sp modelId="{6ABCFF2C-B9A9-4E2E-B287-0E3070593D6B}">
      <dsp:nvSpPr>
        <dsp:cNvPr id="0" name=""/>
        <dsp:cNvSpPr/>
      </dsp:nvSpPr>
      <dsp:spPr>
        <a:xfrm>
          <a:off x="931674" y="195622"/>
          <a:ext cx="586868" cy="5868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GB" sz="2900" kern="1200" dirty="0"/>
            <a:t>5</a:t>
          </a:r>
        </a:p>
      </dsp:txBody>
      <dsp:txXfrm>
        <a:off x="1017619" y="281567"/>
        <a:ext cx="414978" cy="414978"/>
      </dsp:txXfrm>
    </dsp:sp>
    <dsp:sp modelId="{FA38E74D-3D3A-462A-A493-31D66424FEAA}">
      <dsp:nvSpPr>
        <dsp:cNvPr id="0" name=""/>
        <dsp:cNvSpPr/>
      </dsp:nvSpPr>
      <dsp:spPr>
        <a:xfrm>
          <a:off x="3080"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D866BA-6E47-483F-A123-E21539945327}">
      <dsp:nvSpPr>
        <dsp:cNvPr id="0" name=""/>
        <dsp:cNvSpPr/>
      </dsp:nvSpPr>
      <dsp:spPr>
        <a:xfrm>
          <a:off x="2691541" y="0"/>
          <a:ext cx="2444055" cy="1956229"/>
        </a:xfrm>
        <a:prstGeom prst="rect">
          <a:avLst/>
        </a:prstGeom>
        <a:solidFill>
          <a:srgbClr val="7575D1"/>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Create reference signal</a:t>
          </a:r>
          <a:endParaRPr lang="en-US" sz="2000" b="1" kern="1200" dirty="0"/>
        </a:p>
      </dsp:txBody>
      <dsp:txXfrm>
        <a:off x="2691541" y="743367"/>
        <a:ext cx="2444055" cy="1173737"/>
      </dsp:txXfrm>
    </dsp:sp>
    <dsp:sp modelId="{C36AA043-270B-41BE-8AB5-87E370905539}">
      <dsp:nvSpPr>
        <dsp:cNvPr id="0" name=""/>
        <dsp:cNvSpPr/>
      </dsp:nvSpPr>
      <dsp:spPr>
        <a:xfrm>
          <a:off x="3620135" y="195622"/>
          <a:ext cx="586868" cy="5868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6</a:t>
          </a:r>
        </a:p>
      </dsp:txBody>
      <dsp:txXfrm>
        <a:off x="3706080" y="281567"/>
        <a:ext cx="414978" cy="414978"/>
      </dsp:txXfrm>
    </dsp:sp>
    <dsp:sp modelId="{02A9E274-4E1E-4B8E-AF03-E886E54CD610}">
      <dsp:nvSpPr>
        <dsp:cNvPr id="0" name=""/>
        <dsp:cNvSpPr/>
      </dsp:nvSpPr>
      <dsp:spPr>
        <a:xfrm>
          <a:off x="2691541"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CD84DB5-646E-4E94-BD76-02F56571D3CC}">
      <dsp:nvSpPr>
        <dsp:cNvPr id="0" name=""/>
        <dsp:cNvSpPr/>
      </dsp:nvSpPr>
      <dsp:spPr>
        <a:xfrm>
          <a:off x="5380002" y="0"/>
          <a:ext cx="2444055" cy="1956229"/>
        </a:xfrm>
        <a:prstGeom prst="rect">
          <a:avLst/>
        </a:prstGeom>
        <a:solidFill>
          <a:srgbClr val="7575D1">
            <a:alpha val="90000"/>
          </a:srgb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Identification test</a:t>
          </a:r>
          <a:endParaRPr lang="en-US" sz="2000" b="1" kern="1200" dirty="0"/>
        </a:p>
      </dsp:txBody>
      <dsp:txXfrm>
        <a:off x="5380002" y="743367"/>
        <a:ext cx="2444055" cy="1173737"/>
      </dsp:txXfrm>
    </dsp:sp>
    <dsp:sp modelId="{4555EE1B-2104-4329-8A18-88486064D303}">
      <dsp:nvSpPr>
        <dsp:cNvPr id="0" name=""/>
        <dsp:cNvSpPr/>
      </dsp:nvSpPr>
      <dsp:spPr>
        <a:xfrm>
          <a:off x="6308596" y="195622"/>
          <a:ext cx="586868" cy="5868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7</a:t>
          </a:r>
        </a:p>
      </dsp:txBody>
      <dsp:txXfrm>
        <a:off x="6394541" y="281567"/>
        <a:ext cx="414978" cy="414978"/>
      </dsp:txXfrm>
    </dsp:sp>
    <dsp:sp modelId="{67B4D34F-B9EF-4E6B-8442-627288B89FEF}">
      <dsp:nvSpPr>
        <dsp:cNvPr id="0" name=""/>
        <dsp:cNvSpPr/>
      </dsp:nvSpPr>
      <dsp:spPr>
        <a:xfrm>
          <a:off x="5380002"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CE9410-4113-42FA-AAE8-B315DB50A74E}">
      <dsp:nvSpPr>
        <dsp:cNvPr id="0" name=""/>
        <dsp:cNvSpPr/>
      </dsp:nvSpPr>
      <dsp:spPr>
        <a:xfrm>
          <a:off x="8068463" y="0"/>
          <a:ext cx="2444055" cy="1956229"/>
        </a:xfrm>
        <a:prstGeom prst="rect">
          <a:avLst/>
        </a:prstGeom>
        <a:solidFill>
          <a:srgbClr val="7575D1">
            <a:alpha val="90000"/>
          </a:srgb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Retrieve data and analyse</a:t>
          </a:r>
          <a:endParaRPr lang="en-US" sz="2000" b="1" kern="1200" dirty="0"/>
        </a:p>
      </dsp:txBody>
      <dsp:txXfrm>
        <a:off x="8068463" y="743367"/>
        <a:ext cx="2444055" cy="1173737"/>
      </dsp:txXfrm>
    </dsp:sp>
    <dsp:sp modelId="{20394862-90F7-42D5-B466-27390FD57488}">
      <dsp:nvSpPr>
        <dsp:cNvPr id="0" name=""/>
        <dsp:cNvSpPr/>
      </dsp:nvSpPr>
      <dsp:spPr>
        <a:xfrm>
          <a:off x="8997057"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8</a:t>
          </a:r>
        </a:p>
      </dsp:txBody>
      <dsp:txXfrm>
        <a:off x="9083002" y="281567"/>
        <a:ext cx="414978" cy="414978"/>
      </dsp:txXfrm>
    </dsp:sp>
    <dsp:sp modelId="{36FC53E7-FD7D-4EFD-97FF-744E9DBB812E}">
      <dsp:nvSpPr>
        <dsp:cNvPr id="0" name=""/>
        <dsp:cNvSpPr/>
      </dsp:nvSpPr>
      <dsp:spPr>
        <a:xfrm>
          <a:off x="8068463"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E5B05-C0A2-4A5E-8765-1913ED5C7C7E}">
      <dsp:nvSpPr>
        <dsp:cNvPr id="0" name=""/>
        <dsp:cNvSpPr/>
      </dsp:nvSpPr>
      <dsp:spPr>
        <a:xfrm>
          <a:off x="0" y="113940"/>
          <a:ext cx="7296149" cy="965249"/>
        </a:xfrm>
        <a:prstGeom prst="roundRect">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FFFF00"/>
              </a:solidFill>
            </a:rPr>
            <a:t>Start of test</a:t>
          </a:r>
        </a:p>
        <a:p>
          <a:pPr marL="0" lvl="0" indent="0" algn="l" defTabSz="666750">
            <a:lnSpc>
              <a:spcPct val="90000"/>
            </a:lnSpc>
            <a:spcBef>
              <a:spcPct val="0"/>
            </a:spcBef>
            <a:spcAft>
              <a:spcPct val="35000"/>
            </a:spcAft>
            <a:buNone/>
          </a:pPr>
          <a:r>
            <a:rPr lang="en-GB" sz="1500" kern="1200" dirty="0">
              <a:solidFill>
                <a:srgbClr val="FFFF00"/>
              </a:solidFill>
            </a:rPr>
            <a:t>Setup and initialisation of gather utility </a:t>
          </a:r>
          <a:endParaRPr lang="en-US" sz="1500" kern="1200" dirty="0">
            <a:solidFill>
              <a:srgbClr val="FFFF00"/>
            </a:solidFill>
          </a:endParaRPr>
        </a:p>
      </dsp:txBody>
      <dsp:txXfrm>
        <a:off x="47120" y="161060"/>
        <a:ext cx="7201909" cy="871009"/>
      </dsp:txXfrm>
    </dsp:sp>
    <dsp:sp modelId="{1079DF31-4D04-4633-AA11-FF8E56C9327D}">
      <dsp:nvSpPr>
        <dsp:cNvPr id="0" name=""/>
        <dsp:cNvSpPr/>
      </dsp:nvSpPr>
      <dsp:spPr>
        <a:xfrm>
          <a:off x="0" y="1139886"/>
          <a:ext cx="7296149" cy="96524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FFFF00"/>
              </a:solidFill>
            </a:rPr>
            <a:t>Implements the reference signal</a:t>
          </a:r>
        </a:p>
        <a:p>
          <a:pPr marL="0" lvl="0" indent="0" algn="l" defTabSz="666750">
            <a:lnSpc>
              <a:spcPct val="90000"/>
            </a:lnSpc>
            <a:spcBef>
              <a:spcPct val="0"/>
            </a:spcBef>
            <a:spcAft>
              <a:spcPct val="35000"/>
            </a:spcAft>
            <a:buNone/>
          </a:pPr>
          <a:r>
            <a:rPr lang="en-GB" sz="1500" kern="1200" dirty="0">
              <a:solidFill>
                <a:srgbClr val="FFFF00"/>
              </a:solidFill>
            </a:rPr>
            <a:t>Meets operating constraints</a:t>
          </a:r>
          <a:endParaRPr lang="en-US" sz="1500" kern="1200" dirty="0">
            <a:solidFill>
              <a:srgbClr val="FFFF00"/>
            </a:solidFill>
          </a:endParaRPr>
        </a:p>
      </dsp:txBody>
      <dsp:txXfrm>
        <a:off x="47120" y="1187006"/>
        <a:ext cx="7201909" cy="871009"/>
      </dsp:txXfrm>
    </dsp:sp>
    <dsp:sp modelId="{CFB02662-02C5-4D55-A699-A571E09DCA68}">
      <dsp:nvSpPr>
        <dsp:cNvPr id="0" name=""/>
        <dsp:cNvSpPr/>
      </dsp:nvSpPr>
      <dsp:spPr>
        <a:xfrm>
          <a:off x="0" y="2148336"/>
          <a:ext cx="7296149" cy="96524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FFFF00"/>
              </a:solidFill>
            </a:rPr>
            <a:t>Virtual motor 0</a:t>
          </a:r>
        </a:p>
        <a:p>
          <a:pPr marL="0" lvl="0" indent="0" algn="l" defTabSz="666750">
            <a:lnSpc>
              <a:spcPct val="90000"/>
            </a:lnSpc>
            <a:spcBef>
              <a:spcPct val="0"/>
            </a:spcBef>
            <a:spcAft>
              <a:spcPct val="35000"/>
            </a:spcAft>
            <a:buNone/>
          </a:pPr>
          <a:r>
            <a:rPr lang="en-US" sz="1500" kern="1200" dirty="0">
              <a:solidFill>
                <a:srgbClr val="FFFF00"/>
              </a:solidFill>
            </a:rPr>
            <a:t>Injects the excitation signal</a:t>
          </a:r>
        </a:p>
        <a:p>
          <a:pPr marL="0" lvl="0" indent="0" algn="l" defTabSz="666750">
            <a:lnSpc>
              <a:spcPct val="90000"/>
            </a:lnSpc>
            <a:spcBef>
              <a:spcPct val="0"/>
            </a:spcBef>
            <a:spcAft>
              <a:spcPct val="35000"/>
            </a:spcAft>
            <a:buNone/>
          </a:pPr>
          <a:r>
            <a:rPr lang="en-US" sz="1500" kern="1200" dirty="0">
              <a:solidFill>
                <a:srgbClr val="FFFF00"/>
              </a:solidFill>
            </a:rPr>
            <a:t>Starts the gather utility</a:t>
          </a:r>
        </a:p>
      </dsp:txBody>
      <dsp:txXfrm>
        <a:off x="47120" y="2195456"/>
        <a:ext cx="7201909" cy="871009"/>
      </dsp:txXfrm>
    </dsp:sp>
    <dsp:sp modelId="{81EA6A2C-77BA-4DEA-86B4-8E6BA07B9B18}">
      <dsp:nvSpPr>
        <dsp:cNvPr id="0" name=""/>
        <dsp:cNvSpPr/>
      </dsp:nvSpPr>
      <dsp:spPr>
        <a:xfrm>
          <a:off x="0" y="3156786"/>
          <a:ext cx="7296149" cy="96524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FFFF00"/>
              </a:solidFill>
            </a:rPr>
            <a:t>Streams the gathered data to external memory</a:t>
          </a:r>
          <a:endParaRPr lang="en-US" sz="1500" kern="1200" dirty="0">
            <a:solidFill>
              <a:srgbClr val="FFFF00"/>
            </a:solidFill>
          </a:endParaRPr>
        </a:p>
      </dsp:txBody>
      <dsp:txXfrm>
        <a:off x="47120" y="3203906"/>
        <a:ext cx="7201909" cy="871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E5B05-C0A2-4A5E-8765-1913ED5C7C7E}">
      <dsp:nvSpPr>
        <dsp:cNvPr id="0" name=""/>
        <dsp:cNvSpPr/>
      </dsp:nvSpPr>
      <dsp:spPr>
        <a:xfrm>
          <a:off x="0" y="1200"/>
          <a:ext cx="3448440" cy="95589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00"/>
              </a:solidFill>
            </a:rPr>
            <a:t>Software PLC: </a:t>
          </a:r>
        </a:p>
      </dsp:txBody>
      <dsp:txXfrm>
        <a:off x="46663" y="47863"/>
        <a:ext cx="3355114" cy="862564"/>
      </dsp:txXfrm>
    </dsp:sp>
    <dsp:sp modelId="{1079DF31-4D04-4633-AA11-FF8E56C9327D}">
      <dsp:nvSpPr>
        <dsp:cNvPr id="0" name=""/>
        <dsp:cNvSpPr/>
      </dsp:nvSpPr>
      <dsp:spPr>
        <a:xfrm>
          <a:off x="0" y="1080930"/>
          <a:ext cx="3448440" cy="95589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00"/>
              </a:solidFill>
            </a:rPr>
            <a:t>Motion program:</a:t>
          </a:r>
          <a:endParaRPr lang="en-US" sz="2500" kern="1200" dirty="0">
            <a:solidFill>
              <a:srgbClr val="FFFF00"/>
            </a:solidFill>
          </a:endParaRPr>
        </a:p>
      </dsp:txBody>
      <dsp:txXfrm>
        <a:off x="46663" y="1127593"/>
        <a:ext cx="3355114" cy="862564"/>
      </dsp:txXfrm>
    </dsp:sp>
    <dsp:sp modelId="{CFB02662-02C5-4D55-A699-A571E09DCA68}">
      <dsp:nvSpPr>
        <dsp:cNvPr id="0" name=""/>
        <dsp:cNvSpPr/>
      </dsp:nvSpPr>
      <dsp:spPr>
        <a:xfrm>
          <a:off x="0" y="2160660"/>
          <a:ext cx="3448440" cy="955890"/>
        </a:xfrm>
        <a:prstGeom prst="roundRect">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00"/>
              </a:solidFill>
              <a:latin typeface="Trebuchet MS" panose="020B0603020202020204" pitchFamily="34" charset="0"/>
              <a:ea typeface="+mn-ea"/>
              <a:cs typeface="+mn-cs"/>
            </a:rPr>
            <a:t>User-written</a:t>
          </a:r>
          <a:r>
            <a:rPr lang="en-GB" sz="2500" kern="1200" dirty="0">
              <a:solidFill>
                <a:srgbClr val="FFFF00"/>
              </a:solidFill>
            </a:rPr>
            <a:t> servo C routine:</a:t>
          </a:r>
          <a:endParaRPr lang="en-US" sz="2500" kern="1200" dirty="0">
            <a:solidFill>
              <a:srgbClr val="FFFF00"/>
            </a:solidFill>
          </a:endParaRPr>
        </a:p>
      </dsp:txBody>
      <dsp:txXfrm>
        <a:off x="46663" y="2207323"/>
        <a:ext cx="3355114" cy="862564"/>
      </dsp:txXfrm>
    </dsp:sp>
    <dsp:sp modelId="{81EA6A2C-77BA-4DEA-86B4-8E6BA07B9B18}">
      <dsp:nvSpPr>
        <dsp:cNvPr id="0" name=""/>
        <dsp:cNvSpPr/>
      </dsp:nvSpPr>
      <dsp:spPr>
        <a:xfrm>
          <a:off x="0" y="3240390"/>
          <a:ext cx="3448440" cy="955890"/>
        </a:xfrm>
        <a:prstGeom prst="roundRect">
          <a:avLst/>
        </a:prstGeom>
        <a:solidFill>
          <a:srgbClr val="33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500" kern="1200" dirty="0">
              <a:solidFill>
                <a:srgbClr val="FFFF00"/>
              </a:solidFill>
              <a:latin typeface="Trebuchet MS" panose="020B0603020202020204" pitchFamily="34" charset="0"/>
              <a:ea typeface="+mn-ea"/>
              <a:cs typeface="+mn-cs"/>
            </a:rPr>
            <a:t>Background C routine:</a:t>
          </a:r>
          <a:endParaRPr lang="en-US" sz="2500" kern="1200" dirty="0">
            <a:solidFill>
              <a:srgbClr val="FFFF00"/>
            </a:solidFill>
            <a:latin typeface="Trebuchet MS" panose="020B0603020202020204" pitchFamily="34" charset="0"/>
            <a:ea typeface="+mn-ea"/>
            <a:cs typeface="+mn-cs"/>
          </a:endParaRPr>
        </a:p>
      </dsp:txBody>
      <dsp:txXfrm>
        <a:off x="46663" y="3287053"/>
        <a:ext cx="3355114" cy="862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B2B85-C826-4005-A10D-B28B6D17E5E7}">
      <dsp:nvSpPr>
        <dsp:cNvPr id="0" name=""/>
        <dsp:cNvSpPr/>
      </dsp:nvSpPr>
      <dsp:spPr>
        <a:xfrm>
          <a:off x="3080" y="0"/>
          <a:ext cx="2444055" cy="1956229"/>
        </a:xfrm>
        <a:prstGeom prst="rect">
          <a:avLst/>
        </a:prstGeom>
        <a:solidFill>
          <a:srgbClr val="DFEBFC"/>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Identify system constraints</a:t>
          </a:r>
          <a:endParaRPr lang="en-US" sz="2000" b="1" kern="1200" dirty="0"/>
        </a:p>
      </dsp:txBody>
      <dsp:txXfrm>
        <a:off x="3080" y="743367"/>
        <a:ext cx="2444055" cy="1173737"/>
      </dsp:txXfrm>
    </dsp:sp>
    <dsp:sp modelId="{30283B49-44F6-4B14-9551-D8C988BFC227}">
      <dsp:nvSpPr>
        <dsp:cNvPr id="0" name=""/>
        <dsp:cNvSpPr/>
      </dsp:nvSpPr>
      <dsp:spPr>
        <a:xfrm>
          <a:off x="931674"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1</a:t>
          </a:r>
        </a:p>
      </dsp:txBody>
      <dsp:txXfrm>
        <a:off x="1017619" y="281567"/>
        <a:ext cx="414978" cy="414978"/>
      </dsp:txXfrm>
    </dsp:sp>
    <dsp:sp modelId="{E3E5E4D3-159F-45B4-A6A9-4E58F1134F12}">
      <dsp:nvSpPr>
        <dsp:cNvPr id="0" name=""/>
        <dsp:cNvSpPr/>
      </dsp:nvSpPr>
      <dsp:spPr>
        <a:xfrm>
          <a:off x="3080"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87F0DF-9778-4C51-A369-EB5F57310F6D}">
      <dsp:nvSpPr>
        <dsp:cNvPr id="0" name=""/>
        <dsp:cNvSpPr/>
      </dsp:nvSpPr>
      <dsp:spPr>
        <a:xfrm>
          <a:off x="2691541" y="0"/>
          <a:ext cx="2444055" cy="1956229"/>
        </a:xfrm>
        <a:prstGeom prst="rect">
          <a:avLst/>
        </a:prstGeom>
        <a:solidFill>
          <a:srgbClr val="DFEBFC"/>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Design identification test</a:t>
          </a:r>
          <a:endParaRPr lang="en-US" sz="2000" b="1" kern="1200" dirty="0"/>
        </a:p>
      </dsp:txBody>
      <dsp:txXfrm>
        <a:off x="2691541" y="743367"/>
        <a:ext cx="2444055" cy="1173737"/>
      </dsp:txXfrm>
    </dsp:sp>
    <dsp:sp modelId="{7E6A1EEC-4007-4AFA-BDBE-9AAC0C36DE6F}">
      <dsp:nvSpPr>
        <dsp:cNvPr id="0" name=""/>
        <dsp:cNvSpPr/>
      </dsp:nvSpPr>
      <dsp:spPr>
        <a:xfrm>
          <a:off x="3620135"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3706080" y="281567"/>
        <a:ext cx="414978" cy="414978"/>
      </dsp:txXfrm>
    </dsp:sp>
    <dsp:sp modelId="{0F789FEF-04CE-4019-926C-748C0069899B}">
      <dsp:nvSpPr>
        <dsp:cNvPr id="0" name=""/>
        <dsp:cNvSpPr/>
      </dsp:nvSpPr>
      <dsp:spPr>
        <a:xfrm>
          <a:off x="2691541"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466F3F-34A7-4BCD-B34E-E3BFD9143B78}">
      <dsp:nvSpPr>
        <dsp:cNvPr id="0" name=""/>
        <dsp:cNvSpPr/>
      </dsp:nvSpPr>
      <dsp:spPr>
        <a:xfrm>
          <a:off x="5380002" y="0"/>
          <a:ext cx="2444055" cy="1956229"/>
        </a:xfrm>
        <a:prstGeom prst="rect">
          <a:avLst/>
        </a:prstGeom>
        <a:solidFill>
          <a:srgbClr val="DFEBFC"/>
        </a:solidFill>
        <a:ln w="571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Design excitation signal</a:t>
          </a:r>
          <a:endParaRPr lang="en-US" sz="2000" b="1" kern="1200" dirty="0"/>
        </a:p>
      </dsp:txBody>
      <dsp:txXfrm>
        <a:off x="5380002" y="743367"/>
        <a:ext cx="2444055" cy="1173737"/>
      </dsp:txXfrm>
    </dsp:sp>
    <dsp:sp modelId="{5F98EDCB-815F-4F25-9B5B-C824815CB9CA}">
      <dsp:nvSpPr>
        <dsp:cNvPr id="0" name=""/>
        <dsp:cNvSpPr/>
      </dsp:nvSpPr>
      <dsp:spPr>
        <a:xfrm>
          <a:off x="6308596"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6394541" y="281567"/>
        <a:ext cx="414978" cy="414978"/>
      </dsp:txXfrm>
    </dsp:sp>
    <dsp:sp modelId="{79688ABD-21C1-4974-A8CA-C0138FE636DF}">
      <dsp:nvSpPr>
        <dsp:cNvPr id="0" name=""/>
        <dsp:cNvSpPr/>
      </dsp:nvSpPr>
      <dsp:spPr>
        <a:xfrm>
          <a:off x="5380002"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D368CC-F46A-4877-979C-76794B2BD800}">
      <dsp:nvSpPr>
        <dsp:cNvPr id="0" name=""/>
        <dsp:cNvSpPr/>
      </dsp:nvSpPr>
      <dsp:spPr>
        <a:xfrm>
          <a:off x="8068463" y="0"/>
          <a:ext cx="2444055" cy="1956229"/>
        </a:xfrm>
        <a:prstGeom prst="rect">
          <a:avLst/>
        </a:prstGeom>
        <a:solidFill>
          <a:srgbClr val="DFEBFC"/>
        </a:solidFill>
        <a:ln w="571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Configure Power PMAC</a:t>
          </a:r>
          <a:endParaRPr lang="en-US" sz="2000" b="1" kern="1200" dirty="0"/>
        </a:p>
      </dsp:txBody>
      <dsp:txXfrm>
        <a:off x="8068463" y="743367"/>
        <a:ext cx="2444055" cy="1173737"/>
      </dsp:txXfrm>
    </dsp:sp>
    <dsp:sp modelId="{58148EAC-1D25-4086-923C-DE85D97FAD8A}">
      <dsp:nvSpPr>
        <dsp:cNvPr id="0" name=""/>
        <dsp:cNvSpPr/>
      </dsp:nvSpPr>
      <dsp:spPr>
        <a:xfrm>
          <a:off x="8997057"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4</a:t>
          </a:r>
        </a:p>
      </dsp:txBody>
      <dsp:txXfrm>
        <a:off x="9083002" y="281567"/>
        <a:ext cx="414978" cy="414978"/>
      </dsp:txXfrm>
    </dsp:sp>
    <dsp:sp modelId="{9E3AA051-CDB6-4A1E-9555-F713C1D8F83F}">
      <dsp:nvSpPr>
        <dsp:cNvPr id="0" name=""/>
        <dsp:cNvSpPr/>
      </dsp:nvSpPr>
      <dsp:spPr>
        <a:xfrm>
          <a:off x="8068463"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99C42-4C47-4007-9A7C-2508C2C663F8}">
      <dsp:nvSpPr>
        <dsp:cNvPr id="0" name=""/>
        <dsp:cNvSpPr/>
      </dsp:nvSpPr>
      <dsp:spPr>
        <a:xfrm>
          <a:off x="3080" y="0"/>
          <a:ext cx="2444055" cy="1956229"/>
        </a:xfrm>
        <a:prstGeom prst="rect">
          <a:avLst/>
        </a:prstGeom>
        <a:solidFill>
          <a:srgbClr val="7575D1"/>
        </a:solidFill>
        <a:ln w="57150"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US" sz="2000" b="1" kern="1200" dirty="0"/>
            <a:t>Setup programs</a:t>
          </a:r>
        </a:p>
      </dsp:txBody>
      <dsp:txXfrm>
        <a:off x="3080" y="743367"/>
        <a:ext cx="2444055" cy="1173737"/>
      </dsp:txXfrm>
    </dsp:sp>
    <dsp:sp modelId="{6ABCFF2C-B9A9-4E2E-B287-0E3070593D6B}">
      <dsp:nvSpPr>
        <dsp:cNvPr id="0" name=""/>
        <dsp:cNvSpPr/>
      </dsp:nvSpPr>
      <dsp:spPr>
        <a:xfrm>
          <a:off x="931674" y="195622"/>
          <a:ext cx="586868" cy="586868"/>
        </a:xfrm>
        <a:prstGeom prst="ellipse">
          <a:avLst/>
        </a:prstGeom>
        <a:solidFill>
          <a:srgbClr val="1E1E92"/>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GB" sz="2900" kern="1200" dirty="0"/>
            <a:t>5</a:t>
          </a:r>
        </a:p>
      </dsp:txBody>
      <dsp:txXfrm>
        <a:off x="1017619" y="281567"/>
        <a:ext cx="414978" cy="414978"/>
      </dsp:txXfrm>
    </dsp:sp>
    <dsp:sp modelId="{FA38E74D-3D3A-462A-A493-31D66424FEAA}">
      <dsp:nvSpPr>
        <dsp:cNvPr id="0" name=""/>
        <dsp:cNvSpPr/>
      </dsp:nvSpPr>
      <dsp:spPr>
        <a:xfrm>
          <a:off x="3080"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D866BA-6E47-483F-A123-E21539945327}">
      <dsp:nvSpPr>
        <dsp:cNvPr id="0" name=""/>
        <dsp:cNvSpPr/>
      </dsp:nvSpPr>
      <dsp:spPr>
        <a:xfrm>
          <a:off x="2691541" y="0"/>
          <a:ext cx="2444055" cy="1956229"/>
        </a:xfrm>
        <a:prstGeom prst="rect">
          <a:avLst/>
        </a:prstGeom>
        <a:solidFill>
          <a:srgbClr val="DFEBFC"/>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Create reference signal</a:t>
          </a:r>
          <a:endParaRPr lang="en-US" sz="2000" b="1" kern="1200" dirty="0"/>
        </a:p>
      </dsp:txBody>
      <dsp:txXfrm>
        <a:off x="2691541" y="743367"/>
        <a:ext cx="2444055" cy="1173737"/>
      </dsp:txXfrm>
    </dsp:sp>
    <dsp:sp modelId="{C36AA043-270B-41BE-8AB5-87E370905539}">
      <dsp:nvSpPr>
        <dsp:cNvPr id="0" name=""/>
        <dsp:cNvSpPr/>
      </dsp:nvSpPr>
      <dsp:spPr>
        <a:xfrm>
          <a:off x="3620135"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6</a:t>
          </a:r>
        </a:p>
      </dsp:txBody>
      <dsp:txXfrm>
        <a:off x="3706080" y="281567"/>
        <a:ext cx="414978" cy="414978"/>
      </dsp:txXfrm>
    </dsp:sp>
    <dsp:sp modelId="{02A9E274-4E1E-4B8E-AF03-E886E54CD610}">
      <dsp:nvSpPr>
        <dsp:cNvPr id="0" name=""/>
        <dsp:cNvSpPr/>
      </dsp:nvSpPr>
      <dsp:spPr>
        <a:xfrm>
          <a:off x="2691541"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CD84DB5-646E-4E94-BD76-02F56571D3CC}">
      <dsp:nvSpPr>
        <dsp:cNvPr id="0" name=""/>
        <dsp:cNvSpPr/>
      </dsp:nvSpPr>
      <dsp:spPr>
        <a:xfrm>
          <a:off x="5380002" y="0"/>
          <a:ext cx="2444055" cy="1956229"/>
        </a:xfrm>
        <a:prstGeom prst="rect">
          <a:avLst/>
        </a:prstGeom>
        <a:solidFill>
          <a:srgbClr val="DFEBFC"/>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Identification test</a:t>
          </a:r>
          <a:endParaRPr lang="en-US" sz="2000" b="1" kern="1200" dirty="0"/>
        </a:p>
      </dsp:txBody>
      <dsp:txXfrm>
        <a:off x="5380002" y="743367"/>
        <a:ext cx="2444055" cy="1173737"/>
      </dsp:txXfrm>
    </dsp:sp>
    <dsp:sp modelId="{4555EE1B-2104-4329-8A18-88486064D303}">
      <dsp:nvSpPr>
        <dsp:cNvPr id="0" name=""/>
        <dsp:cNvSpPr/>
      </dsp:nvSpPr>
      <dsp:spPr>
        <a:xfrm>
          <a:off x="6308596"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7</a:t>
          </a:r>
        </a:p>
      </dsp:txBody>
      <dsp:txXfrm>
        <a:off x="6394541" y="281567"/>
        <a:ext cx="414978" cy="414978"/>
      </dsp:txXfrm>
    </dsp:sp>
    <dsp:sp modelId="{67B4D34F-B9EF-4E6B-8442-627288B89FEF}">
      <dsp:nvSpPr>
        <dsp:cNvPr id="0" name=""/>
        <dsp:cNvSpPr/>
      </dsp:nvSpPr>
      <dsp:spPr>
        <a:xfrm>
          <a:off x="5380002"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CE9410-4113-42FA-AAE8-B315DB50A74E}">
      <dsp:nvSpPr>
        <dsp:cNvPr id="0" name=""/>
        <dsp:cNvSpPr/>
      </dsp:nvSpPr>
      <dsp:spPr>
        <a:xfrm>
          <a:off x="8068463" y="0"/>
          <a:ext cx="2444055" cy="1956229"/>
        </a:xfrm>
        <a:prstGeom prst="rect">
          <a:avLst/>
        </a:prstGeom>
        <a:solidFill>
          <a:srgbClr val="DFEBFC">
            <a:alpha val="90000"/>
          </a:srgb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89000">
            <a:lnSpc>
              <a:spcPct val="90000"/>
            </a:lnSpc>
            <a:spcBef>
              <a:spcPct val="0"/>
            </a:spcBef>
            <a:spcAft>
              <a:spcPct val="35000"/>
            </a:spcAft>
            <a:buNone/>
          </a:pPr>
          <a:r>
            <a:rPr lang="en-GB" sz="2000" b="1" kern="1200" dirty="0"/>
            <a:t>Retrieve data and analyse</a:t>
          </a:r>
          <a:endParaRPr lang="en-US" sz="2000" b="1" kern="1200" dirty="0"/>
        </a:p>
      </dsp:txBody>
      <dsp:txXfrm>
        <a:off x="8068463" y="743367"/>
        <a:ext cx="2444055" cy="1173737"/>
      </dsp:txXfrm>
    </dsp:sp>
    <dsp:sp modelId="{20394862-90F7-42D5-B466-27390FD57488}">
      <dsp:nvSpPr>
        <dsp:cNvPr id="0" name=""/>
        <dsp:cNvSpPr/>
      </dsp:nvSpPr>
      <dsp:spPr>
        <a:xfrm>
          <a:off x="8997057" y="195622"/>
          <a:ext cx="586868" cy="586868"/>
        </a:xfrm>
        <a:prstGeom prst="ellipse">
          <a:avLst/>
        </a:prstGeom>
        <a:solidFill>
          <a:srgbClr val="B8D3F9"/>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55" tIns="12700" rIns="45755" bIns="12700" numCol="1" spcCol="1270" anchor="ctr" anchorCtr="0">
          <a:noAutofit/>
        </a:bodyPr>
        <a:lstStyle/>
        <a:p>
          <a:pPr marL="0" lvl="0" indent="0" algn="ctr" defTabSz="1289050">
            <a:lnSpc>
              <a:spcPct val="90000"/>
            </a:lnSpc>
            <a:spcBef>
              <a:spcPct val="0"/>
            </a:spcBef>
            <a:spcAft>
              <a:spcPct val="35000"/>
            </a:spcAft>
            <a:buNone/>
          </a:pPr>
          <a:r>
            <a:rPr lang="en-US" sz="2900" kern="1200" dirty="0"/>
            <a:t>8</a:t>
          </a:r>
        </a:p>
      </dsp:txBody>
      <dsp:txXfrm>
        <a:off x="9083002" y="281567"/>
        <a:ext cx="414978" cy="414978"/>
      </dsp:txXfrm>
    </dsp:sp>
    <dsp:sp modelId="{36FC53E7-FD7D-4EFD-97FF-744E9DBB812E}">
      <dsp:nvSpPr>
        <dsp:cNvPr id="0" name=""/>
        <dsp:cNvSpPr/>
      </dsp:nvSpPr>
      <dsp:spPr>
        <a:xfrm>
          <a:off x="8068463" y="1956157"/>
          <a:ext cx="2444055"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DCE667-0E8B-4020-B798-9F540ACF8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98FE84B-4CF5-479A-98FA-101E6C9224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49E17-B59A-4F61-B8D2-5B4F41E1978D}" type="datetime1">
              <a:rPr lang="en-GB" smtClean="0"/>
              <a:t>05/10/2023</a:t>
            </a:fld>
            <a:endParaRPr lang="en-GB" dirty="0"/>
          </a:p>
        </p:txBody>
      </p:sp>
      <p:sp>
        <p:nvSpPr>
          <p:cNvPr id="4" name="Footer Placeholder 3">
            <a:extLst>
              <a:ext uri="{FF2B5EF4-FFF2-40B4-BE49-F238E27FC236}">
                <a16:creationId xmlns:a16="http://schemas.microsoft.com/office/drawing/2014/main" id="{E9871FFA-2EDD-435F-95BB-D4913CE523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9F549EF-DEA6-491C-B092-AD1829A0E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3C7C88-02FC-450C-BC0C-36A3D372F9C7}" type="slidenum">
              <a:rPr lang="en-GB" smtClean="0"/>
              <a:t>‹#›</a:t>
            </a:fld>
            <a:endParaRPr lang="en-GB"/>
          </a:p>
        </p:txBody>
      </p:sp>
    </p:spTree>
    <p:extLst>
      <p:ext uri="{BB962C8B-B14F-4D97-AF65-F5344CB8AC3E}">
        <p14:creationId xmlns:p14="http://schemas.microsoft.com/office/powerpoint/2010/main" val="52466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rebuchet MS" panose="020B0603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rebuchet MS" panose="020B0603020202020204" pitchFamily="34" charset="0"/>
              </a:defRPr>
            </a:lvl1pPr>
          </a:lstStyle>
          <a:p>
            <a:fld id="{78BE95BD-28DC-4C06-ABE7-D1DD6658916C}" type="datetime1">
              <a:rPr lang="en-GB" smtClean="0"/>
              <a:pPr/>
              <a:t>05/10/2023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rebuchet MS" panose="020B0603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D40C6A29-4676-420C-BBE3-ACC2B80F64D4}" type="slidenum">
              <a:rPr lang="en-GB" smtClean="0"/>
              <a:pPr/>
              <a:t>‹#›</a:t>
            </a:fld>
            <a:endParaRPr lang="en-GB"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I would like to present on our experience with obtaining a Frequency Response Function using a Power PMAC</a:t>
            </a:r>
          </a:p>
        </p:txBody>
      </p:sp>
      <p:sp>
        <p:nvSpPr>
          <p:cNvPr id="4" name="Slide Number Placeholder 3"/>
          <p:cNvSpPr>
            <a:spLocks noGrp="1"/>
          </p:cNvSpPr>
          <p:nvPr>
            <p:ph type="sldNum" sz="quarter" idx="5"/>
          </p:nvPr>
        </p:nvSpPr>
        <p:spPr/>
        <p:txBody>
          <a:bodyPr/>
          <a:lstStyle/>
          <a:p>
            <a:pPr rtl="0"/>
            <a:fld id="{D40C6A29-4676-420C-BBE3-ACC2B80F64D4}" type="slidenum">
              <a:rPr lang="en-GB" smtClean="0"/>
              <a:t>1</a:t>
            </a:fld>
            <a:endParaRPr lang="en-GB"/>
          </a:p>
        </p:txBody>
      </p:sp>
    </p:spTree>
    <p:extLst>
      <p:ext uri="{BB962C8B-B14F-4D97-AF65-F5344CB8AC3E}">
        <p14:creationId xmlns:p14="http://schemas.microsoft.com/office/powerpoint/2010/main" val="202814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finding an FRF of the plant consisted of the following 8 actions. I shall only touch on the important aspects we encountered for actions 3, 4 and 5. </a:t>
            </a:r>
          </a:p>
        </p:txBody>
      </p:sp>
      <p:sp>
        <p:nvSpPr>
          <p:cNvPr id="4" name="Slide Number Placeholder 3"/>
          <p:cNvSpPr>
            <a:spLocks noGrp="1"/>
          </p:cNvSpPr>
          <p:nvPr>
            <p:ph type="sldNum" sz="quarter" idx="5"/>
          </p:nvPr>
        </p:nvSpPr>
        <p:spPr/>
        <p:txBody>
          <a:bodyPr/>
          <a:lstStyle/>
          <a:p>
            <a:fld id="{D40C6A29-4676-420C-BBE3-ACC2B80F64D4}" type="slidenum">
              <a:rPr lang="en-GB" smtClean="0"/>
              <a:pPr/>
              <a:t>10</a:t>
            </a:fld>
            <a:endParaRPr lang="en-GB" dirty="0"/>
          </a:p>
        </p:txBody>
      </p:sp>
    </p:spTree>
    <p:extLst>
      <p:ext uri="{BB962C8B-B14F-4D97-AF65-F5344CB8AC3E}">
        <p14:creationId xmlns:p14="http://schemas.microsoft.com/office/powerpoint/2010/main" val="74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design of the excitation signal is crucial as it determines the quality of the FRF. As this is a linear approximation of the plant during operation, the excitation signal must be at a similar RMS as the running signals during normal motion. Additionally, the hardware constraints must be considered. </a:t>
            </a:r>
          </a:p>
        </p:txBody>
      </p:sp>
      <p:sp>
        <p:nvSpPr>
          <p:cNvPr id="4" name="Slide Number Placeholder 3"/>
          <p:cNvSpPr>
            <a:spLocks noGrp="1"/>
          </p:cNvSpPr>
          <p:nvPr>
            <p:ph type="sldNum" sz="quarter" idx="5"/>
          </p:nvPr>
        </p:nvSpPr>
        <p:spPr/>
        <p:txBody>
          <a:bodyPr/>
          <a:lstStyle/>
          <a:p>
            <a:pPr rtl="0"/>
            <a:fld id="{D40C6A29-4676-420C-BBE3-ACC2B80F64D4}" type="slidenum">
              <a:rPr lang="en-GB" smtClean="0"/>
              <a:t>11</a:t>
            </a:fld>
            <a:endParaRPr lang="en-GB"/>
          </a:p>
        </p:txBody>
      </p:sp>
    </p:spTree>
    <p:extLst>
      <p:ext uri="{BB962C8B-B14F-4D97-AF65-F5344CB8AC3E}">
        <p14:creationId xmlns:p14="http://schemas.microsoft.com/office/powerpoint/2010/main" val="7182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designing the excitation signal, the Power PMAC was configured for the test. We used a sampling frequency of 5 </a:t>
            </a:r>
            <a:r>
              <a:rPr lang="en-GB" dirty="0" err="1"/>
              <a:t>KHz</a:t>
            </a:r>
            <a:r>
              <a:rPr lang="en-GB" dirty="0"/>
              <a:t> which limited our FRF frequency range to 500 Hz.</a:t>
            </a:r>
          </a:p>
        </p:txBody>
      </p:sp>
      <p:sp>
        <p:nvSpPr>
          <p:cNvPr id="4" name="Slide Number Placeholder 3"/>
          <p:cNvSpPr>
            <a:spLocks noGrp="1"/>
          </p:cNvSpPr>
          <p:nvPr>
            <p:ph type="sldNum" sz="quarter" idx="5"/>
          </p:nvPr>
        </p:nvSpPr>
        <p:spPr/>
        <p:txBody>
          <a:bodyPr/>
          <a:lstStyle/>
          <a:p>
            <a:fld id="{D40C6A29-4676-420C-BBE3-ACC2B80F64D4}" type="slidenum">
              <a:rPr lang="en-GB" smtClean="0"/>
              <a:pPr/>
              <a:t>12</a:t>
            </a:fld>
            <a:endParaRPr lang="en-GB" dirty="0"/>
          </a:p>
        </p:txBody>
      </p:sp>
    </p:spTree>
    <p:extLst>
      <p:ext uri="{BB962C8B-B14F-4D97-AF65-F5344CB8AC3E}">
        <p14:creationId xmlns:p14="http://schemas.microsoft.com/office/powerpoint/2010/main" val="327468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software programs were used in the Power PMAC to get an FRF. Notably, we used a virtual motor to generate the excitation signal which was then injected into the real system via the compensation table function.  </a:t>
            </a:r>
          </a:p>
        </p:txBody>
      </p:sp>
      <p:sp>
        <p:nvSpPr>
          <p:cNvPr id="4" name="Slide Number Placeholder 3"/>
          <p:cNvSpPr>
            <a:spLocks noGrp="1"/>
          </p:cNvSpPr>
          <p:nvPr>
            <p:ph type="sldNum" sz="quarter" idx="5"/>
          </p:nvPr>
        </p:nvSpPr>
        <p:spPr/>
        <p:txBody>
          <a:bodyPr/>
          <a:lstStyle/>
          <a:p>
            <a:fld id="{D40C6A29-4676-420C-BBE3-ACC2B80F64D4}" type="slidenum">
              <a:rPr lang="en-GB" smtClean="0"/>
              <a:pPr/>
              <a:t>13</a:t>
            </a:fld>
            <a:endParaRPr lang="en-GB" dirty="0"/>
          </a:p>
        </p:txBody>
      </p:sp>
    </p:spTree>
    <p:extLst>
      <p:ext uri="{BB962C8B-B14F-4D97-AF65-F5344CB8AC3E}">
        <p14:creationId xmlns:p14="http://schemas.microsoft.com/office/powerpoint/2010/main" val="316982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this process, we acquired our main objective, a FRF of the plant. Here both the OL and CL FRFs are shown. Both FRFs are similar and show a peak at roughly 150 Hz. The phase plot wraps around 100 Hz and is quite jumpy. The magnitude and phase plots can be improved with different methods such as parametric identification.  </a:t>
            </a:r>
          </a:p>
        </p:txBody>
      </p:sp>
      <p:sp>
        <p:nvSpPr>
          <p:cNvPr id="4" name="Slide Number Placeholder 3"/>
          <p:cNvSpPr>
            <a:spLocks noGrp="1"/>
          </p:cNvSpPr>
          <p:nvPr>
            <p:ph type="sldNum" sz="quarter" idx="5"/>
          </p:nvPr>
        </p:nvSpPr>
        <p:spPr/>
        <p:txBody>
          <a:bodyPr/>
          <a:lstStyle/>
          <a:p>
            <a:fld id="{D40C6A29-4676-420C-BBE3-ACC2B80F64D4}" type="slidenum">
              <a:rPr lang="en-GB" smtClean="0"/>
              <a:pPr/>
              <a:t>14</a:t>
            </a:fld>
            <a:endParaRPr lang="en-GB" dirty="0"/>
          </a:p>
        </p:txBody>
      </p:sp>
    </p:spTree>
    <p:extLst>
      <p:ext uri="{BB962C8B-B14F-4D97-AF65-F5344CB8AC3E}">
        <p14:creationId xmlns:p14="http://schemas.microsoft.com/office/powerpoint/2010/main" val="178904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note, we have obtained an FRF as seen in the previous slide and now this is an example of using an FRF.</a:t>
            </a:r>
          </a:p>
        </p:txBody>
      </p:sp>
      <p:sp>
        <p:nvSpPr>
          <p:cNvPr id="4" name="Slide Number Placeholder 3"/>
          <p:cNvSpPr>
            <a:spLocks noGrp="1"/>
          </p:cNvSpPr>
          <p:nvPr>
            <p:ph type="sldNum" sz="quarter" idx="5"/>
          </p:nvPr>
        </p:nvSpPr>
        <p:spPr/>
        <p:txBody>
          <a:bodyPr/>
          <a:lstStyle/>
          <a:p>
            <a:fld id="{D40C6A29-4676-420C-BBE3-ACC2B80F64D4}" type="slidenum">
              <a:rPr lang="en-GB" smtClean="0"/>
              <a:pPr/>
              <a:t>15</a:t>
            </a:fld>
            <a:endParaRPr lang="en-GB" dirty="0"/>
          </a:p>
        </p:txBody>
      </p:sp>
    </p:spTree>
    <p:extLst>
      <p:ext uri="{BB962C8B-B14F-4D97-AF65-F5344CB8AC3E}">
        <p14:creationId xmlns:p14="http://schemas.microsoft.com/office/powerpoint/2010/main" val="139425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this gained FRF of the plant, several controllers were designed, implemented and validated. We imported the FRF into the </a:t>
            </a:r>
            <a:r>
              <a:rPr lang="en-GB" dirty="0" err="1"/>
              <a:t>ShapeIt</a:t>
            </a:r>
            <a:r>
              <a:rPr lang="en-GB" dirty="0"/>
              <a:t> software and designed a controller. </a:t>
            </a:r>
          </a:p>
        </p:txBody>
      </p:sp>
      <p:sp>
        <p:nvSpPr>
          <p:cNvPr id="4" name="Slide Number Placeholder 3"/>
          <p:cNvSpPr>
            <a:spLocks noGrp="1"/>
          </p:cNvSpPr>
          <p:nvPr>
            <p:ph type="sldNum" sz="quarter" idx="5"/>
          </p:nvPr>
        </p:nvSpPr>
        <p:spPr/>
        <p:txBody>
          <a:bodyPr/>
          <a:lstStyle/>
          <a:p>
            <a:fld id="{D40C6A29-4676-420C-BBE3-ACC2B80F64D4}" type="slidenum">
              <a:rPr lang="en-GB" smtClean="0"/>
              <a:pPr/>
              <a:t>16</a:t>
            </a:fld>
            <a:endParaRPr lang="en-GB" dirty="0"/>
          </a:p>
        </p:txBody>
      </p:sp>
    </p:spTree>
    <p:extLst>
      <p:ext uri="{BB962C8B-B14F-4D97-AF65-F5344CB8AC3E}">
        <p14:creationId xmlns:p14="http://schemas.microsoft.com/office/powerpoint/2010/main" val="370890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controller was implemented in Power PMAC using the filter function with the proportional gain term and disregarding the other feedback terms.</a:t>
            </a:r>
          </a:p>
        </p:txBody>
      </p:sp>
      <p:sp>
        <p:nvSpPr>
          <p:cNvPr id="4" name="Slide Number Placeholder 3"/>
          <p:cNvSpPr>
            <a:spLocks noGrp="1"/>
          </p:cNvSpPr>
          <p:nvPr>
            <p:ph type="sldNum" sz="quarter" idx="5"/>
          </p:nvPr>
        </p:nvSpPr>
        <p:spPr/>
        <p:txBody>
          <a:bodyPr/>
          <a:lstStyle/>
          <a:p>
            <a:fld id="{D40C6A29-4676-420C-BBE3-ACC2B80F64D4}" type="slidenum">
              <a:rPr lang="en-GB" smtClean="0"/>
              <a:pPr/>
              <a:t>17</a:t>
            </a:fld>
            <a:endParaRPr lang="en-GB" dirty="0"/>
          </a:p>
        </p:txBody>
      </p:sp>
    </p:spTree>
    <p:extLst>
      <p:ext uri="{BB962C8B-B14F-4D97-AF65-F5344CB8AC3E}">
        <p14:creationId xmlns:p14="http://schemas.microsoft.com/office/powerpoint/2010/main" val="361917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controllers were validated using their FRFs.</a:t>
            </a:r>
          </a:p>
        </p:txBody>
      </p:sp>
      <p:sp>
        <p:nvSpPr>
          <p:cNvPr id="4" name="Slide Number Placeholder 3"/>
          <p:cNvSpPr>
            <a:spLocks noGrp="1"/>
          </p:cNvSpPr>
          <p:nvPr>
            <p:ph type="sldNum" sz="quarter" idx="5"/>
          </p:nvPr>
        </p:nvSpPr>
        <p:spPr/>
        <p:txBody>
          <a:bodyPr/>
          <a:lstStyle/>
          <a:p>
            <a:fld id="{D40C6A29-4676-420C-BBE3-ACC2B80F64D4}" type="slidenum">
              <a:rPr lang="en-GB" smtClean="0"/>
              <a:pPr/>
              <a:t>18</a:t>
            </a:fld>
            <a:endParaRPr lang="en-GB" dirty="0"/>
          </a:p>
        </p:txBody>
      </p:sp>
    </p:spTree>
    <p:extLst>
      <p:ext uri="{BB962C8B-B14F-4D97-AF65-F5344CB8AC3E}">
        <p14:creationId xmlns:p14="http://schemas.microsoft.com/office/powerpoint/2010/main" val="399004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next steps are to test other mechanical systems, calculate statistics that indicate the quality of the FRF and find routines to improve the FRF results.  </a:t>
            </a:r>
          </a:p>
        </p:txBody>
      </p:sp>
      <p:sp>
        <p:nvSpPr>
          <p:cNvPr id="4" name="Slide Number Placeholder 3"/>
          <p:cNvSpPr>
            <a:spLocks noGrp="1"/>
          </p:cNvSpPr>
          <p:nvPr>
            <p:ph type="sldNum" sz="quarter" idx="5"/>
          </p:nvPr>
        </p:nvSpPr>
        <p:spPr/>
        <p:txBody>
          <a:bodyPr/>
          <a:lstStyle/>
          <a:p>
            <a:fld id="{D40C6A29-4676-420C-BBE3-ACC2B80F64D4}" type="slidenum">
              <a:rPr lang="en-GB" smtClean="0"/>
              <a:pPr/>
              <a:t>20</a:t>
            </a:fld>
            <a:endParaRPr lang="en-GB" dirty="0"/>
          </a:p>
        </p:txBody>
      </p:sp>
    </p:spTree>
    <p:extLst>
      <p:ext uri="{BB962C8B-B14F-4D97-AF65-F5344CB8AC3E}">
        <p14:creationId xmlns:p14="http://schemas.microsoft.com/office/powerpoint/2010/main" val="51178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agenda for today is as listed, where we will discuss these 5 sections in this order. </a:t>
            </a:r>
          </a:p>
        </p:txBody>
      </p:sp>
      <p:sp>
        <p:nvSpPr>
          <p:cNvPr id="4" name="Slide Number Placeholder 3"/>
          <p:cNvSpPr>
            <a:spLocks noGrp="1"/>
          </p:cNvSpPr>
          <p:nvPr>
            <p:ph type="sldNum" sz="quarter" idx="5"/>
          </p:nvPr>
        </p:nvSpPr>
        <p:spPr/>
        <p:txBody>
          <a:bodyPr/>
          <a:lstStyle/>
          <a:p>
            <a:fld id="{D40C6A29-4676-420C-BBE3-ACC2B80F64D4}" type="slidenum">
              <a:rPr lang="en-GB" smtClean="0"/>
              <a:pPr/>
              <a:t>2</a:t>
            </a:fld>
            <a:endParaRPr lang="en-GB" dirty="0"/>
          </a:p>
        </p:txBody>
      </p:sp>
    </p:spTree>
    <p:extLst>
      <p:ext uri="{BB962C8B-B14F-4D97-AF65-F5344CB8AC3E}">
        <p14:creationId xmlns:p14="http://schemas.microsoft.com/office/powerpoint/2010/main" val="398098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noProof="0" dirty="0"/>
              <a:t>Thank you for your time and attention. This is an ongoing project, so any recommendations or advice is welcome as well as any questions.</a:t>
            </a:r>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21</a:t>
            </a:fld>
            <a:endParaRPr lang="en-US" dirty="0"/>
          </a:p>
        </p:txBody>
      </p:sp>
    </p:spTree>
    <p:extLst>
      <p:ext uri="{BB962C8B-B14F-4D97-AF65-F5344CB8AC3E}">
        <p14:creationId xmlns:p14="http://schemas.microsoft.com/office/powerpoint/2010/main" val="1670162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22</a:t>
            </a:fld>
            <a:endParaRPr lang="en-GB"/>
          </a:p>
        </p:txBody>
      </p:sp>
    </p:spTree>
    <p:extLst>
      <p:ext uri="{BB962C8B-B14F-4D97-AF65-F5344CB8AC3E}">
        <p14:creationId xmlns:p14="http://schemas.microsoft.com/office/powerpoint/2010/main" val="395094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smtClean="0"/>
              <a:t>3</a:t>
            </a:fld>
            <a:endParaRPr lang="en-GB"/>
          </a:p>
        </p:txBody>
      </p:sp>
    </p:spTree>
    <p:extLst>
      <p:ext uri="{BB962C8B-B14F-4D97-AF65-F5344CB8AC3E}">
        <p14:creationId xmlns:p14="http://schemas.microsoft.com/office/powerpoint/2010/main" val="193847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selected motion controller for Diamond Light Source. The current, standard Power PMAC satisfies most of our requirements but does not have the frequency domain tools we want, specifically with getting a Frequency Response Function. Which leads us to the Frequency Response Functions.</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GB" smtClean="0"/>
              <a:pPr/>
              <a:t>4</a:t>
            </a:fld>
            <a:endParaRPr lang="en-GB" dirty="0"/>
          </a:p>
        </p:txBody>
      </p:sp>
    </p:spTree>
    <p:extLst>
      <p:ext uri="{BB962C8B-B14F-4D97-AF65-F5344CB8AC3E}">
        <p14:creationId xmlns:p14="http://schemas.microsoft.com/office/powerpoint/2010/main" val="256840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smtClean="0"/>
              <a:t>5</a:t>
            </a:fld>
            <a:endParaRPr lang="en-GB"/>
          </a:p>
        </p:txBody>
      </p:sp>
    </p:spTree>
    <p:extLst>
      <p:ext uri="{BB962C8B-B14F-4D97-AF65-F5344CB8AC3E}">
        <p14:creationId xmlns:p14="http://schemas.microsoft.com/office/powerpoint/2010/main" val="51493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Frequency Response Function is a non-parametric description of the system’s behaviour in the frequency domain. It yields more information about a system compared to time domain tests which is valuable as we move to tracking requirements. It can be used for offline design and validation. Furthermore, it is useful for parametric identification. However, there are obstacles with attaining a FRF and it is more difficult to get in our case.</a:t>
            </a:r>
          </a:p>
        </p:txBody>
      </p:sp>
      <p:sp>
        <p:nvSpPr>
          <p:cNvPr id="4" name="Slide Number Placeholder 3"/>
          <p:cNvSpPr>
            <a:spLocks noGrp="1"/>
          </p:cNvSpPr>
          <p:nvPr>
            <p:ph type="sldNum" sz="quarter" idx="5"/>
          </p:nvPr>
        </p:nvSpPr>
        <p:spPr/>
        <p:txBody>
          <a:bodyPr/>
          <a:lstStyle/>
          <a:p>
            <a:fld id="{D40C6A29-4676-420C-BBE3-ACC2B80F64D4}" type="slidenum">
              <a:rPr lang="en-GB" smtClean="0"/>
              <a:pPr/>
              <a:t>6</a:t>
            </a:fld>
            <a:endParaRPr lang="en-GB" dirty="0"/>
          </a:p>
        </p:txBody>
      </p:sp>
    </p:spTree>
    <p:extLst>
      <p:ext uri="{BB962C8B-B14F-4D97-AF65-F5344CB8AC3E}">
        <p14:creationId xmlns:p14="http://schemas.microsoft.com/office/powerpoint/2010/main" val="383244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smtClean="0"/>
              <a:t>7</a:t>
            </a:fld>
            <a:endParaRPr lang="en-GB"/>
          </a:p>
        </p:txBody>
      </p:sp>
    </p:spTree>
    <p:extLst>
      <p:ext uri="{BB962C8B-B14F-4D97-AF65-F5344CB8AC3E}">
        <p14:creationId xmlns:p14="http://schemas.microsoft.com/office/powerpoint/2010/main" val="77203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our test system is a translation stage made of a stepper motor driving a lead screw via a belt and with a non-collocated, optical encoder shown here. The plant that we want to identify is the combined amplifier (or drive) with the translation stage. </a:t>
            </a:r>
          </a:p>
        </p:txBody>
      </p:sp>
      <p:sp>
        <p:nvSpPr>
          <p:cNvPr id="4" name="Slide Number Placeholder 3"/>
          <p:cNvSpPr>
            <a:spLocks noGrp="1"/>
          </p:cNvSpPr>
          <p:nvPr>
            <p:ph type="sldNum" sz="quarter" idx="5"/>
          </p:nvPr>
        </p:nvSpPr>
        <p:spPr/>
        <p:txBody>
          <a:bodyPr/>
          <a:lstStyle/>
          <a:p>
            <a:fld id="{D40C6A29-4676-420C-BBE3-ACC2B80F64D4}" type="slidenum">
              <a:rPr lang="en-GB" smtClean="0"/>
              <a:pPr/>
              <a:t>8</a:t>
            </a:fld>
            <a:endParaRPr lang="en-GB" dirty="0"/>
          </a:p>
        </p:txBody>
      </p:sp>
    </p:spTree>
    <p:extLst>
      <p:ext uri="{BB962C8B-B14F-4D97-AF65-F5344CB8AC3E}">
        <p14:creationId xmlns:p14="http://schemas.microsoft.com/office/powerpoint/2010/main" val="192559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Power PMAC, we used the compensation table functionality with the standard servo algorithm to inject the test signals. This injection point worked for both OL and CL identification tests.</a:t>
            </a:r>
          </a:p>
        </p:txBody>
      </p:sp>
      <p:sp>
        <p:nvSpPr>
          <p:cNvPr id="4" name="Slide Number Placeholder 3"/>
          <p:cNvSpPr>
            <a:spLocks noGrp="1"/>
          </p:cNvSpPr>
          <p:nvPr>
            <p:ph type="sldNum" sz="quarter" idx="5"/>
          </p:nvPr>
        </p:nvSpPr>
        <p:spPr/>
        <p:txBody>
          <a:bodyPr/>
          <a:lstStyle/>
          <a:p>
            <a:fld id="{D40C6A29-4676-420C-BBE3-ACC2B80F64D4}" type="slidenum">
              <a:rPr lang="en-GB" smtClean="0"/>
              <a:pPr/>
              <a:t>9</a:t>
            </a:fld>
            <a:endParaRPr lang="en-GB" dirty="0"/>
          </a:p>
        </p:txBody>
      </p:sp>
    </p:spTree>
    <p:extLst>
      <p:ext uri="{BB962C8B-B14F-4D97-AF65-F5344CB8AC3E}">
        <p14:creationId xmlns:p14="http://schemas.microsoft.com/office/powerpoint/2010/main" val="4254933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352" y="447987"/>
            <a:ext cx="8001740" cy="2513052"/>
          </a:xfrm>
          <a:prstGeom prst="rect">
            <a:avLst/>
          </a:prstGeom>
        </p:spPr>
        <p:txBody>
          <a:bodyPr anchor="b"/>
          <a:lstStyle>
            <a:lvl1pPr algn="ctr">
              <a:defRPr sz="4800"/>
            </a:lvl1pPr>
          </a:lstStyle>
          <a:p>
            <a:r>
              <a:rPr lang="en-US" dirty="0"/>
              <a:t>Click to edit Master title style</a:t>
            </a:r>
            <a:endParaRPr lang="en-GB" dirty="0"/>
          </a:p>
        </p:txBody>
      </p:sp>
      <p:sp>
        <p:nvSpPr>
          <p:cNvPr id="3" name="Subtitle 2"/>
          <p:cNvSpPr>
            <a:spLocks noGrp="1"/>
          </p:cNvSpPr>
          <p:nvPr>
            <p:ph type="subTitle" idx="1"/>
          </p:nvPr>
        </p:nvSpPr>
        <p:spPr>
          <a:xfrm>
            <a:off x="337353" y="3258105"/>
            <a:ext cx="8001739" cy="2010792"/>
          </a:xfrm>
          <a:prstGeom prst="rect">
            <a:avLst/>
          </a:prstGeom>
        </p:spPr>
        <p:txBody>
          <a:bodyPr/>
          <a:lstStyle>
            <a:lvl1pPr marL="0" indent="0" algn="ctr">
              <a:buNone/>
              <a:defRPr sz="2400"/>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50F66487-D578-8A3A-313B-EE24582E9E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9092" y="2216680"/>
            <a:ext cx="3828255" cy="2082850"/>
          </a:xfrm>
          <a:prstGeom prst="rect">
            <a:avLst/>
          </a:prstGeom>
        </p:spPr>
      </p:pic>
    </p:spTree>
    <p:extLst>
      <p:ext uri="{BB962C8B-B14F-4D97-AF65-F5344CB8AC3E}">
        <p14:creationId xmlns:p14="http://schemas.microsoft.com/office/powerpoint/2010/main" val="20946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016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445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fld id="{D07B2DFD-818D-4FD6-B389-C56419F6D7CE}" type="datetime1">
              <a:rPr lang="en-US" noProof="0" smtClean="0">
                <a:solidFill>
                  <a:prstClr val="black">
                    <a:tint val="75000"/>
                  </a:prstClr>
                </a:solidFill>
              </a:rPr>
              <a:t>10/5/2023</a:t>
            </a:fld>
            <a:endParaRPr lang="en-GB" noProof="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dirty="0">
                <a:solidFill>
                  <a:prstClr val="black">
                    <a:tint val="75000"/>
                  </a:prstClr>
                </a:solidFill>
              </a:rPr>
              <a:t>Frequency Response Functions with Power PMAC</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n-lt"/>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52756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white"/>
              </a:solidFill>
              <a:effectLst/>
              <a:uLnTx/>
              <a:uFillTx/>
              <a:latin typeface="+mn-lt"/>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nchor="ctr"/>
          <a:lstStyle>
            <a:lvl1pPr algn="ctr">
              <a:defRPr sz="4400">
                <a:solidFill>
                  <a:srgbClr val="FFFF00"/>
                </a:solidFill>
              </a:defRPr>
            </a:lvl1pPr>
          </a:lstStyle>
          <a:p>
            <a:pPr rtl="0"/>
            <a:r>
              <a:rPr lang="en-US" noProof="0" dirty="0"/>
              <a:t>Click to edit Master title style</a:t>
            </a:r>
            <a:endParaRPr lang="en-GB" noProof="0"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530529" y="6356349"/>
            <a:ext cx="1545336" cy="365125"/>
          </a:xfrm>
        </p:spPr>
        <p:txBody>
          <a:bodyPr rtlCol="0"/>
          <a:lstStyle>
            <a:lvl1pPr>
              <a:defRPr>
                <a:latin typeface="+mn-lt"/>
              </a:defRPr>
            </a:lvl1pPr>
          </a:lstStyle>
          <a:p>
            <a:pPr rtl="0">
              <a:defRPr/>
            </a:pPr>
            <a:fld id="{AC212E06-A276-4507-9847-D1383FB26A6C}" type="datetime1">
              <a:rPr lang="en-US" noProof="0" smtClean="0">
                <a:solidFill>
                  <a:prstClr val="black">
                    <a:tint val="75000"/>
                  </a:prstClr>
                </a:solidFill>
              </a:rPr>
              <a:t>10/5/2023</a:t>
            </a:fld>
            <a:endParaRPr lang="en-GB" noProof="0"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3008376" y="6356348"/>
            <a:ext cx="5590568" cy="365125"/>
          </a:xfrm>
        </p:spPr>
        <p:txBody>
          <a:bodyPr rtlCol="0"/>
          <a:lstStyle>
            <a:lvl1pPr algn="l">
              <a:defRPr>
                <a:latin typeface="+mn-lt"/>
              </a:defRPr>
            </a:lvl1pPr>
          </a:lstStyle>
          <a:p>
            <a:pPr algn="l" rtl="0">
              <a:defRPr/>
            </a:pPr>
            <a:r>
              <a:rPr lang="en-GB" noProof="0" dirty="0">
                <a:solidFill>
                  <a:prstClr val="black">
                    <a:tint val="75000"/>
                  </a:prstClr>
                </a:solidFill>
              </a:rPr>
              <a:t>Frequency Response Functions with Power PMAC</a:t>
            </a: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102933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fld id="{8286D59E-FA08-46BB-9CCD-1301B2C41A53}" type="datetime1">
              <a:rPr lang="en-US" noProof="0" smtClean="0">
                <a:solidFill>
                  <a:prstClr val="black">
                    <a:tint val="75000"/>
                  </a:prstClr>
                </a:solidFill>
              </a:rPr>
              <a:t>10/5/2023</a:t>
            </a:fld>
            <a:endParaRPr lang="en-GB" noProof="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Frequency Response Functions with Power PMAC</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0134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en-US" noProof="0"/>
              <a:t>Click icon to add picture</a:t>
            </a:r>
            <a:endParaRPr lang="en-GB" noProof="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en-US" noProof="0" dirty="0"/>
              <a:t>Click to edit Master title style</a:t>
            </a:r>
            <a:endParaRPr lang="en-GB" noProof="0"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dirty="0"/>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fld id="{162422CF-D084-4675-83C2-16E1F335C01A}" type="datetime1">
              <a:rPr lang="en-US" noProof="0" smtClean="0"/>
              <a:t>10/5/2023</a:t>
            </a:fld>
            <a:endParaRPr lang="en-GB" noProof="0"/>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en-GB" noProof="0"/>
              <a:t>Frequency Response Functions with Power PMAC</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en-GB" noProof="0" smtClean="0"/>
              <a:pPr>
                <a:defRPr/>
              </a:pPr>
              <a:t>‹#›</a:t>
            </a:fld>
            <a:endParaRPr lang="en-GB" noProof="0"/>
          </a:p>
        </p:txBody>
      </p:sp>
    </p:spTree>
    <p:extLst>
      <p:ext uri="{BB962C8B-B14F-4D97-AF65-F5344CB8AC3E}">
        <p14:creationId xmlns:p14="http://schemas.microsoft.com/office/powerpoint/2010/main" val="207322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n-lt"/>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a:prstGeom prst="rect">
            <a:avLst/>
          </a:prstGeo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8589660" y="5870575"/>
            <a:ext cx="1600200" cy="377825"/>
          </a:xfrm>
          <a:prstGeom prst="rect">
            <a:avLst/>
          </a:prstGeom>
        </p:spPr>
        <p:txBody>
          <a:bodyPr rtlCol="0"/>
          <a:lstStyle>
            <a:lvl1pPr>
              <a:defRPr>
                <a:latin typeface="+mn-lt"/>
              </a:defRPr>
            </a:lvl1pPr>
          </a:lstStyle>
          <a:p>
            <a:pPr rtl="0">
              <a:defRPr/>
            </a:pPr>
            <a:fld id="{FE0311E1-F279-48C0-9827-E3D1128CF5D7}" type="datetime1">
              <a:rPr lang="en-US" noProof="0" smtClean="0">
                <a:solidFill>
                  <a:prstClr val="black">
                    <a:tint val="75000"/>
                  </a:prstClr>
                </a:solidFill>
              </a:rPr>
              <a:t>10/5/2023</a:t>
            </a:fld>
            <a:endParaRPr lang="en-GB" noProof="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85800" y="5870575"/>
            <a:ext cx="7827659" cy="377825"/>
          </a:xfrm>
          <a:prstGeom prst="rect">
            <a:avLst/>
          </a:prstGeom>
        </p:spPr>
        <p:txBody>
          <a:bodyPr rtlCol="0"/>
          <a:lstStyle>
            <a:lvl1pPr>
              <a:defRPr>
                <a:latin typeface="+mn-lt"/>
              </a:defRPr>
            </a:lvl1pPr>
          </a:lstStyle>
          <a:p>
            <a:pPr rtl="0">
              <a:defRPr/>
            </a:pPr>
            <a:r>
              <a:rPr lang="en-GB" noProof="0">
                <a:solidFill>
                  <a:prstClr val="black">
                    <a:tint val="75000"/>
                  </a:prstClr>
                </a:solidFill>
              </a:rPr>
              <a:t>Frequency Response Functions with Power PMAC</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266060" y="5870575"/>
            <a:ext cx="551167" cy="377825"/>
          </a:xfrm>
          <a:prstGeom prst="rect">
            <a:avLst/>
          </a:prstGeo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a:prstGeom prst="rect">
            <a:avLst/>
          </a:prstGeom>
        </p:spPr>
        <p:txBody>
          <a:bodyPr rtlCol="0"/>
          <a:lstStyle>
            <a:lvl1pPr marL="0" indent="0">
              <a:buNone/>
              <a:defRPr sz="2400"/>
            </a:lvl1pPr>
            <a:lvl2pPr marL="228600">
              <a:defRPr/>
            </a:lvl2pPr>
            <a:lvl3pPr marL="457200">
              <a:defRPr/>
            </a:lvl3pPr>
            <a:lvl4pPr marL="685800">
              <a:defRPr/>
            </a:lvl4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defRPr sz="4800"/>
            </a:lvl1pPr>
          </a:lstStyle>
          <a:p>
            <a:r>
              <a:rPr lang="en-US" dirty="0"/>
              <a:t>Click to edit Master title style</a:t>
            </a:r>
            <a:endParaRPr lang="en-GB" dirty="0"/>
          </a:p>
        </p:txBody>
      </p:sp>
      <p:sp>
        <p:nvSpPr>
          <p:cNvPr id="3" name="Content Placeholder 2"/>
          <p:cNvSpPr>
            <a:spLocks noGrp="1"/>
          </p:cNvSpPr>
          <p:nvPr>
            <p:ph idx="1"/>
          </p:nvPr>
        </p:nvSpPr>
        <p:spPr>
          <a:xfrm>
            <a:off x="609600" y="1600205"/>
            <a:ext cx="10972800" cy="4525963"/>
          </a:xfrm>
          <a:prstGeom prst="rect">
            <a:avLst/>
          </a:prstGeom>
        </p:spPr>
        <p:txBody>
          <a:bodyPr/>
          <a:lstStyle>
            <a:lvl1pPr>
              <a:defRPr sz="2000">
                <a:latin typeface="+mj-lt"/>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443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EBA3D57-FAE6-344D-9D4F-519ACE7D3CDE}"/>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3734539" y="4074850"/>
            <a:ext cx="4722921" cy="1489946"/>
          </a:xfrm>
          <a:prstGeom prst="rect">
            <a:avLst/>
          </a:prstGeom>
        </p:spPr>
        <p:txBody>
          <a:bodyPr anchor="t"/>
          <a:lstStyle>
            <a:lvl1pPr algn="ctr">
              <a:defRPr sz="3200" b="1" cap="none" baseline="30000">
                <a:solidFill>
                  <a:srgbClr val="FFFF00"/>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3242682" y="996705"/>
            <a:ext cx="5706634" cy="2760955"/>
          </a:xfrm>
          <a:prstGeom prst="rect">
            <a:avLst/>
          </a:prstGeom>
        </p:spPr>
        <p:txBody>
          <a:bodyPr anchor="b"/>
          <a:lstStyle>
            <a:lvl1pPr marL="0" indent="0" algn="ctr">
              <a:buNone/>
              <a:defRPr sz="4800" b="1">
                <a:solidFill>
                  <a:srgbClr val="FFFF00"/>
                </a:solidFill>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dirty="0"/>
              <a:t>Click to edit Master text styles</a:t>
            </a:r>
          </a:p>
        </p:txBody>
      </p:sp>
      <p:sp>
        <p:nvSpPr>
          <p:cNvPr id="5" name="Arc 4">
            <a:extLst>
              <a:ext uri="{FF2B5EF4-FFF2-40B4-BE49-F238E27FC236}">
                <a16:creationId xmlns:a16="http://schemas.microsoft.com/office/drawing/2014/main" id="{0215B17D-0EB5-7E5D-97BF-6405B8C5944E}"/>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n-lt"/>
              <a:ea typeface="+mn-ea"/>
              <a:cs typeface="+mn-cs"/>
            </a:endParaRPr>
          </a:p>
        </p:txBody>
      </p:sp>
      <p:sp>
        <p:nvSpPr>
          <p:cNvPr id="6" name="Oval 5">
            <a:extLst>
              <a:ext uri="{FF2B5EF4-FFF2-40B4-BE49-F238E27FC236}">
                <a16:creationId xmlns:a16="http://schemas.microsoft.com/office/drawing/2014/main" id="{451065B7-A154-54A9-F8F7-486EC2470902}"/>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27202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800"/>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393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800"/>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074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800"/>
            </a:lvl1pPr>
          </a:lstStyle>
          <a:p>
            <a:r>
              <a:rPr lang="en-US" dirty="0"/>
              <a:t>Click to edit Master title style</a:t>
            </a:r>
            <a:endParaRPr lang="en-GB" dirty="0"/>
          </a:p>
        </p:txBody>
      </p:sp>
    </p:spTree>
    <p:extLst>
      <p:ext uri="{BB962C8B-B14F-4D97-AF65-F5344CB8AC3E}">
        <p14:creationId xmlns:p14="http://schemas.microsoft.com/office/powerpoint/2010/main" val="268421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49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4800" b="1"/>
            </a:lvl1pPr>
          </a:lstStyle>
          <a:p>
            <a:r>
              <a:rPr lang="en-US" dirty="0"/>
              <a:t>Click to edit Master title style</a:t>
            </a:r>
            <a:endParaRPr lang="en-GB" dirty="0"/>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Tree>
    <p:extLst>
      <p:ext uri="{BB962C8B-B14F-4D97-AF65-F5344CB8AC3E}">
        <p14:creationId xmlns:p14="http://schemas.microsoft.com/office/powerpoint/2010/main" val="7548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1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31331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3584580"/>
            <a:ext cx="11684000" cy="32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7156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786" r:id="rId16"/>
  </p:sldLayoutIdLst>
  <p:hf sldNum="0" hdr="0" ftr="0" dt="0"/>
  <p:txStyles>
    <p:titleStyle>
      <a:lvl1pPr algn="l" rtl="0" eaLnBrk="1" fontAlgn="base" hangingPunct="1">
        <a:spcBef>
          <a:spcPct val="0"/>
        </a:spcBef>
        <a:spcAft>
          <a:spcPct val="0"/>
        </a:spcAft>
        <a:defRPr sz="1350" b="1" baseline="30000">
          <a:solidFill>
            <a:srgbClr val="000000"/>
          </a:solidFill>
          <a:latin typeface="+mj-lt"/>
          <a:ea typeface="+mj-ea"/>
          <a:cs typeface="+mj-cs"/>
        </a:defRPr>
      </a:lvl1pPr>
      <a:lvl2pPr algn="l" rtl="0" eaLnBrk="1" fontAlgn="base" hangingPunct="1">
        <a:spcBef>
          <a:spcPct val="0"/>
        </a:spcBef>
        <a:spcAft>
          <a:spcPct val="0"/>
        </a:spcAft>
        <a:defRPr sz="1350" b="1" baseline="30000">
          <a:solidFill>
            <a:srgbClr val="000000"/>
          </a:solidFill>
          <a:latin typeface="+mj-lt"/>
        </a:defRPr>
      </a:lvl2pPr>
      <a:lvl3pPr algn="l" rtl="0" eaLnBrk="1" fontAlgn="base" hangingPunct="1">
        <a:spcBef>
          <a:spcPct val="0"/>
        </a:spcBef>
        <a:spcAft>
          <a:spcPct val="0"/>
        </a:spcAft>
        <a:defRPr sz="1350" b="1" baseline="30000">
          <a:solidFill>
            <a:srgbClr val="000000"/>
          </a:solidFill>
          <a:latin typeface="+mj-lt"/>
        </a:defRPr>
      </a:lvl3pPr>
      <a:lvl4pPr algn="l" rtl="0" eaLnBrk="1" fontAlgn="base" hangingPunct="1">
        <a:spcBef>
          <a:spcPct val="0"/>
        </a:spcBef>
        <a:spcAft>
          <a:spcPct val="0"/>
        </a:spcAft>
        <a:defRPr sz="1350" b="1" baseline="30000">
          <a:solidFill>
            <a:srgbClr val="000000"/>
          </a:solidFill>
          <a:latin typeface="+mj-lt"/>
        </a:defRPr>
      </a:lvl4pPr>
      <a:lvl5pPr algn="l" rtl="0" eaLnBrk="1" fontAlgn="base" hangingPunct="1">
        <a:spcBef>
          <a:spcPct val="0"/>
        </a:spcBef>
        <a:spcAft>
          <a:spcPct val="0"/>
        </a:spcAft>
        <a:defRPr sz="1350" b="1" baseline="30000">
          <a:solidFill>
            <a:srgbClr val="000000"/>
          </a:solidFill>
          <a:latin typeface="+mj-lt"/>
        </a:defRPr>
      </a:lvl5pPr>
      <a:lvl6pPr marL="257175" algn="l" rtl="0" eaLnBrk="1" fontAlgn="base" hangingPunct="1">
        <a:spcBef>
          <a:spcPct val="0"/>
        </a:spcBef>
        <a:spcAft>
          <a:spcPct val="0"/>
        </a:spcAft>
        <a:defRPr sz="1350" b="1" baseline="30000">
          <a:solidFill>
            <a:srgbClr val="000000"/>
          </a:solidFill>
          <a:latin typeface="+mj-lt"/>
        </a:defRPr>
      </a:lvl6pPr>
      <a:lvl7pPr marL="514350" algn="l" rtl="0" eaLnBrk="1" fontAlgn="base" hangingPunct="1">
        <a:spcBef>
          <a:spcPct val="0"/>
        </a:spcBef>
        <a:spcAft>
          <a:spcPct val="0"/>
        </a:spcAft>
        <a:defRPr sz="1350" b="1" baseline="30000">
          <a:solidFill>
            <a:srgbClr val="000000"/>
          </a:solidFill>
          <a:latin typeface="+mj-lt"/>
        </a:defRPr>
      </a:lvl7pPr>
      <a:lvl8pPr marL="771525" algn="l" rtl="0" eaLnBrk="1" fontAlgn="base" hangingPunct="1">
        <a:spcBef>
          <a:spcPct val="0"/>
        </a:spcBef>
        <a:spcAft>
          <a:spcPct val="0"/>
        </a:spcAft>
        <a:defRPr sz="1350" b="1" baseline="30000">
          <a:solidFill>
            <a:srgbClr val="000000"/>
          </a:solidFill>
          <a:latin typeface="+mj-lt"/>
        </a:defRPr>
      </a:lvl8pPr>
      <a:lvl9pPr marL="1028700" algn="l" rtl="0" eaLnBrk="1" fontAlgn="base" hangingPunct="1">
        <a:spcBef>
          <a:spcPct val="0"/>
        </a:spcBef>
        <a:spcAft>
          <a:spcPct val="0"/>
        </a:spcAft>
        <a:defRPr sz="1350" b="1" baseline="30000">
          <a:solidFill>
            <a:srgbClr val="000000"/>
          </a:solidFill>
          <a:latin typeface="+mj-lt"/>
        </a:defRPr>
      </a:lvl9pPr>
    </p:titleStyle>
    <p:bodyStyle>
      <a:lvl1pPr marL="192881" indent="-192881" algn="l" rtl="0" eaLnBrk="1" fontAlgn="base" hangingPunct="1">
        <a:spcBef>
          <a:spcPct val="20000"/>
        </a:spcBef>
        <a:spcAft>
          <a:spcPct val="0"/>
        </a:spcAft>
        <a:buChar char="•"/>
        <a:defRPr sz="1800">
          <a:solidFill>
            <a:schemeClr val="tx1"/>
          </a:solidFill>
          <a:latin typeface="+mn-lt"/>
          <a:ea typeface="+mn-ea"/>
          <a:cs typeface="+mn-cs"/>
        </a:defRPr>
      </a:lvl1pPr>
      <a:lvl2pPr marL="417910" indent="-160735" algn="l" rtl="0" eaLnBrk="1" fontAlgn="base" hangingPunct="1">
        <a:spcBef>
          <a:spcPct val="20000"/>
        </a:spcBef>
        <a:spcAft>
          <a:spcPct val="0"/>
        </a:spcAft>
        <a:buChar char="–"/>
        <a:defRPr sz="1575">
          <a:solidFill>
            <a:schemeClr val="tx1"/>
          </a:solidFill>
          <a:latin typeface="+mn-lt"/>
        </a:defRPr>
      </a:lvl2pPr>
      <a:lvl3pPr marL="642938" indent="-128588" algn="l" rtl="0" eaLnBrk="1" fontAlgn="base" hangingPunct="1">
        <a:spcBef>
          <a:spcPct val="20000"/>
        </a:spcBef>
        <a:spcAft>
          <a:spcPct val="0"/>
        </a:spcAft>
        <a:buChar char="•"/>
        <a:defRPr sz="1350">
          <a:solidFill>
            <a:schemeClr val="tx1"/>
          </a:solidFill>
          <a:latin typeface="+mn-lt"/>
        </a:defRPr>
      </a:lvl3pPr>
      <a:lvl4pPr marL="900113" indent="-128588" algn="l" rtl="0" eaLnBrk="1" fontAlgn="base" hangingPunct="1">
        <a:spcBef>
          <a:spcPct val="20000"/>
        </a:spcBef>
        <a:spcAft>
          <a:spcPct val="0"/>
        </a:spcAft>
        <a:buChar char="–"/>
        <a:defRPr sz="1125">
          <a:solidFill>
            <a:schemeClr val="tx1"/>
          </a:solidFill>
          <a:latin typeface="+mn-lt"/>
        </a:defRPr>
      </a:lvl4pPr>
      <a:lvl5pPr marL="1157288" indent="-128588" algn="l" rtl="0" eaLnBrk="1" fontAlgn="base" hangingPunct="1">
        <a:spcBef>
          <a:spcPct val="20000"/>
        </a:spcBef>
        <a:spcAft>
          <a:spcPct val="0"/>
        </a:spcAft>
        <a:buChar char="»"/>
        <a:defRPr sz="1125">
          <a:solidFill>
            <a:schemeClr val="tx1"/>
          </a:solidFill>
          <a:latin typeface="+mn-lt"/>
        </a:defRPr>
      </a:lvl5pPr>
      <a:lvl6pPr marL="1414463" indent="-128588" algn="l" rtl="0" eaLnBrk="1" fontAlgn="base" hangingPunct="1">
        <a:spcBef>
          <a:spcPct val="20000"/>
        </a:spcBef>
        <a:spcAft>
          <a:spcPct val="0"/>
        </a:spcAft>
        <a:buChar char="»"/>
        <a:defRPr sz="1125">
          <a:solidFill>
            <a:schemeClr val="tx1"/>
          </a:solidFill>
          <a:latin typeface="+mn-lt"/>
        </a:defRPr>
      </a:lvl6pPr>
      <a:lvl7pPr marL="1671638" indent="-128588" algn="l" rtl="0" eaLnBrk="1" fontAlgn="base" hangingPunct="1">
        <a:spcBef>
          <a:spcPct val="20000"/>
        </a:spcBef>
        <a:spcAft>
          <a:spcPct val="0"/>
        </a:spcAft>
        <a:buChar char="»"/>
        <a:defRPr sz="1125">
          <a:solidFill>
            <a:schemeClr val="tx1"/>
          </a:solidFill>
          <a:latin typeface="+mn-lt"/>
        </a:defRPr>
      </a:lvl7pPr>
      <a:lvl8pPr marL="1928813" indent="-128588" algn="l" rtl="0" eaLnBrk="1" fontAlgn="base" hangingPunct="1">
        <a:spcBef>
          <a:spcPct val="20000"/>
        </a:spcBef>
        <a:spcAft>
          <a:spcPct val="0"/>
        </a:spcAft>
        <a:buChar char="»"/>
        <a:defRPr sz="1125">
          <a:solidFill>
            <a:schemeClr val="tx1"/>
          </a:solidFill>
          <a:latin typeface="+mn-lt"/>
        </a:defRPr>
      </a:lvl8pPr>
      <a:lvl9pPr marL="2185988" indent="-128588" algn="l" rtl="0" eaLnBrk="1" fontAlgn="base" hangingPunct="1">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wrap="square" rtlCol="0" anchor="b">
            <a:normAutofit/>
          </a:bodyPr>
          <a:lstStyle/>
          <a:p>
            <a:pPr rtl="0"/>
            <a:r>
              <a:rPr lang="en-GB" sz="4800" dirty="0"/>
              <a:t>Frequency Response Functions with Power PMAC</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rtlCol="0">
            <a:normAutofit fontScale="32500" lnSpcReduction="20000"/>
          </a:bodyPr>
          <a:lstStyle/>
          <a:p>
            <a:r>
              <a:rPr lang="en-GB" sz="8000" dirty="0">
                <a:latin typeface="+mj-lt"/>
                <a:cs typeface="+mn-cs"/>
              </a:rPr>
              <a:t>2023 MOCRAF Workshop,</a:t>
            </a:r>
          </a:p>
          <a:p>
            <a:r>
              <a:rPr lang="en-GB" sz="8000" dirty="0">
                <a:latin typeface="+mj-lt"/>
                <a:cs typeface="+mn-cs"/>
              </a:rPr>
              <a:t>ICALEPCS conference </a:t>
            </a:r>
          </a:p>
          <a:p>
            <a:pPr rtl="0"/>
            <a:endParaRPr lang="en-GB" sz="8000" dirty="0">
              <a:latin typeface="+mj-lt"/>
            </a:endParaRPr>
          </a:p>
          <a:p>
            <a:pPr rtl="0"/>
            <a:r>
              <a:rPr lang="en-GB" sz="8000" dirty="0">
                <a:latin typeface="+mj-lt"/>
              </a:rPr>
              <a:t>Brett Sing Gen</a:t>
            </a:r>
          </a:p>
          <a:p>
            <a:pPr rtl="0"/>
            <a:r>
              <a:rPr lang="en-GB" sz="8000" dirty="0">
                <a:latin typeface="+mj-lt"/>
              </a:rPr>
              <a:t>Diamond Light Source</a:t>
            </a:r>
          </a:p>
          <a:p>
            <a:pPr rtl="0"/>
            <a:endParaRPr lang="en-GB"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6090-3C06-F6E5-7886-0DC5BE2F01AA}"/>
              </a:ext>
            </a:extLst>
          </p:cNvPr>
          <p:cNvSpPr>
            <a:spLocks noGrp="1"/>
          </p:cNvSpPr>
          <p:nvPr>
            <p:ph type="title"/>
          </p:nvPr>
        </p:nvSpPr>
        <p:spPr/>
        <p:txBody>
          <a:bodyPr/>
          <a:lstStyle/>
          <a:p>
            <a:r>
              <a:rPr lang="en-GB" dirty="0"/>
              <a:t>Process (Steps)</a:t>
            </a:r>
          </a:p>
        </p:txBody>
      </p:sp>
      <p:graphicFrame>
        <p:nvGraphicFramePr>
          <p:cNvPr id="3" name="Content Placeholder 2">
            <a:extLst>
              <a:ext uri="{FF2B5EF4-FFF2-40B4-BE49-F238E27FC236}">
                <a16:creationId xmlns:a16="http://schemas.microsoft.com/office/drawing/2014/main" id="{8D9E29AF-EAF4-28BA-4D6C-191A23A498A0}"/>
              </a:ext>
            </a:extLst>
          </p:cNvPr>
          <p:cNvGraphicFramePr>
            <a:graphicFrameLocks/>
          </p:cNvGraphicFramePr>
          <p:nvPr>
            <p:extLst>
              <p:ext uri="{D42A27DB-BD31-4B8C-83A1-F6EECF244321}">
                <p14:modId xmlns:p14="http://schemas.microsoft.com/office/powerpoint/2010/main" val="1107417368"/>
              </p:ext>
            </p:extLst>
          </p:nvPr>
        </p:nvGraphicFramePr>
        <p:xfrm>
          <a:off x="838200" y="1709760"/>
          <a:ext cx="10515600" cy="195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C8DD59C6-9F9D-8188-FA7F-8270FB08D422}"/>
              </a:ext>
            </a:extLst>
          </p:cNvPr>
          <p:cNvGraphicFramePr>
            <a:graphicFrameLocks/>
          </p:cNvGraphicFramePr>
          <p:nvPr>
            <p:extLst>
              <p:ext uri="{D42A27DB-BD31-4B8C-83A1-F6EECF244321}">
                <p14:modId xmlns:p14="http://schemas.microsoft.com/office/powerpoint/2010/main" val="2618533937"/>
              </p:ext>
            </p:extLst>
          </p:nvPr>
        </p:nvGraphicFramePr>
        <p:xfrm>
          <a:off x="838200" y="3867325"/>
          <a:ext cx="10515600" cy="19562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087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en-GB" dirty="0"/>
              <a:t>3.3) Design Excitation Signal</a:t>
            </a:r>
          </a:p>
        </p:txBody>
      </p:sp>
      <p:sp>
        <p:nvSpPr>
          <p:cNvPr id="3" name="Content Placeholder 2">
            <a:extLst>
              <a:ext uri="{FF2B5EF4-FFF2-40B4-BE49-F238E27FC236}">
                <a16:creationId xmlns:a16="http://schemas.microsoft.com/office/drawing/2014/main" id="{9690DD92-E0C6-87DC-9DC6-A0F8069D6524}"/>
              </a:ext>
            </a:extLst>
          </p:cNvPr>
          <p:cNvSpPr>
            <a:spLocks noGrp="1"/>
          </p:cNvSpPr>
          <p:nvPr>
            <p:ph idx="1"/>
          </p:nvPr>
        </p:nvSpPr>
        <p:spPr>
          <a:xfrm>
            <a:off x="609600" y="1908000"/>
            <a:ext cx="10972800" cy="4218168"/>
          </a:xfrm>
        </p:spPr>
        <p:txBody>
          <a:bodyPr>
            <a:normAutofit/>
          </a:bodyPr>
          <a:lstStyle/>
          <a:p>
            <a:r>
              <a:rPr lang="en-GB" dirty="0"/>
              <a:t>Linear approximation of overall system with nonlinearities and noise</a:t>
            </a:r>
          </a:p>
          <a:p>
            <a:r>
              <a:rPr lang="en-GB" dirty="0"/>
              <a:t>Operating point –&gt; normal operation motion; velocities and accelerations</a:t>
            </a:r>
          </a:p>
          <a:p>
            <a:r>
              <a:rPr lang="en-GB" dirty="0"/>
              <a:t>RMS, DC bias, time constraints</a:t>
            </a:r>
          </a:p>
          <a:p>
            <a:r>
              <a:rPr lang="en-GB" dirty="0"/>
              <a:t>Sampling frequency, computation and memory constraints</a:t>
            </a:r>
          </a:p>
          <a:p>
            <a:r>
              <a:rPr lang="en-GB" dirty="0"/>
              <a:t>Random Phase, </a:t>
            </a:r>
            <a:r>
              <a:rPr lang="en-GB" dirty="0" err="1"/>
              <a:t>Multisine</a:t>
            </a:r>
            <a:r>
              <a:rPr lang="en-GB" dirty="0"/>
              <a:t> made of odd harmonic frequencies:</a:t>
            </a:r>
          </a:p>
          <a:p>
            <a:pPr lvl="1"/>
            <a:r>
              <a:rPr lang="en-GB" dirty="0"/>
              <a:t>Periods, realisations, crest factor minimisation</a:t>
            </a:r>
          </a:p>
        </p:txBody>
      </p:sp>
      <p:pic>
        <p:nvPicPr>
          <p:cNvPr id="5" name="Picture 4">
            <a:extLst>
              <a:ext uri="{FF2B5EF4-FFF2-40B4-BE49-F238E27FC236}">
                <a16:creationId xmlns:a16="http://schemas.microsoft.com/office/drawing/2014/main" id="{88111099-CD43-E39E-D350-98841374FFCF}"/>
              </a:ext>
            </a:extLst>
          </p:cNvPr>
          <p:cNvPicPr>
            <a:picLocks noChangeAspect="1"/>
          </p:cNvPicPr>
          <p:nvPr/>
        </p:nvPicPr>
        <p:blipFill>
          <a:blip r:embed="rId3"/>
          <a:stretch>
            <a:fillRect/>
          </a:stretch>
        </p:blipFill>
        <p:spPr>
          <a:xfrm>
            <a:off x="7752277" y="0"/>
            <a:ext cx="4439723" cy="1800000"/>
          </a:xfrm>
          <a:prstGeom prst="rect">
            <a:avLst/>
          </a:prstGeom>
        </p:spPr>
      </p:pic>
    </p:spTree>
    <p:extLst>
      <p:ext uri="{BB962C8B-B14F-4D97-AF65-F5344CB8AC3E}">
        <p14:creationId xmlns:p14="http://schemas.microsoft.com/office/powerpoint/2010/main" val="392795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C6DA-EED9-AC34-0717-1836B1F0F225}"/>
              </a:ext>
            </a:extLst>
          </p:cNvPr>
          <p:cNvSpPr>
            <a:spLocks noGrp="1"/>
          </p:cNvSpPr>
          <p:nvPr>
            <p:ph type="title"/>
          </p:nvPr>
        </p:nvSpPr>
        <p:spPr/>
        <p:txBody>
          <a:bodyPr/>
          <a:lstStyle/>
          <a:p>
            <a:r>
              <a:rPr lang="en-GB" dirty="0"/>
              <a:t>3.4) Configure Power PMAC</a:t>
            </a:r>
          </a:p>
        </p:txBody>
      </p:sp>
      <p:sp>
        <p:nvSpPr>
          <p:cNvPr id="3" name="Content Placeholder 2">
            <a:extLst>
              <a:ext uri="{FF2B5EF4-FFF2-40B4-BE49-F238E27FC236}">
                <a16:creationId xmlns:a16="http://schemas.microsoft.com/office/drawing/2014/main" id="{140C5B50-84B7-4461-0088-109D3005B325}"/>
              </a:ext>
            </a:extLst>
          </p:cNvPr>
          <p:cNvSpPr>
            <a:spLocks noGrp="1"/>
          </p:cNvSpPr>
          <p:nvPr>
            <p:ph idx="1"/>
          </p:nvPr>
        </p:nvSpPr>
        <p:spPr>
          <a:xfrm>
            <a:off x="609600" y="1909489"/>
            <a:ext cx="10972800" cy="4216679"/>
          </a:xfrm>
        </p:spPr>
        <p:txBody>
          <a:bodyPr>
            <a:normAutofit/>
          </a:bodyPr>
          <a:lstStyle/>
          <a:p>
            <a:r>
              <a:rPr lang="en-GB" dirty="0"/>
              <a:t>User-written servo C routine</a:t>
            </a:r>
          </a:p>
          <a:p>
            <a:r>
              <a:rPr lang="en-GB" dirty="0"/>
              <a:t>Servo frequency of 5 </a:t>
            </a:r>
            <a:r>
              <a:rPr lang="en-GB" dirty="0" err="1"/>
              <a:t>KHz</a:t>
            </a:r>
            <a:r>
              <a:rPr lang="en-GB" dirty="0"/>
              <a:t> meant maximum frequency of 500 Hz</a:t>
            </a:r>
          </a:p>
          <a:p>
            <a:r>
              <a:rPr lang="en-GB" dirty="0"/>
              <a:t>Configure for gathering and storing data</a:t>
            </a:r>
          </a:p>
        </p:txBody>
      </p:sp>
      <p:pic>
        <p:nvPicPr>
          <p:cNvPr id="5" name="Picture 4">
            <a:extLst>
              <a:ext uri="{FF2B5EF4-FFF2-40B4-BE49-F238E27FC236}">
                <a16:creationId xmlns:a16="http://schemas.microsoft.com/office/drawing/2014/main" id="{1E5C8729-3E2A-AF49-EA4D-56808410670D}"/>
              </a:ext>
            </a:extLst>
          </p:cNvPr>
          <p:cNvPicPr>
            <a:picLocks noChangeAspect="1"/>
          </p:cNvPicPr>
          <p:nvPr/>
        </p:nvPicPr>
        <p:blipFill>
          <a:blip r:embed="rId3"/>
          <a:stretch>
            <a:fillRect/>
          </a:stretch>
        </p:blipFill>
        <p:spPr>
          <a:xfrm>
            <a:off x="7764000" y="0"/>
            <a:ext cx="4428000" cy="1831563"/>
          </a:xfrm>
          <a:prstGeom prst="rect">
            <a:avLst/>
          </a:prstGeom>
        </p:spPr>
      </p:pic>
    </p:spTree>
    <p:extLst>
      <p:ext uri="{BB962C8B-B14F-4D97-AF65-F5344CB8AC3E}">
        <p14:creationId xmlns:p14="http://schemas.microsoft.com/office/powerpoint/2010/main" val="43253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4271-10BE-9710-5489-A711E69E3086}"/>
              </a:ext>
            </a:extLst>
          </p:cNvPr>
          <p:cNvSpPr>
            <a:spLocks noGrp="1"/>
          </p:cNvSpPr>
          <p:nvPr>
            <p:ph type="title"/>
          </p:nvPr>
        </p:nvSpPr>
        <p:spPr/>
        <p:txBody>
          <a:bodyPr/>
          <a:lstStyle/>
          <a:p>
            <a:r>
              <a:rPr lang="en-GB" sz="4800" dirty="0"/>
              <a:t>3.5) Setup Programs</a:t>
            </a:r>
            <a:endParaRPr lang="en-GB" dirty="0"/>
          </a:p>
        </p:txBody>
      </p:sp>
      <p:graphicFrame>
        <p:nvGraphicFramePr>
          <p:cNvPr id="8" name="Content Placeholder 2">
            <a:extLst>
              <a:ext uri="{FF2B5EF4-FFF2-40B4-BE49-F238E27FC236}">
                <a16:creationId xmlns:a16="http://schemas.microsoft.com/office/drawing/2014/main" id="{5CDD6144-1A45-6064-5785-3282BB7403A7}"/>
              </a:ext>
            </a:extLst>
          </p:cNvPr>
          <p:cNvGraphicFramePr>
            <a:graphicFrameLocks noGrp="1"/>
          </p:cNvGraphicFramePr>
          <p:nvPr>
            <p:ph idx="1"/>
            <p:extLst>
              <p:ext uri="{D42A27DB-BD31-4B8C-83A1-F6EECF244321}">
                <p14:modId xmlns:p14="http://schemas.microsoft.com/office/powerpoint/2010/main" val="468787231"/>
              </p:ext>
            </p:extLst>
          </p:nvPr>
        </p:nvGraphicFramePr>
        <p:xfrm>
          <a:off x="4286250" y="1888024"/>
          <a:ext cx="7296149" cy="4253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2">
            <a:extLst>
              <a:ext uri="{FF2B5EF4-FFF2-40B4-BE49-F238E27FC236}">
                <a16:creationId xmlns:a16="http://schemas.microsoft.com/office/drawing/2014/main" id="{9A4F4F15-864B-3606-9301-1CA5B5D92D1D}"/>
              </a:ext>
            </a:extLst>
          </p:cNvPr>
          <p:cNvGraphicFramePr>
            <a:graphicFrameLocks/>
          </p:cNvGraphicFramePr>
          <p:nvPr>
            <p:extLst>
              <p:ext uri="{D42A27DB-BD31-4B8C-83A1-F6EECF244321}">
                <p14:modId xmlns:p14="http://schemas.microsoft.com/office/powerpoint/2010/main" val="858118057"/>
              </p:ext>
            </p:extLst>
          </p:nvPr>
        </p:nvGraphicFramePr>
        <p:xfrm>
          <a:off x="375165" y="1944010"/>
          <a:ext cx="3448440" cy="41974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7" name="Straight Arrow Connector 16">
            <a:extLst>
              <a:ext uri="{FF2B5EF4-FFF2-40B4-BE49-F238E27FC236}">
                <a16:creationId xmlns:a16="http://schemas.microsoft.com/office/drawing/2014/main" id="{F001ABE8-0880-09EA-7D1E-3DEE40939E77}"/>
              </a:ext>
            </a:extLst>
          </p:cNvPr>
          <p:cNvCxnSpPr>
            <a:cxnSpLocks/>
          </p:cNvCxnSpPr>
          <p:nvPr/>
        </p:nvCxnSpPr>
        <p:spPr>
          <a:xfrm>
            <a:off x="3837213" y="2454738"/>
            <a:ext cx="44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8F6483C-BAC7-74B9-AF9E-656B0BC4777D}"/>
              </a:ext>
            </a:extLst>
          </p:cNvPr>
          <p:cNvCxnSpPr>
            <a:cxnSpLocks/>
          </p:cNvCxnSpPr>
          <p:nvPr/>
        </p:nvCxnSpPr>
        <p:spPr>
          <a:xfrm>
            <a:off x="3830408" y="3483439"/>
            <a:ext cx="44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85D1EA0-906B-E43A-7B16-5F9229828C29}"/>
              </a:ext>
            </a:extLst>
          </p:cNvPr>
          <p:cNvCxnSpPr>
            <a:cxnSpLocks/>
          </p:cNvCxnSpPr>
          <p:nvPr/>
        </p:nvCxnSpPr>
        <p:spPr>
          <a:xfrm>
            <a:off x="3837212" y="4495416"/>
            <a:ext cx="44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F866A9B-05EC-8945-3AB0-0233BAB6110E}"/>
              </a:ext>
            </a:extLst>
          </p:cNvPr>
          <p:cNvCxnSpPr>
            <a:cxnSpLocks/>
          </p:cNvCxnSpPr>
          <p:nvPr/>
        </p:nvCxnSpPr>
        <p:spPr>
          <a:xfrm>
            <a:off x="3839933" y="5609262"/>
            <a:ext cx="44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F64536AB-1132-DFF9-4927-6E4498370178}"/>
              </a:ext>
            </a:extLst>
          </p:cNvPr>
          <p:cNvPicPr>
            <a:picLocks noChangeAspect="1"/>
          </p:cNvPicPr>
          <p:nvPr/>
        </p:nvPicPr>
        <p:blipFill>
          <a:blip r:embed="rId13"/>
          <a:stretch>
            <a:fillRect/>
          </a:stretch>
        </p:blipFill>
        <p:spPr>
          <a:xfrm>
            <a:off x="7768551" y="22364"/>
            <a:ext cx="4423449" cy="1800000"/>
          </a:xfrm>
          <a:prstGeom prst="rect">
            <a:avLst/>
          </a:prstGeom>
        </p:spPr>
      </p:pic>
    </p:spTree>
    <p:extLst>
      <p:ext uri="{BB962C8B-B14F-4D97-AF65-F5344CB8AC3E}">
        <p14:creationId xmlns:p14="http://schemas.microsoft.com/office/powerpoint/2010/main" val="424334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04076-6BB3-7B60-8E12-E7D6A85DDEEC}"/>
              </a:ext>
            </a:extLst>
          </p:cNvPr>
          <p:cNvPicPr>
            <a:picLocks noChangeAspect="1"/>
          </p:cNvPicPr>
          <p:nvPr/>
        </p:nvPicPr>
        <p:blipFill>
          <a:blip r:embed="rId3"/>
          <a:stretch>
            <a:fillRect/>
          </a:stretch>
        </p:blipFill>
        <p:spPr>
          <a:xfrm>
            <a:off x="648070" y="292964"/>
            <a:ext cx="11047845" cy="5709245"/>
          </a:xfrm>
          <a:prstGeom prst="rect">
            <a:avLst/>
          </a:prstGeom>
          <a:ln w="12700">
            <a:solidFill>
              <a:schemeClr val="tx1"/>
            </a:solidFill>
          </a:ln>
        </p:spPr>
      </p:pic>
    </p:spTree>
    <p:extLst>
      <p:ext uri="{BB962C8B-B14F-4D97-AF65-F5344CB8AC3E}">
        <p14:creationId xmlns:p14="http://schemas.microsoft.com/office/powerpoint/2010/main" val="18596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52B-3180-988E-8708-F81FF207D558}"/>
              </a:ext>
            </a:extLst>
          </p:cNvPr>
          <p:cNvSpPr>
            <a:spLocks noGrp="1"/>
          </p:cNvSpPr>
          <p:nvPr>
            <p:ph type="title"/>
          </p:nvPr>
        </p:nvSpPr>
        <p:spPr/>
        <p:txBody>
          <a:bodyPr/>
          <a:lstStyle/>
          <a:p>
            <a:r>
              <a:rPr lang="en-GB" dirty="0"/>
              <a:t>Controller design, implementation and validation in the frequency domain</a:t>
            </a:r>
          </a:p>
        </p:txBody>
      </p:sp>
      <p:sp>
        <p:nvSpPr>
          <p:cNvPr id="3" name="Text Placeholder 2">
            <a:extLst>
              <a:ext uri="{FF2B5EF4-FFF2-40B4-BE49-F238E27FC236}">
                <a16:creationId xmlns:a16="http://schemas.microsoft.com/office/drawing/2014/main" id="{DB4389C1-6945-D204-E591-5A23F4E53F44}"/>
              </a:ext>
            </a:extLst>
          </p:cNvPr>
          <p:cNvSpPr>
            <a:spLocks noGrp="1"/>
          </p:cNvSpPr>
          <p:nvPr>
            <p:ph type="body" idx="1"/>
          </p:nvPr>
        </p:nvSpPr>
        <p:spPr/>
        <p:txBody>
          <a:bodyPr/>
          <a:lstStyle/>
          <a:p>
            <a:r>
              <a:rPr lang="en-GB" dirty="0"/>
              <a:t>Using an FRF: Controller</a:t>
            </a:r>
          </a:p>
        </p:txBody>
      </p:sp>
    </p:spTree>
    <p:extLst>
      <p:ext uri="{BB962C8B-B14F-4D97-AF65-F5344CB8AC3E}">
        <p14:creationId xmlns:p14="http://schemas.microsoft.com/office/powerpoint/2010/main" val="194852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2D3B-D9EC-31B6-5AE1-8B68CF0D0490}"/>
              </a:ext>
            </a:extLst>
          </p:cNvPr>
          <p:cNvSpPr>
            <a:spLocks noGrp="1"/>
          </p:cNvSpPr>
          <p:nvPr>
            <p:ph type="title"/>
          </p:nvPr>
        </p:nvSpPr>
        <p:spPr/>
        <p:txBody>
          <a:bodyPr/>
          <a:lstStyle/>
          <a:p>
            <a:r>
              <a:rPr lang="en-GB" dirty="0"/>
              <a:t>Controller (Design)</a:t>
            </a:r>
          </a:p>
        </p:txBody>
      </p:sp>
      <p:sp>
        <p:nvSpPr>
          <p:cNvPr id="3" name="Content Placeholder 2">
            <a:extLst>
              <a:ext uri="{FF2B5EF4-FFF2-40B4-BE49-F238E27FC236}">
                <a16:creationId xmlns:a16="http://schemas.microsoft.com/office/drawing/2014/main" id="{E0A6E447-D647-8D6C-60A0-03F0F53813AE}"/>
              </a:ext>
            </a:extLst>
          </p:cNvPr>
          <p:cNvSpPr>
            <a:spLocks noGrp="1"/>
          </p:cNvSpPr>
          <p:nvPr>
            <p:ph idx="1"/>
          </p:nvPr>
        </p:nvSpPr>
        <p:spPr/>
        <p:txBody>
          <a:bodyPr/>
          <a:lstStyle/>
          <a:p>
            <a:r>
              <a:rPr lang="en-GB" dirty="0"/>
              <a:t>Use FRF to design controller</a:t>
            </a:r>
          </a:p>
          <a:p>
            <a:r>
              <a:rPr lang="en-GB" dirty="0"/>
              <a:t>Import FRF into </a:t>
            </a:r>
            <a:r>
              <a:rPr lang="en-GB" dirty="0" err="1"/>
              <a:t>ShapeIt</a:t>
            </a:r>
            <a:r>
              <a:rPr lang="en-GB" dirty="0"/>
              <a:t>© and design controller</a:t>
            </a:r>
          </a:p>
          <a:p>
            <a:r>
              <a:rPr lang="en-GB" dirty="0"/>
              <a:t>Export the designed controller to </a:t>
            </a:r>
            <a:r>
              <a:rPr lang="en-GB" dirty="0" err="1"/>
              <a:t>Matlab</a:t>
            </a:r>
            <a:r>
              <a:rPr lang="en-GB" dirty="0"/>
              <a:t>© </a:t>
            </a:r>
          </a:p>
          <a:p>
            <a:r>
              <a:rPr lang="en-GB" dirty="0"/>
              <a:t>Convert to the digital domain</a:t>
            </a:r>
          </a:p>
          <a:p>
            <a:r>
              <a:rPr lang="en-GB" dirty="0"/>
              <a:t>Calculate the polynomial coefficients</a:t>
            </a:r>
          </a:p>
        </p:txBody>
      </p:sp>
      <p:sp>
        <p:nvSpPr>
          <p:cNvPr id="7" name="TextBox 6">
            <a:extLst>
              <a:ext uri="{FF2B5EF4-FFF2-40B4-BE49-F238E27FC236}">
                <a16:creationId xmlns:a16="http://schemas.microsoft.com/office/drawing/2014/main" id="{945F9AE6-595A-D5B0-5CD7-602E581C8C82}"/>
              </a:ext>
            </a:extLst>
          </p:cNvPr>
          <p:cNvSpPr txBox="1"/>
          <p:nvPr/>
        </p:nvSpPr>
        <p:spPr>
          <a:xfrm>
            <a:off x="3163078" y="4223825"/>
            <a:ext cx="8120622" cy="1384995"/>
          </a:xfrm>
          <a:prstGeom prst="rect">
            <a:avLst/>
          </a:prstGeom>
          <a:noFill/>
        </p:spPr>
        <p:txBody>
          <a:bodyPr wrap="square" rtlCol="0">
            <a:spAutoFit/>
          </a:bodyPr>
          <a:lstStyle/>
          <a:p>
            <a:r>
              <a:rPr lang="en-GB" sz="1400" dirty="0" err="1"/>
              <a:t>ShapeIt</a:t>
            </a:r>
            <a:r>
              <a:rPr lang="en-GB" sz="1400" dirty="0"/>
              <a:t>©: 		2005-2023 DJH </a:t>
            </a:r>
            <a:r>
              <a:rPr lang="en-GB" sz="1400" dirty="0" err="1"/>
              <a:t>Bruijnen</a:t>
            </a:r>
            <a:r>
              <a:rPr lang="en-GB" sz="1400" dirty="0"/>
              <a:t>, G Witvoet; Control Systems Technology, Eindhoven 		University 	of Technology </a:t>
            </a:r>
          </a:p>
          <a:p>
            <a:r>
              <a:rPr lang="en-GB" sz="1400" dirty="0" err="1"/>
              <a:t>ShapeIt</a:t>
            </a:r>
            <a:r>
              <a:rPr lang="en-GB" sz="1400" dirty="0"/>
              <a:t> version: 	0.16</a:t>
            </a:r>
          </a:p>
          <a:p>
            <a:endParaRPr lang="en-GB" sz="1400" dirty="0"/>
          </a:p>
          <a:p>
            <a:r>
              <a:rPr lang="en-GB" sz="1400" dirty="0" err="1"/>
              <a:t>Matlab</a:t>
            </a:r>
            <a:r>
              <a:rPr lang="en-GB" sz="1400" dirty="0"/>
              <a:t>©: 		1994-2023 The MathWorks, Inc. </a:t>
            </a:r>
          </a:p>
          <a:p>
            <a:r>
              <a:rPr lang="en-GB" sz="1400" dirty="0"/>
              <a:t>MATLAB version: 	9.13.0.2105380 (R2022b) Update 2</a:t>
            </a:r>
          </a:p>
        </p:txBody>
      </p:sp>
    </p:spTree>
    <p:extLst>
      <p:ext uri="{BB962C8B-B14F-4D97-AF65-F5344CB8AC3E}">
        <p14:creationId xmlns:p14="http://schemas.microsoft.com/office/powerpoint/2010/main" val="316111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85E6-4273-68B0-476C-8D57CEBAB12A}"/>
              </a:ext>
            </a:extLst>
          </p:cNvPr>
          <p:cNvSpPr>
            <a:spLocks noGrp="1"/>
          </p:cNvSpPr>
          <p:nvPr>
            <p:ph type="title"/>
          </p:nvPr>
        </p:nvSpPr>
        <p:spPr/>
        <p:txBody>
          <a:bodyPr/>
          <a:lstStyle/>
          <a:p>
            <a:r>
              <a:rPr lang="en-GB" dirty="0"/>
              <a:t>Controller (Implementation)</a:t>
            </a:r>
          </a:p>
        </p:txBody>
      </p:sp>
      <p:sp>
        <p:nvSpPr>
          <p:cNvPr id="3" name="Content Placeholder 2">
            <a:extLst>
              <a:ext uri="{FF2B5EF4-FFF2-40B4-BE49-F238E27FC236}">
                <a16:creationId xmlns:a16="http://schemas.microsoft.com/office/drawing/2014/main" id="{298F395A-9DE1-7439-78DE-BC200367DB4E}"/>
              </a:ext>
            </a:extLst>
          </p:cNvPr>
          <p:cNvSpPr>
            <a:spLocks noGrp="1"/>
          </p:cNvSpPr>
          <p:nvPr>
            <p:ph idx="1"/>
          </p:nvPr>
        </p:nvSpPr>
        <p:spPr>
          <a:xfrm>
            <a:off x="609600" y="1911096"/>
            <a:ext cx="4533901" cy="3859742"/>
          </a:xfrm>
        </p:spPr>
        <p:txBody>
          <a:bodyPr/>
          <a:lstStyle/>
          <a:p>
            <a:r>
              <a:rPr lang="en-GB" dirty="0"/>
              <a:t>Digital controller - C(z)/D(z)</a:t>
            </a:r>
          </a:p>
          <a:p>
            <a:r>
              <a:rPr lang="en-GB" dirty="0"/>
              <a:t>Enable higher order polynomials</a:t>
            </a:r>
          </a:p>
          <a:p>
            <a:r>
              <a:rPr lang="en-GB" dirty="0"/>
              <a:t>Do not use other feedback terms</a:t>
            </a:r>
          </a:p>
          <a:p>
            <a:endParaRPr lang="en-GB" dirty="0"/>
          </a:p>
        </p:txBody>
      </p:sp>
      <p:pic>
        <p:nvPicPr>
          <p:cNvPr id="9" name="Content Placeholder 4">
            <a:extLst>
              <a:ext uri="{FF2B5EF4-FFF2-40B4-BE49-F238E27FC236}">
                <a16:creationId xmlns:a16="http://schemas.microsoft.com/office/drawing/2014/main" id="{E0C57C86-56D9-B020-1A49-402F1D1CB84C}"/>
              </a:ext>
            </a:extLst>
          </p:cNvPr>
          <p:cNvPicPr>
            <a:picLocks noChangeAspect="1"/>
          </p:cNvPicPr>
          <p:nvPr/>
        </p:nvPicPr>
        <p:blipFill>
          <a:blip r:embed="rId3"/>
          <a:stretch>
            <a:fillRect/>
          </a:stretch>
        </p:blipFill>
        <p:spPr>
          <a:xfrm>
            <a:off x="5527220" y="1563083"/>
            <a:ext cx="6055179" cy="4111948"/>
          </a:xfrm>
          <a:prstGeom prst="rect">
            <a:avLst/>
          </a:prstGeom>
        </p:spPr>
      </p:pic>
      <p:grpSp>
        <p:nvGrpSpPr>
          <p:cNvPr id="20" name="Group 19">
            <a:extLst>
              <a:ext uri="{FF2B5EF4-FFF2-40B4-BE49-F238E27FC236}">
                <a16:creationId xmlns:a16="http://schemas.microsoft.com/office/drawing/2014/main" id="{39FB2DB7-9F05-D19D-9390-82AEF9369C2B}"/>
              </a:ext>
            </a:extLst>
          </p:cNvPr>
          <p:cNvGrpSpPr/>
          <p:nvPr/>
        </p:nvGrpSpPr>
        <p:grpSpPr>
          <a:xfrm>
            <a:off x="3859960" y="3205062"/>
            <a:ext cx="4451465" cy="1369453"/>
            <a:chOff x="3738659" y="3317032"/>
            <a:chExt cx="4451465" cy="1369453"/>
          </a:xfrm>
        </p:grpSpPr>
        <p:sp>
          <p:nvSpPr>
            <p:cNvPr id="7" name="Oval 6">
              <a:extLst>
                <a:ext uri="{FF2B5EF4-FFF2-40B4-BE49-F238E27FC236}">
                  <a16:creationId xmlns:a16="http://schemas.microsoft.com/office/drawing/2014/main" id="{55905D31-88D4-B53D-A7C6-B6163C60A606}"/>
                </a:ext>
              </a:extLst>
            </p:cNvPr>
            <p:cNvSpPr/>
            <p:nvPr/>
          </p:nvSpPr>
          <p:spPr bwMode="auto">
            <a:xfrm>
              <a:off x="7205385" y="3317032"/>
              <a:ext cx="984739" cy="67646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cxnSp>
          <p:nvCxnSpPr>
            <p:cNvPr id="10" name="Straight Arrow Connector 9">
              <a:extLst>
                <a:ext uri="{FF2B5EF4-FFF2-40B4-BE49-F238E27FC236}">
                  <a16:creationId xmlns:a16="http://schemas.microsoft.com/office/drawing/2014/main" id="{6473C084-7E6C-1811-C6F6-73656E90C3C2}"/>
                </a:ext>
              </a:extLst>
            </p:cNvPr>
            <p:cNvCxnSpPr>
              <a:endCxn id="7" idx="3"/>
            </p:cNvCxnSpPr>
            <p:nvPr/>
          </p:nvCxnSpPr>
          <p:spPr bwMode="auto">
            <a:xfrm flipV="1">
              <a:off x="5458408" y="3894434"/>
              <a:ext cx="1891189" cy="497246"/>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F63CEFD1-D0A5-763E-CBE9-AD8BDF1AC56D}"/>
                </a:ext>
              </a:extLst>
            </p:cNvPr>
            <p:cNvSpPr txBox="1"/>
            <p:nvPr/>
          </p:nvSpPr>
          <p:spPr>
            <a:xfrm>
              <a:off x="3738659" y="4040154"/>
              <a:ext cx="1735494" cy="646331"/>
            </a:xfrm>
            <a:prstGeom prst="rect">
              <a:avLst/>
            </a:prstGeom>
            <a:noFill/>
            <a:ln w="57150">
              <a:solidFill>
                <a:srgbClr val="FF0000"/>
              </a:solidFill>
            </a:ln>
          </p:spPr>
          <p:txBody>
            <a:bodyPr wrap="square" rtlCol="0">
              <a:spAutoFit/>
            </a:bodyPr>
            <a:lstStyle/>
            <a:p>
              <a:r>
                <a:rPr lang="en-GB" dirty="0">
                  <a:solidFill>
                    <a:srgbClr val="FF0000"/>
                  </a:solidFill>
                </a:rPr>
                <a:t>Implement controller here</a:t>
              </a:r>
            </a:p>
          </p:txBody>
        </p:sp>
      </p:grpSp>
    </p:spTree>
    <p:extLst>
      <p:ext uri="{BB962C8B-B14F-4D97-AF65-F5344CB8AC3E}">
        <p14:creationId xmlns:p14="http://schemas.microsoft.com/office/powerpoint/2010/main" val="306381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8AC5F-1622-179C-0BC6-306D02D11F01}"/>
              </a:ext>
            </a:extLst>
          </p:cNvPr>
          <p:cNvPicPr>
            <a:picLocks noChangeAspect="1"/>
          </p:cNvPicPr>
          <p:nvPr/>
        </p:nvPicPr>
        <p:blipFill>
          <a:blip r:embed="rId3"/>
          <a:stretch>
            <a:fillRect/>
          </a:stretch>
        </p:blipFill>
        <p:spPr>
          <a:xfrm>
            <a:off x="301217" y="1667434"/>
            <a:ext cx="3702166" cy="4319275"/>
          </a:xfrm>
          <a:prstGeom prst="rect">
            <a:avLst/>
          </a:prstGeom>
          <a:ln w="12700">
            <a:solidFill>
              <a:schemeClr val="tx1"/>
            </a:solidFill>
          </a:ln>
        </p:spPr>
      </p:pic>
      <p:pic>
        <p:nvPicPr>
          <p:cNvPr id="6" name="Picture 5">
            <a:extLst>
              <a:ext uri="{FF2B5EF4-FFF2-40B4-BE49-F238E27FC236}">
                <a16:creationId xmlns:a16="http://schemas.microsoft.com/office/drawing/2014/main" id="{965E55DC-4A09-6999-E8B4-6B6FF8D4A389}"/>
              </a:ext>
            </a:extLst>
          </p:cNvPr>
          <p:cNvPicPr>
            <a:picLocks noChangeAspect="1"/>
          </p:cNvPicPr>
          <p:nvPr/>
        </p:nvPicPr>
        <p:blipFill>
          <a:blip r:embed="rId4"/>
          <a:stretch>
            <a:fillRect/>
          </a:stretch>
        </p:blipFill>
        <p:spPr>
          <a:xfrm>
            <a:off x="4244917" y="1667434"/>
            <a:ext cx="3702165" cy="4319276"/>
          </a:xfrm>
          <a:prstGeom prst="rect">
            <a:avLst/>
          </a:prstGeom>
          <a:ln w="12700">
            <a:solidFill>
              <a:schemeClr val="tx1"/>
            </a:solidFill>
          </a:ln>
        </p:spPr>
      </p:pic>
      <p:pic>
        <p:nvPicPr>
          <p:cNvPr id="9" name="Picture 8">
            <a:extLst>
              <a:ext uri="{FF2B5EF4-FFF2-40B4-BE49-F238E27FC236}">
                <a16:creationId xmlns:a16="http://schemas.microsoft.com/office/drawing/2014/main" id="{25DEEEFF-0686-4820-E393-7ED765129BFB}"/>
              </a:ext>
            </a:extLst>
          </p:cNvPr>
          <p:cNvPicPr>
            <a:picLocks noChangeAspect="1"/>
          </p:cNvPicPr>
          <p:nvPr/>
        </p:nvPicPr>
        <p:blipFill>
          <a:blip r:embed="rId5"/>
          <a:stretch>
            <a:fillRect/>
          </a:stretch>
        </p:blipFill>
        <p:spPr>
          <a:xfrm>
            <a:off x="8188618" y="1667434"/>
            <a:ext cx="3702165" cy="4319277"/>
          </a:xfrm>
          <a:prstGeom prst="rect">
            <a:avLst/>
          </a:prstGeom>
          <a:ln w="12700">
            <a:solidFill>
              <a:schemeClr val="tx1"/>
            </a:solidFill>
          </a:ln>
        </p:spPr>
      </p:pic>
      <p:sp>
        <p:nvSpPr>
          <p:cNvPr id="2" name="Title 1">
            <a:extLst>
              <a:ext uri="{FF2B5EF4-FFF2-40B4-BE49-F238E27FC236}">
                <a16:creationId xmlns:a16="http://schemas.microsoft.com/office/drawing/2014/main" id="{89C62182-8E7B-00DE-1C99-1D8BB893FA8E}"/>
              </a:ext>
            </a:extLst>
          </p:cNvPr>
          <p:cNvSpPr>
            <a:spLocks noGrp="1"/>
          </p:cNvSpPr>
          <p:nvPr>
            <p:ph type="title"/>
          </p:nvPr>
        </p:nvSpPr>
        <p:spPr/>
        <p:txBody>
          <a:bodyPr anchor="b"/>
          <a:lstStyle/>
          <a:p>
            <a:r>
              <a:rPr lang="en-GB" dirty="0"/>
              <a:t>Controller (Validation)</a:t>
            </a:r>
          </a:p>
        </p:txBody>
      </p:sp>
    </p:spTree>
    <p:extLst>
      <p:ext uri="{BB962C8B-B14F-4D97-AF65-F5344CB8AC3E}">
        <p14:creationId xmlns:p14="http://schemas.microsoft.com/office/powerpoint/2010/main" val="220711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52B-3180-988E-8708-F81FF207D558}"/>
              </a:ext>
            </a:extLst>
          </p:cNvPr>
          <p:cNvSpPr>
            <a:spLocks noGrp="1"/>
          </p:cNvSpPr>
          <p:nvPr>
            <p:ph type="title"/>
          </p:nvPr>
        </p:nvSpPr>
        <p:spPr/>
        <p:txBody>
          <a:bodyPr/>
          <a:lstStyle/>
          <a:p>
            <a:r>
              <a:rPr lang="en-GB" dirty="0"/>
              <a:t>Work in progress</a:t>
            </a:r>
          </a:p>
        </p:txBody>
      </p:sp>
      <p:sp>
        <p:nvSpPr>
          <p:cNvPr id="3" name="Text Placeholder 2">
            <a:extLst>
              <a:ext uri="{FF2B5EF4-FFF2-40B4-BE49-F238E27FC236}">
                <a16:creationId xmlns:a16="http://schemas.microsoft.com/office/drawing/2014/main" id="{DB4389C1-6945-D204-E591-5A23F4E53F44}"/>
              </a:ext>
            </a:extLst>
          </p:cNvPr>
          <p:cNvSpPr>
            <a:spLocks noGrp="1"/>
          </p:cNvSpPr>
          <p:nvPr>
            <p:ph type="body" idx="1"/>
          </p:nvPr>
        </p:nvSpPr>
        <p:spPr/>
        <p:txBody>
          <a:bodyPr/>
          <a:lstStyle/>
          <a:p>
            <a:r>
              <a:rPr lang="en-GB" dirty="0"/>
              <a:t>Future plans</a:t>
            </a:r>
          </a:p>
        </p:txBody>
      </p:sp>
    </p:spTree>
    <p:extLst>
      <p:ext uri="{BB962C8B-B14F-4D97-AF65-F5344CB8AC3E}">
        <p14:creationId xmlns:p14="http://schemas.microsoft.com/office/powerpoint/2010/main" val="25668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82B2-D44E-5F2C-644D-E5DD39BB7F23}"/>
              </a:ext>
            </a:extLst>
          </p:cNvPr>
          <p:cNvSpPr>
            <a:spLocks noGrp="1"/>
          </p:cNvSpPr>
          <p:nvPr>
            <p:ph type="title"/>
          </p:nvPr>
        </p:nvSpPr>
        <p:spPr/>
        <p:txBody>
          <a:bodyPr>
            <a:normAutofit/>
          </a:bodyPr>
          <a:lstStyle/>
          <a:p>
            <a:r>
              <a:rPr lang="en-GB" dirty="0"/>
              <a:t>Agenda</a:t>
            </a:r>
          </a:p>
        </p:txBody>
      </p:sp>
      <p:graphicFrame>
        <p:nvGraphicFramePr>
          <p:cNvPr id="4" name="Content Placeholder 2">
            <a:extLst>
              <a:ext uri="{FF2B5EF4-FFF2-40B4-BE49-F238E27FC236}">
                <a16:creationId xmlns:a16="http://schemas.microsoft.com/office/drawing/2014/main" id="{96DF07C9-65C4-BB66-CBCA-92EC009C4CE8}"/>
              </a:ext>
            </a:extLst>
          </p:cNvPr>
          <p:cNvGraphicFramePr>
            <a:graphicFrameLocks noGrp="1"/>
          </p:cNvGraphicFramePr>
          <p:nvPr>
            <p:ph idx="1"/>
            <p:extLst>
              <p:ext uri="{D42A27DB-BD31-4B8C-83A1-F6EECF244321}">
                <p14:modId xmlns:p14="http://schemas.microsoft.com/office/powerpoint/2010/main" val="389620300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17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0152-DD0B-C6F6-B380-ABE2E631873A}"/>
              </a:ext>
            </a:extLst>
          </p:cNvPr>
          <p:cNvSpPr>
            <a:spLocks noGrp="1"/>
          </p:cNvSpPr>
          <p:nvPr>
            <p:ph type="title"/>
          </p:nvPr>
        </p:nvSpPr>
        <p:spPr/>
        <p:txBody>
          <a:bodyPr/>
          <a:lstStyle/>
          <a:p>
            <a:r>
              <a:rPr lang="en-GB" dirty="0"/>
              <a:t>Work in Progress</a:t>
            </a:r>
          </a:p>
        </p:txBody>
      </p:sp>
      <p:sp>
        <p:nvSpPr>
          <p:cNvPr id="3" name="Content Placeholder 2">
            <a:extLst>
              <a:ext uri="{FF2B5EF4-FFF2-40B4-BE49-F238E27FC236}">
                <a16:creationId xmlns:a16="http://schemas.microsoft.com/office/drawing/2014/main" id="{9EAE9C68-43C9-F4E6-E331-14475F167033}"/>
              </a:ext>
            </a:extLst>
          </p:cNvPr>
          <p:cNvSpPr>
            <a:spLocks noGrp="1"/>
          </p:cNvSpPr>
          <p:nvPr>
            <p:ph idx="1"/>
          </p:nvPr>
        </p:nvSpPr>
        <p:spPr/>
        <p:txBody>
          <a:bodyPr/>
          <a:lstStyle/>
          <a:p>
            <a:r>
              <a:rPr lang="en-GB" dirty="0"/>
              <a:t>FRF of other mechanical systems</a:t>
            </a:r>
          </a:p>
          <a:p>
            <a:r>
              <a:rPr lang="en-GB" dirty="0"/>
              <a:t>Statistics – noise, total and nonlinear variances</a:t>
            </a:r>
          </a:p>
          <a:p>
            <a:r>
              <a:rPr lang="en-GB" dirty="0"/>
              <a:t>Implementing other improved methods</a:t>
            </a:r>
          </a:p>
          <a:p>
            <a:r>
              <a:rPr lang="en-GB" dirty="0"/>
              <a:t>Automating the process</a:t>
            </a:r>
          </a:p>
          <a:p>
            <a:r>
              <a:rPr lang="en-GB" dirty="0"/>
              <a:t>Parametric identification</a:t>
            </a:r>
          </a:p>
          <a:p>
            <a:r>
              <a:rPr lang="en-GB" dirty="0"/>
              <a:t>Nyquist plots</a:t>
            </a:r>
          </a:p>
        </p:txBody>
      </p:sp>
    </p:spTree>
    <p:extLst>
      <p:ext uri="{BB962C8B-B14F-4D97-AF65-F5344CB8AC3E}">
        <p14:creationId xmlns:p14="http://schemas.microsoft.com/office/powerpoint/2010/main" val="127681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en-GB" dirty="0"/>
              <a:t>Thank you</a:t>
            </a:r>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561574" y="1396721"/>
            <a:ext cx="4813562" cy="3637503"/>
          </a:xfrm>
        </p:spPr>
        <p:txBody>
          <a:bodyPr rtlCol="0">
            <a:normAutofit/>
          </a:bodyPr>
          <a:lstStyle/>
          <a:p>
            <a:pPr rtl="0"/>
            <a:r>
              <a:rPr lang="en-GB" sz="2000" dirty="0"/>
              <a:t>Brett Sing Gen</a:t>
            </a:r>
          </a:p>
          <a:p>
            <a:pPr rtl="0">
              <a:spcBef>
                <a:spcPts val="3000"/>
              </a:spcBef>
            </a:pPr>
            <a:r>
              <a:rPr lang="en-GB" sz="2000" dirty="0"/>
              <a:t>diammotioncontrol@diamond.ac.uk</a:t>
            </a:r>
          </a:p>
          <a:p>
            <a:pPr rtl="0">
              <a:spcBef>
                <a:spcPts val="3000"/>
              </a:spcBef>
            </a:pPr>
            <a:r>
              <a:rPr lang="en-GB" sz="2000" dirty="0"/>
              <a:t>brett.sing-gen@diamond.ac.uk</a:t>
            </a:r>
          </a:p>
          <a:p>
            <a:pPr rtl="0">
              <a:spcBef>
                <a:spcPts val="3000"/>
              </a:spcBef>
            </a:pPr>
            <a:r>
              <a:rPr lang="en-GB" sz="2000" dirty="0"/>
              <a:t>Diamond Light Source</a:t>
            </a:r>
          </a:p>
          <a:p>
            <a:pPr rtl="0"/>
            <a:endParaRPr lang="en-GB" sz="2000" dirty="0"/>
          </a:p>
        </p:txBody>
      </p:sp>
    </p:spTree>
    <p:extLst>
      <p:ext uri="{BB962C8B-B14F-4D97-AF65-F5344CB8AC3E}">
        <p14:creationId xmlns:p14="http://schemas.microsoft.com/office/powerpoint/2010/main" val="96225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rtlCol="0"/>
          <a:lstStyle/>
          <a:p>
            <a:pPr rtl="0"/>
            <a:r>
              <a:rPr lang="en-GB" dirty="0"/>
              <a:t>Resources</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rtlCol="0">
            <a:normAutofit/>
          </a:bodyPr>
          <a:lstStyle/>
          <a:p>
            <a:pPr marL="342900" indent="-342900" rtl="0">
              <a:buFont typeface="Trebuchet MS" panose="020B0603020202020204" pitchFamily="34" charset="0"/>
              <a:buChar char="•"/>
            </a:pPr>
            <a:r>
              <a:rPr lang="en-GB" dirty="0"/>
              <a:t>System Identification: A Frequency Domain Approach (2</a:t>
            </a:r>
            <a:r>
              <a:rPr lang="en-GB" baseline="30000" dirty="0"/>
              <a:t>nd</a:t>
            </a:r>
            <a:r>
              <a:rPr lang="en-GB" dirty="0"/>
              <a:t> Edition) </a:t>
            </a:r>
          </a:p>
          <a:p>
            <a:pPr marL="342900" indent="-342900" rtl="0">
              <a:buFont typeface="Trebuchet MS" panose="020B0603020202020204" pitchFamily="34" charset="0"/>
              <a:buChar char="•"/>
            </a:pPr>
            <a:r>
              <a:rPr lang="en-GB" dirty="0"/>
              <a:t>Mastering System Identification in 100 Exercises </a:t>
            </a:r>
          </a:p>
          <a:p>
            <a:pPr marL="342900" indent="-342900">
              <a:buFont typeface="Trebuchet MS" panose="020B0603020202020204" pitchFamily="34" charset="0"/>
              <a:buChar char="•"/>
            </a:pPr>
            <a:r>
              <a:rPr lang="en-GB" dirty="0"/>
              <a:t>System Identification and Control for the Sirius High-Dynamic DCM</a:t>
            </a:r>
          </a:p>
          <a:p>
            <a:pPr marL="342900" indent="-342900">
              <a:buFont typeface="Trebuchet MS" panose="020B0603020202020204" pitchFamily="34" charset="0"/>
              <a:buChar char="•"/>
            </a:pPr>
            <a:r>
              <a:rPr lang="en-GB" dirty="0"/>
              <a:t>Nonlinear System Identification: A User-Oriented Road Map</a:t>
            </a:r>
          </a:p>
          <a:p>
            <a:pPr marL="342900" indent="-342900">
              <a:buFont typeface="Trebuchet MS" panose="020B0603020202020204" pitchFamily="34" charset="0"/>
              <a:buChar char="•"/>
            </a:pPr>
            <a:r>
              <a:rPr lang="en-GB" dirty="0"/>
              <a:t>Advanced Data Gathering on Power PMAC</a:t>
            </a:r>
          </a:p>
          <a:p>
            <a:pPr marL="342900" indent="-342900">
              <a:buFont typeface="Trebuchet MS" panose="020B0603020202020204" pitchFamily="34" charset="0"/>
              <a:buChar char="•"/>
            </a:pPr>
            <a:r>
              <a:rPr lang="en-GB" dirty="0"/>
              <a:t>Power PMAC Software Reference Manual</a:t>
            </a:r>
          </a:p>
          <a:p>
            <a:pPr marL="342900" indent="-342900">
              <a:buFont typeface="Trebuchet MS" panose="020B0603020202020204" pitchFamily="34" charset="0"/>
              <a:buChar char="•"/>
            </a:pPr>
            <a:r>
              <a:rPr lang="en-GB" dirty="0" err="1"/>
              <a:t>Matlab</a:t>
            </a:r>
            <a:r>
              <a:rPr lang="en-GB" dirty="0"/>
              <a:t> (</a:t>
            </a:r>
            <a:r>
              <a:rPr lang="en-GB" dirty="0" err="1"/>
              <a:t>ShapeIt</a:t>
            </a:r>
            <a:r>
              <a:rPr lang="en-GB" dirty="0"/>
              <a:t>, System Identification App)</a:t>
            </a:r>
          </a:p>
          <a:p>
            <a:pPr rtl="0"/>
            <a:endParaRPr lang="en-GB" dirty="0"/>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4294967295"/>
          </p:nvPr>
        </p:nvPicPr>
        <p:blipFill rotWithShape="1">
          <a:blip r:embed="rId3"/>
          <a:srcRect t="72" b="72"/>
          <a:stretch/>
        </p:blipFill>
        <p:spPr>
          <a:xfrm>
            <a:off x="9094788" y="846138"/>
            <a:ext cx="2206625" cy="2203450"/>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4294967295"/>
          </p:nvPr>
        </p:nvPicPr>
        <p:blipFill rotWithShape="1">
          <a:blip r:embed="rId4"/>
          <a:srcRect/>
          <a:stretch/>
        </p:blipFill>
        <p:spPr>
          <a:xfrm>
            <a:off x="8649494" y="2800751"/>
            <a:ext cx="3097212" cy="3097212"/>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pic>
    </p:spTree>
    <p:extLst>
      <p:ext uri="{BB962C8B-B14F-4D97-AF65-F5344CB8AC3E}">
        <p14:creationId xmlns:p14="http://schemas.microsoft.com/office/powerpoint/2010/main" val="100219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B01F-DBB4-0975-C6FE-F4A5A786E01A}"/>
              </a:ext>
            </a:extLst>
          </p:cNvPr>
          <p:cNvSpPr>
            <a:spLocks noGrp="1"/>
          </p:cNvSpPr>
          <p:nvPr>
            <p:ph type="title"/>
          </p:nvPr>
        </p:nvSpPr>
        <p:spPr/>
        <p:txBody>
          <a:bodyPr/>
          <a:lstStyle/>
          <a:p>
            <a:r>
              <a:rPr lang="en-GB" dirty="0"/>
              <a:t>Frequency Response Functions (Application)</a:t>
            </a:r>
          </a:p>
        </p:txBody>
      </p:sp>
      <p:sp>
        <p:nvSpPr>
          <p:cNvPr id="3" name="Content Placeholder 2">
            <a:extLst>
              <a:ext uri="{FF2B5EF4-FFF2-40B4-BE49-F238E27FC236}">
                <a16:creationId xmlns:a16="http://schemas.microsoft.com/office/drawing/2014/main" id="{BDC98427-4835-4061-C56B-2596876E2662}"/>
              </a:ext>
            </a:extLst>
          </p:cNvPr>
          <p:cNvSpPr>
            <a:spLocks noGrp="1"/>
          </p:cNvSpPr>
          <p:nvPr>
            <p:ph idx="1"/>
          </p:nvPr>
        </p:nvSpPr>
        <p:spPr>
          <a:xfrm>
            <a:off x="1179576" y="1996160"/>
            <a:ext cx="4547456" cy="3774677"/>
          </a:xfrm>
        </p:spPr>
        <p:txBody>
          <a:bodyPr>
            <a:normAutofit/>
          </a:bodyPr>
          <a:lstStyle/>
          <a:p>
            <a:r>
              <a:rPr lang="en-GB" dirty="0"/>
              <a:t>Magnetic Levitation (Maglev) project </a:t>
            </a:r>
          </a:p>
          <a:p>
            <a:r>
              <a:rPr lang="en-GB" dirty="0"/>
              <a:t>Designed the system and built. </a:t>
            </a:r>
          </a:p>
          <a:p>
            <a:r>
              <a:rPr lang="en-GB" dirty="0"/>
              <a:t>Validated using multiple FRFs and time domain responses.</a:t>
            </a:r>
          </a:p>
          <a:p>
            <a:endParaRPr lang="en-GB" dirty="0"/>
          </a:p>
        </p:txBody>
      </p:sp>
      <p:pic>
        <p:nvPicPr>
          <p:cNvPr id="8" name="Picture 7">
            <a:extLst>
              <a:ext uri="{FF2B5EF4-FFF2-40B4-BE49-F238E27FC236}">
                <a16:creationId xmlns:a16="http://schemas.microsoft.com/office/drawing/2014/main" id="{4C1AE2D7-BAFB-C228-E54F-4B25A2B880C8}"/>
              </a:ext>
            </a:extLst>
          </p:cNvPr>
          <p:cNvPicPr>
            <a:picLocks noChangeAspect="1"/>
          </p:cNvPicPr>
          <p:nvPr/>
        </p:nvPicPr>
        <p:blipFill rotWithShape="1">
          <a:blip r:embed="rId2"/>
          <a:srcRect l="53593" t="43889"/>
          <a:stretch/>
        </p:blipFill>
        <p:spPr>
          <a:xfrm>
            <a:off x="5942429" y="1940815"/>
            <a:ext cx="5509595" cy="4054716"/>
          </a:xfrm>
          <a:prstGeom prst="rect">
            <a:avLst/>
          </a:prstGeom>
        </p:spPr>
      </p:pic>
    </p:spTree>
    <p:extLst>
      <p:ext uri="{BB962C8B-B14F-4D97-AF65-F5344CB8AC3E}">
        <p14:creationId xmlns:p14="http://schemas.microsoft.com/office/powerpoint/2010/main" val="277195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6090-3C06-F6E5-7886-0DC5BE2F01AA}"/>
              </a:ext>
            </a:extLst>
          </p:cNvPr>
          <p:cNvSpPr>
            <a:spLocks noGrp="1"/>
          </p:cNvSpPr>
          <p:nvPr>
            <p:ph type="title"/>
          </p:nvPr>
        </p:nvSpPr>
        <p:spPr/>
        <p:txBody>
          <a:bodyPr/>
          <a:lstStyle/>
          <a:p>
            <a:r>
              <a:rPr lang="en-GB" dirty="0"/>
              <a:t>Process (Steps)</a:t>
            </a:r>
          </a:p>
        </p:txBody>
      </p:sp>
      <p:graphicFrame>
        <p:nvGraphicFramePr>
          <p:cNvPr id="3" name="Content Placeholder 2">
            <a:extLst>
              <a:ext uri="{FF2B5EF4-FFF2-40B4-BE49-F238E27FC236}">
                <a16:creationId xmlns:a16="http://schemas.microsoft.com/office/drawing/2014/main" id="{8D9E29AF-EAF4-28BA-4D6C-191A23A498A0}"/>
              </a:ext>
            </a:extLst>
          </p:cNvPr>
          <p:cNvGraphicFramePr>
            <a:graphicFrameLocks/>
          </p:cNvGraphicFramePr>
          <p:nvPr>
            <p:extLst>
              <p:ext uri="{D42A27DB-BD31-4B8C-83A1-F6EECF244321}">
                <p14:modId xmlns:p14="http://schemas.microsoft.com/office/powerpoint/2010/main" val="2418044552"/>
              </p:ext>
            </p:extLst>
          </p:nvPr>
        </p:nvGraphicFramePr>
        <p:xfrm>
          <a:off x="838200" y="1709760"/>
          <a:ext cx="10515600" cy="1956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2">
            <a:extLst>
              <a:ext uri="{FF2B5EF4-FFF2-40B4-BE49-F238E27FC236}">
                <a16:creationId xmlns:a16="http://schemas.microsoft.com/office/drawing/2014/main" id="{C8DD59C6-9F9D-8188-FA7F-8270FB08D422}"/>
              </a:ext>
            </a:extLst>
          </p:cNvPr>
          <p:cNvGraphicFramePr>
            <a:graphicFrameLocks/>
          </p:cNvGraphicFramePr>
          <p:nvPr>
            <p:extLst>
              <p:ext uri="{D42A27DB-BD31-4B8C-83A1-F6EECF244321}">
                <p14:modId xmlns:p14="http://schemas.microsoft.com/office/powerpoint/2010/main" val="3309876445"/>
              </p:ext>
            </p:extLst>
          </p:nvPr>
        </p:nvGraphicFramePr>
        <p:xfrm>
          <a:off x="838200" y="3867325"/>
          <a:ext cx="10515600" cy="1956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4897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52B-3180-988E-8708-F81FF207D558}"/>
              </a:ext>
            </a:extLst>
          </p:cNvPr>
          <p:cNvSpPr>
            <a:spLocks noGrp="1"/>
          </p:cNvSpPr>
          <p:nvPr>
            <p:ph type="title"/>
          </p:nvPr>
        </p:nvSpPr>
        <p:spPr/>
        <p:txBody>
          <a:bodyPr/>
          <a:lstStyle/>
          <a:p>
            <a:r>
              <a:rPr lang="en-GB" dirty="0"/>
              <a:t>Parametric Fitting</a:t>
            </a:r>
          </a:p>
        </p:txBody>
      </p:sp>
      <p:sp>
        <p:nvSpPr>
          <p:cNvPr id="3" name="Text Placeholder 2">
            <a:extLst>
              <a:ext uri="{FF2B5EF4-FFF2-40B4-BE49-F238E27FC236}">
                <a16:creationId xmlns:a16="http://schemas.microsoft.com/office/drawing/2014/main" id="{DB4389C1-6945-D204-E591-5A23F4E53F44}"/>
              </a:ext>
            </a:extLst>
          </p:cNvPr>
          <p:cNvSpPr>
            <a:spLocks noGrp="1"/>
          </p:cNvSpPr>
          <p:nvPr>
            <p:ph type="body" idx="1"/>
          </p:nvPr>
        </p:nvSpPr>
        <p:spPr/>
        <p:txBody>
          <a:bodyPr/>
          <a:lstStyle/>
          <a:p>
            <a:r>
              <a:rPr lang="en-GB" dirty="0"/>
              <a:t>Further approximation</a:t>
            </a:r>
          </a:p>
        </p:txBody>
      </p:sp>
    </p:spTree>
    <p:extLst>
      <p:ext uri="{BB962C8B-B14F-4D97-AF65-F5344CB8AC3E}">
        <p14:creationId xmlns:p14="http://schemas.microsoft.com/office/powerpoint/2010/main" val="11985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0152-DD0B-C6F6-B380-ABE2E631873A}"/>
              </a:ext>
            </a:extLst>
          </p:cNvPr>
          <p:cNvSpPr>
            <a:spLocks noGrp="1"/>
          </p:cNvSpPr>
          <p:nvPr>
            <p:ph type="title"/>
          </p:nvPr>
        </p:nvSpPr>
        <p:spPr/>
        <p:txBody>
          <a:bodyPr/>
          <a:lstStyle/>
          <a:p>
            <a:r>
              <a:rPr lang="en-GB" dirty="0"/>
              <a:t>Parametric Fitting</a:t>
            </a:r>
          </a:p>
        </p:txBody>
      </p:sp>
      <p:sp>
        <p:nvSpPr>
          <p:cNvPr id="3" name="Content Placeholder 2">
            <a:extLst>
              <a:ext uri="{FF2B5EF4-FFF2-40B4-BE49-F238E27FC236}">
                <a16:creationId xmlns:a16="http://schemas.microsoft.com/office/drawing/2014/main" id="{9EAE9C68-43C9-F4E6-E331-14475F167033}"/>
              </a:ext>
            </a:extLst>
          </p:cNvPr>
          <p:cNvSpPr>
            <a:spLocks noGrp="1"/>
          </p:cNvSpPr>
          <p:nvPr>
            <p:ph idx="1"/>
          </p:nvPr>
        </p:nvSpPr>
        <p:spPr/>
        <p:txBody>
          <a:bodyPr/>
          <a:lstStyle/>
          <a:p>
            <a:r>
              <a:rPr lang="en-GB" dirty="0"/>
              <a:t>Many different frequency and time domain methods</a:t>
            </a:r>
          </a:p>
          <a:p>
            <a:r>
              <a:rPr lang="en-GB" dirty="0"/>
              <a:t>System Identification App in </a:t>
            </a:r>
            <a:r>
              <a:rPr lang="en-GB" dirty="0" err="1"/>
              <a:t>Matlab</a:t>
            </a:r>
            <a:endParaRPr lang="en-GB" dirty="0"/>
          </a:p>
          <a:p>
            <a:r>
              <a:rPr lang="en-GB" dirty="0"/>
              <a:t>Import FRF as FRD</a:t>
            </a:r>
          </a:p>
          <a:p>
            <a:r>
              <a:rPr lang="en-GB" dirty="0"/>
              <a:t>Fit using different models</a:t>
            </a:r>
          </a:p>
          <a:p>
            <a:endParaRPr lang="en-GB" dirty="0"/>
          </a:p>
          <a:p>
            <a:endParaRPr lang="en-GB" dirty="0"/>
          </a:p>
          <a:p>
            <a:endParaRPr lang="en-GB" dirty="0"/>
          </a:p>
        </p:txBody>
      </p:sp>
    </p:spTree>
    <p:extLst>
      <p:ext uri="{BB962C8B-B14F-4D97-AF65-F5344CB8AC3E}">
        <p14:creationId xmlns:p14="http://schemas.microsoft.com/office/powerpoint/2010/main" val="2976335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EFD8-0EED-D020-B4D8-FE80FD28F0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D22AAC-3BBD-7186-B412-EBF9AB7C7314}"/>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4D4CC98B-EB4B-B119-354C-56A8623BE9B1}"/>
              </a:ext>
            </a:extLst>
          </p:cNvPr>
          <p:cNvPicPr>
            <a:picLocks noChangeAspect="1"/>
          </p:cNvPicPr>
          <p:nvPr/>
        </p:nvPicPr>
        <p:blipFill>
          <a:blip r:embed="rId2"/>
          <a:stretch>
            <a:fillRect/>
          </a:stretch>
        </p:blipFill>
        <p:spPr>
          <a:xfrm>
            <a:off x="0" y="0"/>
            <a:ext cx="12192000" cy="6356350"/>
          </a:xfrm>
          <a:prstGeom prst="rect">
            <a:avLst/>
          </a:prstGeom>
        </p:spPr>
      </p:pic>
    </p:spTree>
    <p:extLst>
      <p:ext uri="{BB962C8B-B14F-4D97-AF65-F5344CB8AC3E}">
        <p14:creationId xmlns:p14="http://schemas.microsoft.com/office/powerpoint/2010/main" val="61401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3BD30E-51EA-2155-5D41-AB767B90EB6F}"/>
              </a:ext>
            </a:extLst>
          </p:cNvPr>
          <p:cNvPicPr>
            <a:picLocks noChangeAspect="1"/>
          </p:cNvPicPr>
          <p:nvPr/>
        </p:nvPicPr>
        <p:blipFill>
          <a:blip r:embed="rId2"/>
          <a:stretch>
            <a:fillRect/>
          </a:stretch>
        </p:blipFill>
        <p:spPr>
          <a:xfrm>
            <a:off x="679583" y="425450"/>
            <a:ext cx="10832833" cy="5930900"/>
          </a:xfrm>
          <a:prstGeom prst="rect">
            <a:avLst/>
          </a:prstGeom>
          <a:noFill/>
        </p:spPr>
      </p:pic>
    </p:spTree>
    <p:extLst>
      <p:ext uri="{BB962C8B-B14F-4D97-AF65-F5344CB8AC3E}">
        <p14:creationId xmlns:p14="http://schemas.microsoft.com/office/powerpoint/2010/main" val="112050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rtlCol="0"/>
          <a:lstStyle/>
          <a:p>
            <a:pPr rtl="0"/>
            <a:r>
              <a:rPr lang="en-GB" dirty="0">
                <a:latin typeface="+mn-lt"/>
              </a:rPr>
              <a:t>What is it?</a:t>
            </a:r>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rtlCol="0"/>
          <a:lstStyle/>
          <a:p>
            <a:pPr rtl="0"/>
            <a:r>
              <a:rPr lang="en-GB" dirty="0">
                <a:latin typeface="+mj-lt"/>
              </a:rPr>
              <a:t>Power PMAC</a:t>
            </a:r>
          </a:p>
        </p:txBody>
      </p:sp>
    </p:spTree>
    <p:extLst>
      <p:ext uri="{BB962C8B-B14F-4D97-AF65-F5344CB8AC3E}">
        <p14:creationId xmlns:p14="http://schemas.microsoft.com/office/powerpoint/2010/main" val="137356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FE46-9A46-6AB8-E872-63C2A6C7ACAE}"/>
              </a:ext>
            </a:extLst>
          </p:cNvPr>
          <p:cNvSpPr>
            <a:spLocks noGrp="1"/>
          </p:cNvSpPr>
          <p:nvPr>
            <p:ph type="title"/>
          </p:nvPr>
        </p:nvSpPr>
        <p:spPr/>
        <p:txBody>
          <a:bodyPr/>
          <a:lstStyle/>
          <a:p>
            <a:r>
              <a:rPr lang="en-GB" dirty="0"/>
              <a:t>Power PMAC</a:t>
            </a:r>
          </a:p>
        </p:txBody>
      </p:sp>
      <p:pic>
        <p:nvPicPr>
          <p:cNvPr id="9" name="Content Placeholder 8" descr="A machine with fans and wires&#10;&#10;Description automatically generated">
            <a:extLst>
              <a:ext uri="{FF2B5EF4-FFF2-40B4-BE49-F238E27FC236}">
                <a16:creationId xmlns:a16="http://schemas.microsoft.com/office/drawing/2014/main" id="{DC9C2BBD-7F55-5A62-DCEA-CE441B1829D7}"/>
              </a:ext>
            </a:extLst>
          </p:cNvPr>
          <p:cNvPicPr>
            <a:picLocks noGrp="1" noChangeAspect="1"/>
          </p:cNvPicPr>
          <p:nvPr>
            <p:ph idx="1"/>
          </p:nvPr>
        </p:nvPicPr>
        <p:blipFill rotWithShape="1">
          <a:blip r:embed="rId3"/>
          <a:srcRect t="14355" b="22294"/>
          <a:stretch/>
        </p:blipFill>
        <p:spPr>
          <a:xfrm>
            <a:off x="6506887" y="1804203"/>
            <a:ext cx="5145617" cy="3383814"/>
          </a:xfrm>
        </p:spPr>
      </p:pic>
      <p:sp>
        <p:nvSpPr>
          <p:cNvPr id="14" name="Content Placeholder 2">
            <a:extLst>
              <a:ext uri="{FF2B5EF4-FFF2-40B4-BE49-F238E27FC236}">
                <a16:creationId xmlns:a16="http://schemas.microsoft.com/office/drawing/2014/main" id="{F67289AF-A0F8-F9BE-F5D5-81D60AC9882A}"/>
              </a:ext>
            </a:extLst>
          </p:cNvPr>
          <p:cNvSpPr txBox="1">
            <a:spLocks/>
          </p:cNvSpPr>
          <p:nvPr/>
        </p:nvSpPr>
        <p:spPr>
          <a:xfrm>
            <a:off x="539496" y="1804203"/>
            <a:ext cx="5769864" cy="4080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Trebuchet MS" panose="020B0603020202020204" pitchFamily="34" charset="0"/>
              <a:buChar char="•"/>
            </a:pPr>
            <a:r>
              <a:rPr lang="en-GB" dirty="0">
                <a:latin typeface="+mj-lt"/>
              </a:rPr>
              <a:t>Upgraded motion controller for Diamond Light Source</a:t>
            </a:r>
          </a:p>
          <a:p>
            <a:pPr>
              <a:buFont typeface="Trebuchet MS" panose="020B0603020202020204" pitchFamily="34" charset="0"/>
              <a:buChar char="•"/>
            </a:pPr>
            <a:r>
              <a:rPr lang="en-GB" dirty="0">
                <a:latin typeface="+mj-lt"/>
              </a:rPr>
              <a:t>Previously used the Turbo PMAC</a:t>
            </a:r>
          </a:p>
          <a:p>
            <a:pPr>
              <a:buFont typeface="Trebuchet MS" panose="020B0603020202020204" pitchFamily="34" charset="0"/>
              <a:buChar char="•"/>
            </a:pPr>
            <a:r>
              <a:rPr lang="en-GB" dirty="0">
                <a:latin typeface="+mj-lt"/>
              </a:rPr>
              <a:t>Meets most of our requirements</a:t>
            </a:r>
          </a:p>
          <a:p>
            <a:pPr>
              <a:buFont typeface="Trebuchet MS" panose="020B0603020202020204" pitchFamily="34" charset="0"/>
              <a:buChar char="•"/>
            </a:pPr>
            <a:r>
              <a:rPr lang="en-GB" dirty="0">
                <a:latin typeface="+mj-lt"/>
              </a:rPr>
              <a:t>Missing frequency domain tools</a:t>
            </a:r>
          </a:p>
          <a:p>
            <a:pPr>
              <a:buFont typeface="Trebuchet MS" panose="020B0603020202020204" pitchFamily="34" charset="0"/>
              <a:buChar char="•"/>
            </a:pPr>
            <a:r>
              <a:rPr lang="en-GB" dirty="0">
                <a:latin typeface="+mj-lt"/>
              </a:rPr>
              <a:t>Many more manuals</a:t>
            </a:r>
          </a:p>
          <a:p>
            <a:pPr>
              <a:buFont typeface="Trebuchet MS" panose="020B0603020202020204" pitchFamily="34" charset="0"/>
              <a:buChar char="•"/>
            </a:pPr>
            <a:endParaRPr lang="en-GB" dirty="0"/>
          </a:p>
        </p:txBody>
      </p:sp>
    </p:spTree>
    <p:extLst>
      <p:ext uri="{BB962C8B-B14F-4D97-AF65-F5344CB8AC3E}">
        <p14:creationId xmlns:p14="http://schemas.microsoft.com/office/powerpoint/2010/main" val="335448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rtlCol="0"/>
          <a:lstStyle/>
          <a:p>
            <a:pPr rtl="0"/>
            <a:r>
              <a:rPr lang="en-GB" dirty="0">
                <a:latin typeface="+mn-lt"/>
              </a:rPr>
              <a:t>What is it and why use it?</a:t>
            </a:r>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rtlCol="0"/>
          <a:lstStyle/>
          <a:p>
            <a:pPr rtl="0"/>
            <a:r>
              <a:rPr lang="en-GB" dirty="0">
                <a:latin typeface="+mj-lt"/>
              </a:rPr>
              <a:t>Frequency Response Functions (FRF)</a:t>
            </a:r>
          </a:p>
        </p:txBody>
      </p:sp>
    </p:spTree>
    <p:extLst>
      <p:ext uri="{BB962C8B-B14F-4D97-AF65-F5344CB8AC3E}">
        <p14:creationId xmlns:p14="http://schemas.microsoft.com/office/powerpoint/2010/main" val="263420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3ABF-FBBC-AD75-2FD1-038ADA7F9459}"/>
              </a:ext>
            </a:extLst>
          </p:cNvPr>
          <p:cNvSpPr>
            <a:spLocks noGrp="1"/>
          </p:cNvSpPr>
          <p:nvPr>
            <p:ph type="title"/>
          </p:nvPr>
        </p:nvSpPr>
        <p:spPr/>
        <p:txBody>
          <a:bodyPr/>
          <a:lstStyle/>
          <a:p>
            <a:r>
              <a:rPr lang="en-GB" dirty="0"/>
              <a:t>Frequency Response Functions (FRF)</a:t>
            </a:r>
          </a:p>
        </p:txBody>
      </p:sp>
      <p:sp>
        <p:nvSpPr>
          <p:cNvPr id="3" name="Content Placeholder 2">
            <a:extLst>
              <a:ext uri="{FF2B5EF4-FFF2-40B4-BE49-F238E27FC236}">
                <a16:creationId xmlns:a16="http://schemas.microsoft.com/office/drawing/2014/main" id="{8F281BCA-54D4-63A3-FD0D-10C9758D2D4C}"/>
              </a:ext>
            </a:extLst>
          </p:cNvPr>
          <p:cNvSpPr>
            <a:spLocks noGrp="1"/>
          </p:cNvSpPr>
          <p:nvPr>
            <p:ph idx="1"/>
          </p:nvPr>
        </p:nvSpPr>
        <p:spPr/>
        <p:txBody>
          <a:bodyPr>
            <a:normAutofit/>
          </a:bodyPr>
          <a:lstStyle/>
          <a:p>
            <a:r>
              <a:rPr lang="en-GB" dirty="0"/>
              <a:t>Non-parametric description of the system's behaviour in the frequency domain</a:t>
            </a:r>
          </a:p>
          <a:p>
            <a:r>
              <a:rPr lang="en-GB" dirty="0"/>
              <a:t>Yields more information about a system compared to the time domain tests</a:t>
            </a:r>
          </a:p>
          <a:p>
            <a:r>
              <a:rPr lang="en-GB" dirty="0"/>
              <a:t>Offline design – Bode, Nyquist plots</a:t>
            </a:r>
          </a:p>
          <a:p>
            <a:r>
              <a:rPr lang="en-GB" dirty="0"/>
              <a:t>System validation</a:t>
            </a:r>
          </a:p>
          <a:p>
            <a:r>
              <a:rPr lang="en-GB" dirty="0"/>
              <a:t>Useful step in parametric identification</a:t>
            </a:r>
          </a:p>
          <a:p>
            <a:endParaRPr lang="en-GB" dirty="0"/>
          </a:p>
          <a:p>
            <a:r>
              <a:rPr lang="en-GB" dirty="0"/>
              <a:t>More difficult to get compared to time domain response</a:t>
            </a:r>
          </a:p>
          <a:p>
            <a:r>
              <a:rPr lang="en-GB" dirty="0"/>
              <a:t>Nonlinearities, noise, numerical errors</a:t>
            </a:r>
          </a:p>
          <a:p>
            <a:endParaRPr lang="en-GB" dirty="0"/>
          </a:p>
          <a:p>
            <a:endParaRPr lang="en-GB" dirty="0"/>
          </a:p>
        </p:txBody>
      </p:sp>
    </p:spTree>
    <p:extLst>
      <p:ext uri="{BB962C8B-B14F-4D97-AF65-F5344CB8AC3E}">
        <p14:creationId xmlns:p14="http://schemas.microsoft.com/office/powerpoint/2010/main" val="340960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rtlCol="0"/>
          <a:lstStyle/>
          <a:p>
            <a:pPr rtl="0"/>
            <a:r>
              <a:rPr lang="en-GB" dirty="0"/>
              <a:t>How to obtain an FRF?</a:t>
            </a:r>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rtlCol="0"/>
          <a:lstStyle/>
          <a:p>
            <a:pPr rtl="0"/>
            <a:r>
              <a:rPr lang="en-GB" dirty="0"/>
              <a:t>Process</a:t>
            </a:r>
          </a:p>
        </p:txBody>
      </p:sp>
    </p:spTree>
    <p:extLst>
      <p:ext uri="{BB962C8B-B14F-4D97-AF65-F5344CB8AC3E}">
        <p14:creationId xmlns:p14="http://schemas.microsoft.com/office/powerpoint/2010/main" val="176963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3ABF-FBBC-AD75-2FD1-038ADA7F9459}"/>
              </a:ext>
            </a:extLst>
          </p:cNvPr>
          <p:cNvSpPr>
            <a:spLocks noGrp="1"/>
          </p:cNvSpPr>
          <p:nvPr>
            <p:ph type="title"/>
          </p:nvPr>
        </p:nvSpPr>
        <p:spPr/>
        <p:txBody>
          <a:bodyPr/>
          <a:lstStyle/>
          <a:p>
            <a:r>
              <a:rPr lang="en-GB" dirty="0"/>
              <a:t>Process Overview (System)</a:t>
            </a:r>
          </a:p>
        </p:txBody>
      </p:sp>
      <p:sp>
        <p:nvSpPr>
          <p:cNvPr id="17" name="Content Placeholder 2">
            <a:extLst>
              <a:ext uri="{FF2B5EF4-FFF2-40B4-BE49-F238E27FC236}">
                <a16:creationId xmlns:a16="http://schemas.microsoft.com/office/drawing/2014/main" id="{6B426F18-F98F-4E85-9630-E7E053CC4C56}"/>
              </a:ext>
            </a:extLst>
          </p:cNvPr>
          <p:cNvSpPr>
            <a:spLocks noGrp="1"/>
          </p:cNvSpPr>
          <p:nvPr>
            <p:ph idx="1"/>
          </p:nvPr>
        </p:nvSpPr>
        <p:spPr/>
        <p:txBody>
          <a:bodyPr>
            <a:normAutofit/>
          </a:bodyPr>
          <a:lstStyle/>
          <a:p>
            <a:r>
              <a:rPr lang="en-GB" dirty="0"/>
              <a:t>Plant = amplifier(drive) and translation stage</a:t>
            </a:r>
          </a:p>
          <a:p>
            <a:r>
              <a:rPr lang="en-GB" dirty="0"/>
              <a:t>Stepper motor, lead screw, non-collocated optical encoder</a:t>
            </a:r>
          </a:p>
          <a:p>
            <a:endParaRPr lang="en-GB" dirty="0"/>
          </a:p>
        </p:txBody>
      </p:sp>
      <p:pic>
        <p:nvPicPr>
          <p:cNvPr id="20" name="Picture 19" descr="A machine on a table&#10;&#10;Description automatically generated">
            <a:extLst>
              <a:ext uri="{FF2B5EF4-FFF2-40B4-BE49-F238E27FC236}">
                <a16:creationId xmlns:a16="http://schemas.microsoft.com/office/drawing/2014/main" id="{6D5E6BE5-55EC-070E-EE61-B13726F046F9}"/>
              </a:ext>
            </a:extLst>
          </p:cNvPr>
          <p:cNvPicPr>
            <a:picLocks noChangeAspect="1"/>
          </p:cNvPicPr>
          <p:nvPr/>
        </p:nvPicPr>
        <p:blipFill rotWithShape="1">
          <a:blip r:embed="rId3"/>
          <a:srcRect t="23158" b="37263"/>
          <a:stretch/>
        </p:blipFill>
        <p:spPr>
          <a:xfrm>
            <a:off x="1629757" y="3126858"/>
            <a:ext cx="9144000" cy="2714325"/>
          </a:xfrm>
          <a:prstGeom prst="rect">
            <a:avLst/>
          </a:prstGeom>
        </p:spPr>
      </p:pic>
    </p:spTree>
    <p:extLst>
      <p:ext uri="{BB962C8B-B14F-4D97-AF65-F5344CB8AC3E}">
        <p14:creationId xmlns:p14="http://schemas.microsoft.com/office/powerpoint/2010/main" val="127307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3ABF-FBBC-AD75-2FD1-038ADA7F9459}"/>
              </a:ext>
            </a:extLst>
          </p:cNvPr>
          <p:cNvSpPr>
            <a:spLocks noGrp="1"/>
          </p:cNvSpPr>
          <p:nvPr>
            <p:ph type="title"/>
          </p:nvPr>
        </p:nvSpPr>
        <p:spPr/>
        <p:txBody>
          <a:bodyPr/>
          <a:lstStyle/>
          <a:p>
            <a:r>
              <a:rPr lang="en-GB" dirty="0"/>
              <a:t>Process Overview (Injection Point)</a:t>
            </a:r>
          </a:p>
        </p:txBody>
      </p:sp>
      <p:sp>
        <p:nvSpPr>
          <p:cNvPr id="8" name="Content Placeholder 7">
            <a:extLst>
              <a:ext uri="{FF2B5EF4-FFF2-40B4-BE49-F238E27FC236}">
                <a16:creationId xmlns:a16="http://schemas.microsoft.com/office/drawing/2014/main" id="{8BD4B561-96F2-D9BD-5839-5F2487DD2C93}"/>
              </a:ext>
            </a:extLst>
          </p:cNvPr>
          <p:cNvSpPr>
            <a:spLocks noGrp="1"/>
          </p:cNvSpPr>
          <p:nvPr>
            <p:ph idx="1"/>
          </p:nvPr>
        </p:nvSpPr>
        <p:spPr>
          <a:xfrm>
            <a:off x="1065438" y="1845129"/>
            <a:ext cx="4892600" cy="4249170"/>
          </a:xfrm>
        </p:spPr>
        <p:txBody>
          <a:bodyPr/>
          <a:lstStyle/>
          <a:p>
            <a:r>
              <a:rPr lang="en-GB" dirty="0"/>
              <a:t>Standard Servo Algorithm </a:t>
            </a:r>
          </a:p>
          <a:p>
            <a:r>
              <a:rPr lang="en-GB" dirty="0"/>
              <a:t>Compensation Tables functionality</a:t>
            </a:r>
          </a:p>
          <a:p>
            <a:r>
              <a:rPr lang="en-GB" dirty="0"/>
              <a:t>Works for both Open Loop (OL) and Closed Loop (CL) identification tests</a:t>
            </a:r>
          </a:p>
          <a:p>
            <a:pPr marL="3200400" lvl="7" indent="0">
              <a:buNone/>
            </a:pPr>
            <a:endParaRPr lang="en-GB" dirty="0"/>
          </a:p>
        </p:txBody>
      </p:sp>
      <p:pic>
        <p:nvPicPr>
          <p:cNvPr id="3" name="Picture 2">
            <a:extLst>
              <a:ext uri="{FF2B5EF4-FFF2-40B4-BE49-F238E27FC236}">
                <a16:creationId xmlns:a16="http://schemas.microsoft.com/office/drawing/2014/main" id="{64D8662B-4E7E-08EC-37BC-C1141D4547A5}"/>
              </a:ext>
            </a:extLst>
          </p:cNvPr>
          <p:cNvPicPr>
            <a:picLocks noChangeAspect="1"/>
          </p:cNvPicPr>
          <p:nvPr/>
        </p:nvPicPr>
        <p:blipFill>
          <a:blip r:embed="rId3"/>
          <a:stretch>
            <a:fillRect/>
          </a:stretch>
        </p:blipFill>
        <p:spPr>
          <a:xfrm>
            <a:off x="6575612" y="2158903"/>
            <a:ext cx="5068503" cy="4043006"/>
          </a:xfrm>
          <a:prstGeom prst="rect">
            <a:avLst/>
          </a:prstGeom>
        </p:spPr>
      </p:pic>
      <p:sp>
        <p:nvSpPr>
          <p:cNvPr id="11" name="TextBox 10">
            <a:extLst>
              <a:ext uri="{FF2B5EF4-FFF2-40B4-BE49-F238E27FC236}">
                <a16:creationId xmlns:a16="http://schemas.microsoft.com/office/drawing/2014/main" id="{875D7A82-3F79-A46B-B518-F4F5FBBFE8AD}"/>
              </a:ext>
            </a:extLst>
          </p:cNvPr>
          <p:cNvSpPr txBox="1"/>
          <p:nvPr/>
        </p:nvSpPr>
        <p:spPr>
          <a:xfrm>
            <a:off x="6929307" y="1845470"/>
            <a:ext cx="2474752" cy="369332"/>
          </a:xfrm>
          <a:prstGeom prst="rect">
            <a:avLst/>
          </a:prstGeom>
          <a:solidFill>
            <a:srgbClr val="FFFFFF"/>
          </a:solidFill>
        </p:spPr>
        <p:txBody>
          <a:bodyPr wrap="square" rtlCol="0">
            <a:spAutoFit/>
          </a:bodyPr>
          <a:lstStyle/>
          <a:p>
            <a:r>
              <a:rPr lang="en-GB" dirty="0">
                <a:solidFill>
                  <a:srgbClr val="FF0000"/>
                </a:solidFill>
              </a:rPr>
              <a:t>Inject signal here</a:t>
            </a:r>
          </a:p>
        </p:txBody>
      </p:sp>
      <p:grpSp>
        <p:nvGrpSpPr>
          <p:cNvPr id="4" name="Group 3">
            <a:extLst>
              <a:ext uri="{FF2B5EF4-FFF2-40B4-BE49-F238E27FC236}">
                <a16:creationId xmlns:a16="http://schemas.microsoft.com/office/drawing/2014/main" id="{51C1CA9A-4FE9-776A-FB9B-060155DF690C}"/>
              </a:ext>
            </a:extLst>
          </p:cNvPr>
          <p:cNvGrpSpPr/>
          <p:nvPr/>
        </p:nvGrpSpPr>
        <p:grpSpPr>
          <a:xfrm>
            <a:off x="6929307" y="1845129"/>
            <a:ext cx="3120704" cy="503788"/>
            <a:chOff x="6929307" y="1845129"/>
            <a:chExt cx="3120704" cy="503788"/>
          </a:xfrm>
        </p:grpSpPr>
        <p:cxnSp>
          <p:nvCxnSpPr>
            <p:cNvPr id="9" name="Straight Arrow Connector 8">
              <a:extLst>
                <a:ext uri="{FF2B5EF4-FFF2-40B4-BE49-F238E27FC236}">
                  <a16:creationId xmlns:a16="http://schemas.microsoft.com/office/drawing/2014/main" id="{23679625-8220-91DB-1E23-C47C736F125A}"/>
                </a:ext>
              </a:extLst>
            </p:cNvPr>
            <p:cNvCxnSpPr>
              <a:cxnSpLocks/>
              <a:stCxn id="14" idx="3"/>
            </p:cNvCxnSpPr>
            <p:nvPr/>
          </p:nvCxnSpPr>
          <p:spPr>
            <a:xfrm>
              <a:off x="9404059" y="2059273"/>
              <a:ext cx="645952" cy="2896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A8E3D3-C1F0-D6A5-A015-EA7A452C6593}"/>
                </a:ext>
              </a:extLst>
            </p:cNvPr>
            <p:cNvSpPr/>
            <p:nvPr/>
          </p:nvSpPr>
          <p:spPr>
            <a:xfrm>
              <a:off x="6929307" y="1845129"/>
              <a:ext cx="2474752" cy="4282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8945630"/>
      </p:ext>
    </p:extLst>
  </p:cSld>
  <p:clrMapOvr>
    <a:masterClrMapping/>
  </p:clrMapOvr>
</p:sld>
</file>

<file path=ppt/theme/theme1.xml><?xml version="1.0" encoding="utf-8"?>
<a:theme xmlns:a="http://schemas.openxmlformats.org/drawingml/2006/main" name="DL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LS" id="{C90B738A-C037-4893-9A1F-9DCE666DCCCF}" vid="{8F98BAB0-E798-4963-A699-A296638C56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DLS</Template>
  <TotalTime>1797</TotalTime>
  <Words>1340</Words>
  <Application>Microsoft Office PowerPoint</Application>
  <PresentationFormat>Widescreen</PresentationFormat>
  <Paragraphs>190</Paragraphs>
  <Slides>28</Slides>
  <Notes>21</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Trebuchet MS</vt:lpstr>
      <vt:lpstr>Calibri</vt:lpstr>
      <vt:lpstr>Times</vt:lpstr>
      <vt:lpstr>DLS</vt:lpstr>
      <vt:lpstr>Frequency Response Functions with Power PMAC</vt:lpstr>
      <vt:lpstr>Agenda</vt:lpstr>
      <vt:lpstr>What is it?</vt:lpstr>
      <vt:lpstr>Power PMAC</vt:lpstr>
      <vt:lpstr>What is it and why use it?</vt:lpstr>
      <vt:lpstr>Frequency Response Functions (FRF)</vt:lpstr>
      <vt:lpstr>How to obtain an FRF?</vt:lpstr>
      <vt:lpstr>Process Overview (System)</vt:lpstr>
      <vt:lpstr>Process Overview (Injection Point)</vt:lpstr>
      <vt:lpstr>Process (Steps)</vt:lpstr>
      <vt:lpstr>3.3) Design Excitation Signal</vt:lpstr>
      <vt:lpstr>3.4) Configure Power PMAC</vt:lpstr>
      <vt:lpstr>3.5) Setup Programs</vt:lpstr>
      <vt:lpstr>PowerPoint Presentation</vt:lpstr>
      <vt:lpstr>Controller design, implementation and validation in the frequency domain</vt:lpstr>
      <vt:lpstr>Controller (Design)</vt:lpstr>
      <vt:lpstr>Controller (Implementation)</vt:lpstr>
      <vt:lpstr>Controller (Validation)</vt:lpstr>
      <vt:lpstr>Work in progress</vt:lpstr>
      <vt:lpstr>Work in Progress</vt:lpstr>
      <vt:lpstr>Thank you</vt:lpstr>
      <vt:lpstr>Resources</vt:lpstr>
      <vt:lpstr>Frequency Response Functions (Application)</vt:lpstr>
      <vt:lpstr>Process (Steps)</vt:lpstr>
      <vt:lpstr>Parametric Fitting</vt:lpstr>
      <vt:lpstr>Parametric Fitting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Frequency Response Functions with PowerPMAC</dc:title>
  <dc:creator>Sing Gen, Brett (DLSLtd,RAL,LSCI)</dc:creator>
  <cp:lastModifiedBy>Sing Gen, Brett (DLSLtd,RAL,LSCI)</cp:lastModifiedBy>
  <cp:revision>40</cp:revision>
  <dcterms:created xsi:type="dcterms:W3CDTF">2023-09-28T09:40:20Z</dcterms:created>
  <dcterms:modified xsi:type="dcterms:W3CDTF">2023-10-05T22:02:04Z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