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59" r:id="rId4"/>
    <p:sldId id="265" r:id="rId5"/>
    <p:sldId id="266" r:id="rId6"/>
    <p:sldId id="271" r:id="rId7"/>
    <p:sldId id="270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778579-B76A-484F-BB17-5C254E6A678D}" type="doc">
      <dgm:prSet loTypeId="urn:microsoft.com/office/officeart/2005/8/layout/rings+Icon#1" loCatId="officeonline" qsTypeId="urn:microsoft.com/office/officeart/2005/8/quickstyle/3d3" qsCatId="3D" csTypeId="urn:microsoft.com/office/officeart/2005/8/colors/accent1_5" csCatId="accent1" phldr="1"/>
      <dgm:spPr/>
    </dgm:pt>
    <dgm:pt modelId="{4A5CE597-F700-4C1A-B2B4-3FCEFD7D8491}">
      <dgm:prSet phldrT="[Texte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xfrm>
          <a:off x="839307" y="0"/>
          <a:ext cx="743732" cy="743823"/>
        </a:xfrm>
        <a:prstGeom prst="ellipse">
          <a:avLst/>
        </a:prstGeom>
        <a:gradFill rotWithShape="1">
          <a:gsLst>
            <a:gs pos="0">
              <a:srgbClr val="9BBB59">
                <a:shade val="51000"/>
                <a:satMod val="130000"/>
              </a:srgbClr>
            </a:gs>
            <a:gs pos="80000">
              <a:srgbClr val="9BBB59">
                <a:shade val="93000"/>
                <a:satMod val="130000"/>
              </a:srgbClr>
            </a:gs>
            <a:gs pos="100000">
              <a:srgbClr val="9BBB59"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9BBB59">
              <a:shade val="95000"/>
              <a:satMod val="105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gm:spPr>
      <dgm:t>
        <a:bodyPr/>
        <a:lstStyle/>
        <a:p>
          <a:r>
            <a:rPr lang="fr-FR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Who</a:t>
          </a:r>
          <a:r>
            <a:rPr lang="fr-FR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?</a:t>
          </a:r>
        </a:p>
      </dgm:t>
    </dgm:pt>
    <dgm:pt modelId="{745D804F-5036-44B2-BBD7-33F737F67527}" type="parTrans" cxnId="{A17945A8-2866-4C29-A13C-670F2913585B}">
      <dgm:prSet/>
      <dgm:spPr/>
      <dgm:t>
        <a:bodyPr/>
        <a:lstStyle/>
        <a:p>
          <a:endParaRPr lang="fr-FR"/>
        </a:p>
      </dgm:t>
    </dgm:pt>
    <dgm:pt modelId="{67A1F1A0-BFEE-4880-B197-530B6D3BB69B}" type="sibTrans" cxnId="{A17945A8-2866-4C29-A13C-670F2913585B}">
      <dgm:prSet/>
      <dgm:spPr/>
      <dgm:t>
        <a:bodyPr/>
        <a:lstStyle/>
        <a:p>
          <a:endParaRPr lang="fr-FR"/>
        </a:p>
      </dgm:t>
    </dgm:pt>
    <dgm:pt modelId="{2B2133DE-1B05-4454-A94F-4FD5FEBE5979}">
      <dgm:prSet phldrT="[Texte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xfrm>
          <a:off x="1221954" y="496088"/>
          <a:ext cx="743732" cy="743823"/>
        </a:xfrm>
        <a:prstGeom prst="ellipse">
          <a:avLst/>
        </a:prstGeom>
        <a:gradFill rotWithShape="1">
          <a:gsLst>
            <a:gs pos="0">
              <a:srgbClr val="9BBB59">
                <a:shade val="51000"/>
                <a:satMod val="130000"/>
              </a:srgbClr>
            </a:gs>
            <a:gs pos="80000">
              <a:srgbClr val="9BBB59">
                <a:shade val="93000"/>
                <a:satMod val="130000"/>
              </a:srgbClr>
            </a:gs>
            <a:gs pos="100000">
              <a:srgbClr val="9BBB59"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9BBB59">
              <a:shade val="95000"/>
              <a:satMod val="105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gm:spPr>
      <dgm:t>
        <a:bodyPr/>
        <a:lstStyle/>
        <a:p>
          <a:r>
            <a:rPr lang="fr-FR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How?</a:t>
          </a:r>
        </a:p>
      </dgm:t>
    </dgm:pt>
    <dgm:pt modelId="{6BE1C3EA-2892-49FA-A0A8-CF3215644C09}" type="parTrans" cxnId="{11EF7F19-5F4B-49B8-A290-C8B3F646C1DD}">
      <dgm:prSet/>
      <dgm:spPr/>
      <dgm:t>
        <a:bodyPr/>
        <a:lstStyle/>
        <a:p>
          <a:endParaRPr lang="fr-FR"/>
        </a:p>
      </dgm:t>
    </dgm:pt>
    <dgm:pt modelId="{CE3D953D-DA56-4C6B-9CCF-A87914E5009F}" type="sibTrans" cxnId="{11EF7F19-5F4B-49B8-A290-C8B3F646C1DD}">
      <dgm:prSet/>
      <dgm:spPr/>
      <dgm:t>
        <a:bodyPr/>
        <a:lstStyle/>
        <a:p>
          <a:endParaRPr lang="fr-FR"/>
        </a:p>
      </dgm:t>
    </dgm:pt>
    <dgm:pt modelId="{0C791113-3954-4091-8CDA-94ACD18AC1B9}">
      <dgm:prSet phldrT="[Texte]"/>
      <dgm:spPr>
        <a:xfrm>
          <a:off x="74201" y="0"/>
          <a:ext cx="743732" cy="743823"/>
        </a:xfrm>
        <a:prstGeom prst="ellipse">
          <a:avLst/>
        </a:prstGeom>
        <a:solidFill>
          <a:srgbClr val="4F81BD">
            <a:shade val="80000"/>
            <a:alpha val="5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gm:spPr>
      <dgm:t>
        <a:bodyPr/>
        <a:lstStyle/>
        <a:p>
          <a:r>
            <a:rPr lang="fr-FR" dirty="0" err="1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Why</a:t>
          </a:r>
          <a:r>
            <a:rPr lang="fr-FR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?</a:t>
          </a:r>
        </a:p>
      </dgm:t>
    </dgm:pt>
    <dgm:pt modelId="{6F6C82FE-A793-4347-AC4F-18831CDFF00C}" type="parTrans" cxnId="{A37B8AA4-1675-44D8-BA21-09CB7040C6D2}">
      <dgm:prSet/>
      <dgm:spPr/>
      <dgm:t>
        <a:bodyPr/>
        <a:lstStyle/>
        <a:p>
          <a:endParaRPr lang="fr-FR"/>
        </a:p>
      </dgm:t>
    </dgm:pt>
    <dgm:pt modelId="{9DB7B362-3D4B-4856-8A45-8893F347A7F1}" type="sibTrans" cxnId="{A37B8AA4-1675-44D8-BA21-09CB7040C6D2}">
      <dgm:prSet/>
      <dgm:spPr/>
      <dgm:t>
        <a:bodyPr/>
        <a:lstStyle/>
        <a:p>
          <a:endParaRPr lang="fr-FR"/>
        </a:p>
      </dgm:t>
    </dgm:pt>
    <dgm:pt modelId="{C7B141C2-80A6-41F3-A6F2-50F14D68C133}">
      <dgm:prSet phldrT="[Texte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xfrm>
          <a:off x="456848" y="496088"/>
          <a:ext cx="743732" cy="743823"/>
        </a:xfrm>
        <a:prstGeom prst="ellipse">
          <a:avLst/>
        </a:prstGeom>
        <a:gradFill rotWithShape="1">
          <a:gsLst>
            <a:gs pos="0">
              <a:srgbClr val="9BBB59">
                <a:shade val="51000"/>
                <a:satMod val="130000"/>
              </a:srgbClr>
            </a:gs>
            <a:gs pos="80000">
              <a:srgbClr val="9BBB59">
                <a:shade val="93000"/>
                <a:satMod val="130000"/>
              </a:srgbClr>
            </a:gs>
            <a:gs pos="100000">
              <a:srgbClr val="9BBB59"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9BBB59">
              <a:shade val="95000"/>
              <a:satMod val="105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gm:spPr>
      <dgm:t>
        <a:bodyPr/>
        <a:lstStyle/>
        <a:p>
          <a:r>
            <a:rPr lang="fr-FR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What</a:t>
          </a:r>
          <a:r>
            <a:rPr lang="fr-FR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?</a:t>
          </a:r>
        </a:p>
      </dgm:t>
    </dgm:pt>
    <dgm:pt modelId="{88CD0836-A0B0-4B4B-B58D-BFD1A3A344A7}" type="parTrans" cxnId="{AC604CCC-3B9E-40C1-923D-2A9A357BC85B}">
      <dgm:prSet/>
      <dgm:spPr/>
      <dgm:t>
        <a:bodyPr/>
        <a:lstStyle/>
        <a:p>
          <a:endParaRPr lang="fr-FR"/>
        </a:p>
      </dgm:t>
    </dgm:pt>
    <dgm:pt modelId="{07FFC179-636D-48F8-88DE-3CB020125A36}" type="sibTrans" cxnId="{AC604CCC-3B9E-40C1-923D-2A9A357BC85B}">
      <dgm:prSet/>
      <dgm:spPr/>
      <dgm:t>
        <a:bodyPr/>
        <a:lstStyle/>
        <a:p>
          <a:endParaRPr lang="fr-FR"/>
        </a:p>
      </dgm:t>
    </dgm:pt>
    <dgm:pt modelId="{763D6F82-D163-4037-B4D7-0A7BE47A79FC}" type="pres">
      <dgm:prSet presAssocID="{2A778579-B76A-484F-BB17-5C254E6A678D}" presName="Name0" presStyleCnt="0">
        <dgm:presLayoutVars>
          <dgm:chMax val="7"/>
          <dgm:dir/>
          <dgm:resizeHandles val="exact"/>
        </dgm:presLayoutVars>
      </dgm:prSet>
      <dgm:spPr/>
    </dgm:pt>
    <dgm:pt modelId="{56B30F5C-B0E9-4225-8F26-41EED91D1460}" type="pres">
      <dgm:prSet presAssocID="{2A778579-B76A-484F-BB17-5C254E6A678D}" presName="ellipse1" presStyleLbl="vennNode1" presStyleIdx="0" presStyleCnt="4">
        <dgm:presLayoutVars>
          <dgm:bulletEnabled val="1"/>
        </dgm:presLayoutVars>
      </dgm:prSet>
      <dgm:spPr/>
    </dgm:pt>
    <dgm:pt modelId="{EDFA8705-0CD0-4DAB-A809-4478F99BE1FA}" type="pres">
      <dgm:prSet presAssocID="{2A778579-B76A-484F-BB17-5C254E6A678D}" presName="ellipse2" presStyleLbl="vennNode1" presStyleIdx="1" presStyleCnt="4">
        <dgm:presLayoutVars>
          <dgm:bulletEnabled val="1"/>
        </dgm:presLayoutVars>
      </dgm:prSet>
      <dgm:spPr/>
    </dgm:pt>
    <dgm:pt modelId="{C95E2F7F-A282-4D53-BDAE-2714B3C2CC57}" type="pres">
      <dgm:prSet presAssocID="{2A778579-B76A-484F-BB17-5C254E6A678D}" presName="ellipse3" presStyleLbl="vennNode1" presStyleIdx="2" presStyleCnt="4">
        <dgm:presLayoutVars>
          <dgm:bulletEnabled val="1"/>
        </dgm:presLayoutVars>
      </dgm:prSet>
      <dgm:spPr/>
    </dgm:pt>
    <dgm:pt modelId="{CD97368C-D528-4385-963B-7032B44F67A6}" type="pres">
      <dgm:prSet presAssocID="{2A778579-B76A-484F-BB17-5C254E6A678D}" presName="ellipse4" presStyleLbl="vennNode1" presStyleIdx="3" presStyleCnt="4">
        <dgm:presLayoutVars>
          <dgm:bulletEnabled val="1"/>
        </dgm:presLayoutVars>
      </dgm:prSet>
      <dgm:spPr/>
    </dgm:pt>
  </dgm:ptLst>
  <dgm:cxnLst>
    <dgm:cxn modelId="{826FAE11-6C7D-43FA-A6F5-7079B5B8435B}" type="presOf" srcId="{4A5CE597-F700-4C1A-B2B4-3FCEFD7D8491}" destId="{C95E2F7F-A282-4D53-BDAE-2714B3C2CC57}" srcOrd="0" destOrd="0" presId="urn:microsoft.com/office/officeart/2005/8/layout/rings+Icon#1"/>
    <dgm:cxn modelId="{11EF7F19-5F4B-49B8-A290-C8B3F646C1DD}" srcId="{2A778579-B76A-484F-BB17-5C254E6A678D}" destId="{2B2133DE-1B05-4454-A94F-4FD5FEBE5979}" srcOrd="3" destOrd="0" parTransId="{6BE1C3EA-2892-49FA-A0A8-CF3215644C09}" sibTransId="{CE3D953D-DA56-4C6B-9CCF-A87914E5009F}"/>
    <dgm:cxn modelId="{E3269222-FD8A-4434-8E3C-FA0648AB4649}" type="presOf" srcId="{2B2133DE-1B05-4454-A94F-4FD5FEBE5979}" destId="{CD97368C-D528-4385-963B-7032B44F67A6}" srcOrd="0" destOrd="0" presId="urn:microsoft.com/office/officeart/2005/8/layout/rings+Icon#1"/>
    <dgm:cxn modelId="{6F6F3A9C-B5DC-4627-8E5E-C98B26143A06}" type="presOf" srcId="{0C791113-3954-4091-8CDA-94ACD18AC1B9}" destId="{56B30F5C-B0E9-4225-8F26-41EED91D1460}" srcOrd="0" destOrd="0" presId="urn:microsoft.com/office/officeart/2005/8/layout/rings+Icon#1"/>
    <dgm:cxn modelId="{A37B8AA4-1675-44D8-BA21-09CB7040C6D2}" srcId="{2A778579-B76A-484F-BB17-5C254E6A678D}" destId="{0C791113-3954-4091-8CDA-94ACD18AC1B9}" srcOrd="0" destOrd="0" parTransId="{6F6C82FE-A793-4347-AC4F-18831CDFF00C}" sibTransId="{9DB7B362-3D4B-4856-8A45-8893F347A7F1}"/>
    <dgm:cxn modelId="{A17945A8-2866-4C29-A13C-670F2913585B}" srcId="{2A778579-B76A-484F-BB17-5C254E6A678D}" destId="{4A5CE597-F700-4C1A-B2B4-3FCEFD7D8491}" srcOrd="2" destOrd="0" parTransId="{745D804F-5036-44B2-BBD7-33F737F67527}" sibTransId="{67A1F1A0-BFEE-4880-B197-530B6D3BB69B}"/>
    <dgm:cxn modelId="{72C10CB3-E8B0-474E-861E-BD105DCEE4EF}" type="presOf" srcId="{C7B141C2-80A6-41F3-A6F2-50F14D68C133}" destId="{EDFA8705-0CD0-4DAB-A809-4478F99BE1FA}" srcOrd="0" destOrd="0" presId="urn:microsoft.com/office/officeart/2005/8/layout/rings+Icon#1"/>
    <dgm:cxn modelId="{AC604CCC-3B9E-40C1-923D-2A9A357BC85B}" srcId="{2A778579-B76A-484F-BB17-5C254E6A678D}" destId="{C7B141C2-80A6-41F3-A6F2-50F14D68C133}" srcOrd="1" destOrd="0" parTransId="{88CD0836-A0B0-4B4B-B58D-BFD1A3A344A7}" sibTransId="{07FFC179-636D-48F8-88DE-3CB020125A36}"/>
    <dgm:cxn modelId="{F97FF4DB-481A-40E3-9F56-BFB14BA2590C}" type="presOf" srcId="{2A778579-B76A-484F-BB17-5C254E6A678D}" destId="{763D6F82-D163-4037-B4D7-0A7BE47A79FC}" srcOrd="0" destOrd="0" presId="urn:microsoft.com/office/officeart/2005/8/layout/rings+Icon#1"/>
    <dgm:cxn modelId="{06E29A44-6FC6-497F-B018-3E34957D2033}" type="presParOf" srcId="{763D6F82-D163-4037-B4D7-0A7BE47A79FC}" destId="{56B30F5C-B0E9-4225-8F26-41EED91D1460}" srcOrd="0" destOrd="0" presId="urn:microsoft.com/office/officeart/2005/8/layout/rings+Icon#1"/>
    <dgm:cxn modelId="{887A61AA-994E-4A87-9645-48142DBD7F36}" type="presParOf" srcId="{763D6F82-D163-4037-B4D7-0A7BE47A79FC}" destId="{EDFA8705-0CD0-4DAB-A809-4478F99BE1FA}" srcOrd="1" destOrd="0" presId="urn:microsoft.com/office/officeart/2005/8/layout/rings+Icon#1"/>
    <dgm:cxn modelId="{F0CBAC5F-ABAA-494A-9529-2D782C5CCA01}" type="presParOf" srcId="{763D6F82-D163-4037-B4D7-0A7BE47A79FC}" destId="{C95E2F7F-A282-4D53-BDAE-2714B3C2CC57}" srcOrd="2" destOrd="0" presId="urn:microsoft.com/office/officeart/2005/8/layout/rings+Icon#1"/>
    <dgm:cxn modelId="{36C4943E-4075-4F28-9771-FE2FF690953B}" type="presParOf" srcId="{763D6F82-D163-4037-B4D7-0A7BE47A79FC}" destId="{CD97368C-D528-4385-963B-7032B44F67A6}" srcOrd="3" destOrd="0" presId="urn:microsoft.com/office/officeart/2005/8/layout/rings+Icon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778579-B76A-484F-BB17-5C254E6A678D}" type="doc">
      <dgm:prSet loTypeId="urn:microsoft.com/office/officeart/2005/8/layout/rings+Icon#2" loCatId="officeonline" qsTypeId="urn:microsoft.com/office/officeart/2005/8/quickstyle/3d3" qsCatId="3D" csTypeId="urn:microsoft.com/office/officeart/2005/8/colors/accent1_5" csCatId="accent1" phldr="1"/>
      <dgm:spPr/>
    </dgm:pt>
    <dgm:pt modelId="{4A5CE597-F700-4C1A-B2B4-3FCEFD7D8491}">
      <dgm:prSet phldrT="[Texte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xfrm>
          <a:off x="839307" y="0"/>
          <a:ext cx="743732" cy="743823"/>
        </a:xfrm>
        <a:prstGeom prst="ellipse">
          <a:avLst/>
        </a:prstGeom>
        <a:gradFill rotWithShape="1">
          <a:gsLst>
            <a:gs pos="0">
              <a:srgbClr val="9BBB59">
                <a:shade val="51000"/>
                <a:satMod val="130000"/>
              </a:srgbClr>
            </a:gs>
            <a:gs pos="80000">
              <a:srgbClr val="9BBB59">
                <a:shade val="93000"/>
                <a:satMod val="130000"/>
              </a:srgbClr>
            </a:gs>
            <a:gs pos="100000">
              <a:srgbClr val="9BBB59"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fr-FR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Who</a:t>
          </a:r>
          <a:r>
            <a:rPr lang="fr-FR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?</a:t>
          </a:r>
        </a:p>
      </dgm:t>
    </dgm:pt>
    <dgm:pt modelId="{745D804F-5036-44B2-BBD7-33F737F67527}" type="parTrans" cxnId="{A17945A8-2866-4C29-A13C-670F2913585B}">
      <dgm:prSet/>
      <dgm:spPr/>
      <dgm:t>
        <a:bodyPr/>
        <a:lstStyle/>
        <a:p>
          <a:endParaRPr lang="fr-FR"/>
        </a:p>
      </dgm:t>
    </dgm:pt>
    <dgm:pt modelId="{67A1F1A0-BFEE-4880-B197-530B6D3BB69B}" type="sibTrans" cxnId="{A17945A8-2866-4C29-A13C-670F2913585B}">
      <dgm:prSet/>
      <dgm:spPr/>
      <dgm:t>
        <a:bodyPr/>
        <a:lstStyle/>
        <a:p>
          <a:endParaRPr lang="fr-FR"/>
        </a:p>
      </dgm:t>
    </dgm:pt>
    <dgm:pt modelId="{2B2133DE-1B05-4454-A94F-4FD5FEBE5979}">
      <dgm:prSet phldrT="[Texte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xfrm>
          <a:off x="1221954" y="496088"/>
          <a:ext cx="743732" cy="743823"/>
        </a:xfrm>
        <a:prstGeom prst="ellipse">
          <a:avLst/>
        </a:prstGeom>
        <a:gradFill rotWithShape="1">
          <a:gsLst>
            <a:gs pos="0">
              <a:srgbClr val="9BBB59">
                <a:shade val="51000"/>
                <a:satMod val="130000"/>
              </a:srgbClr>
            </a:gs>
            <a:gs pos="80000">
              <a:srgbClr val="9BBB59">
                <a:shade val="93000"/>
                <a:satMod val="130000"/>
              </a:srgbClr>
            </a:gs>
            <a:gs pos="100000">
              <a:srgbClr val="9BBB59"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fr-FR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How?</a:t>
          </a:r>
        </a:p>
      </dgm:t>
    </dgm:pt>
    <dgm:pt modelId="{6BE1C3EA-2892-49FA-A0A8-CF3215644C09}" type="parTrans" cxnId="{11EF7F19-5F4B-49B8-A290-C8B3F646C1DD}">
      <dgm:prSet/>
      <dgm:spPr/>
      <dgm:t>
        <a:bodyPr/>
        <a:lstStyle/>
        <a:p>
          <a:endParaRPr lang="fr-FR"/>
        </a:p>
      </dgm:t>
    </dgm:pt>
    <dgm:pt modelId="{CE3D953D-DA56-4C6B-9CCF-A87914E5009F}" type="sibTrans" cxnId="{11EF7F19-5F4B-49B8-A290-C8B3F646C1DD}">
      <dgm:prSet/>
      <dgm:spPr/>
      <dgm:t>
        <a:bodyPr/>
        <a:lstStyle/>
        <a:p>
          <a:endParaRPr lang="fr-FR"/>
        </a:p>
      </dgm:t>
    </dgm:pt>
    <dgm:pt modelId="{0C791113-3954-4091-8CDA-94ACD18AC1B9}">
      <dgm:prSet phldrT="[Texte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xfrm>
          <a:off x="74201" y="0"/>
          <a:ext cx="743732" cy="743823"/>
        </a:xfrm>
        <a:prstGeom prst="ellipse">
          <a:avLst/>
        </a:prstGeom>
        <a:gradFill rotWithShape="1">
          <a:gsLst>
            <a:gs pos="0">
              <a:srgbClr val="9BBB59">
                <a:shade val="51000"/>
                <a:satMod val="130000"/>
              </a:srgbClr>
            </a:gs>
            <a:gs pos="80000">
              <a:srgbClr val="9BBB59">
                <a:shade val="93000"/>
                <a:satMod val="130000"/>
              </a:srgbClr>
            </a:gs>
            <a:gs pos="100000">
              <a:srgbClr val="9BBB59"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fr-FR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Why</a:t>
          </a:r>
          <a:r>
            <a:rPr lang="fr-FR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?</a:t>
          </a:r>
        </a:p>
      </dgm:t>
    </dgm:pt>
    <dgm:pt modelId="{6F6C82FE-A793-4347-AC4F-18831CDFF00C}" type="parTrans" cxnId="{A37B8AA4-1675-44D8-BA21-09CB7040C6D2}">
      <dgm:prSet/>
      <dgm:spPr/>
      <dgm:t>
        <a:bodyPr/>
        <a:lstStyle/>
        <a:p>
          <a:endParaRPr lang="fr-FR"/>
        </a:p>
      </dgm:t>
    </dgm:pt>
    <dgm:pt modelId="{9DB7B362-3D4B-4856-8A45-8893F347A7F1}" type="sibTrans" cxnId="{A37B8AA4-1675-44D8-BA21-09CB7040C6D2}">
      <dgm:prSet/>
      <dgm:spPr/>
      <dgm:t>
        <a:bodyPr/>
        <a:lstStyle/>
        <a:p>
          <a:endParaRPr lang="fr-FR"/>
        </a:p>
      </dgm:t>
    </dgm:pt>
    <dgm:pt modelId="{C7B141C2-80A6-41F3-A6F2-50F14D68C133}">
      <dgm:prSet phldrT="[Texte]"/>
      <dgm:spPr>
        <a:xfrm>
          <a:off x="456848" y="496088"/>
          <a:ext cx="743732" cy="743823"/>
        </a:xfrm>
        <a:prstGeom prst="ellipse">
          <a:avLst/>
        </a:prstGeom>
        <a:solidFill>
          <a:srgbClr val="4F81BD">
            <a:shade val="80000"/>
            <a:alpha val="50000"/>
            <a:hueOff val="-3"/>
            <a:satOff val="1329"/>
            <a:lumOff val="1718"/>
            <a:alphaOff val="1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gm:spPr>
      <dgm:t>
        <a:bodyPr/>
        <a:lstStyle/>
        <a:p>
          <a:r>
            <a:rPr lang="fr-FR" dirty="0" err="1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What</a:t>
          </a:r>
          <a:r>
            <a:rPr lang="fr-FR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?</a:t>
          </a:r>
        </a:p>
      </dgm:t>
    </dgm:pt>
    <dgm:pt modelId="{88CD0836-A0B0-4B4B-B58D-BFD1A3A344A7}" type="parTrans" cxnId="{AC604CCC-3B9E-40C1-923D-2A9A357BC85B}">
      <dgm:prSet/>
      <dgm:spPr/>
      <dgm:t>
        <a:bodyPr/>
        <a:lstStyle/>
        <a:p>
          <a:endParaRPr lang="fr-FR"/>
        </a:p>
      </dgm:t>
    </dgm:pt>
    <dgm:pt modelId="{07FFC179-636D-48F8-88DE-3CB020125A36}" type="sibTrans" cxnId="{AC604CCC-3B9E-40C1-923D-2A9A357BC85B}">
      <dgm:prSet/>
      <dgm:spPr/>
      <dgm:t>
        <a:bodyPr/>
        <a:lstStyle/>
        <a:p>
          <a:endParaRPr lang="fr-FR"/>
        </a:p>
      </dgm:t>
    </dgm:pt>
    <dgm:pt modelId="{763D6F82-D163-4037-B4D7-0A7BE47A79FC}" type="pres">
      <dgm:prSet presAssocID="{2A778579-B76A-484F-BB17-5C254E6A678D}" presName="Name0" presStyleCnt="0">
        <dgm:presLayoutVars>
          <dgm:chMax val="7"/>
          <dgm:dir/>
          <dgm:resizeHandles val="exact"/>
        </dgm:presLayoutVars>
      </dgm:prSet>
      <dgm:spPr/>
    </dgm:pt>
    <dgm:pt modelId="{56B30F5C-B0E9-4225-8F26-41EED91D1460}" type="pres">
      <dgm:prSet presAssocID="{2A778579-B76A-484F-BB17-5C254E6A678D}" presName="ellipse1" presStyleLbl="vennNode1" presStyleIdx="0" presStyleCnt="4">
        <dgm:presLayoutVars>
          <dgm:bulletEnabled val="1"/>
        </dgm:presLayoutVars>
      </dgm:prSet>
      <dgm:spPr/>
    </dgm:pt>
    <dgm:pt modelId="{EDFA8705-0CD0-4DAB-A809-4478F99BE1FA}" type="pres">
      <dgm:prSet presAssocID="{2A778579-B76A-484F-BB17-5C254E6A678D}" presName="ellipse2" presStyleLbl="vennNode1" presStyleIdx="1" presStyleCnt="4">
        <dgm:presLayoutVars>
          <dgm:bulletEnabled val="1"/>
        </dgm:presLayoutVars>
      </dgm:prSet>
      <dgm:spPr/>
    </dgm:pt>
    <dgm:pt modelId="{C95E2F7F-A282-4D53-BDAE-2714B3C2CC57}" type="pres">
      <dgm:prSet presAssocID="{2A778579-B76A-484F-BB17-5C254E6A678D}" presName="ellipse3" presStyleLbl="vennNode1" presStyleIdx="2" presStyleCnt="4">
        <dgm:presLayoutVars>
          <dgm:bulletEnabled val="1"/>
        </dgm:presLayoutVars>
      </dgm:prSet>
      <dgm:spPr/>
    </dgm:pt>
    <dgm:pt modelId="{CD97368C-D528-4385-963B-7032B44F67A6}" type="pres">
      <dgm:prSet presAssocID="{2A778579-B76A-484F-BB17-5C254E6A678D}" presName="ellipse4" presStyleLbl="vennNode1" presStyleIdx="3" presStyleCnt="4">
        <dgm:presLayoutVars>
          <dgm:bulletEnabled val="1"/>
        </dgm:presLayoutVars>
      </dgm:prSet>
      <dgm:spPr/>
    </dgm:pt>
  </dgm:ptLst>
  <dgm:cxnLst>
    <dgm:cxn modelId="{11EF7F19-5F4B-49B8-A290-C8B3F646C1DD}" srcId="{2A778579-B76A-484F-BB17-5C254E6A678D}" destId="{2B2133DE-1B05-4454-A94F-4FD5FEBE5979}" srcOrd="3" destOrd="0" parTransId="{6BE1C3EA-2892-49FA-A0A8-CF3215644C09}" sibTransId="{CE3D953D-DA56-4C6B-9CCF-A87914E5009F}"/>
    <dgm:cxn modelId="{B5CBA41B-83EA-438D-8805-3986A34C3D8C}" type="presOf" srcId="{2A778579-B76A-484F-BB17-5C254E6A678D}" destId="{763D6F82-D163-4037-B4D7-0A7BE47A79FC}" srcOrd="0" destOrd="0" presId="urn:microsoft.com/office/officeart/2005/8/layout/rings+Icon#2"/>
    <dgm:cxn modelId="{A5A08320-FA7E-4895-8A50-5AFDF9120AFE}" type="presOf" srcId="{0C791113-3954-4091-8CDA-94ACD18AC1B9}" destId="{56B30F5C-B0E9-4225-8F26-41EED91D1460}" srcOrd="0" destOrd="0" presId="urn:microsoft.com/office/officeart/2005/8/layout/rings+Icon#2"/>
    <dgm:cxn modelId="{5055206E-5D6E-4899-8226-AF3596B226DF}" type="presOf" srcId="{C7B141C2-80A6-41F3-A6F2-50F14D68C133}" destId="{EDFA8705-0CD0-4DAB-A809-4478F99BE1FA}" srcOrd="0" destOrd="0" presId="urn:microsoft.com/office/officeart/2005/8/layout/rings+Icon#2"/>
    <dgm:cxn modelId="{A37B8AA4-1675-44D8-BA21-09CB7040C6D2}" srcId="{2A778579-B76A-484F-BB17-5C254E6A678D}" destId="{0C791113-3954-4091-8CDA-94ACD18AC1B9}" srcOrd="0" destOrd="0" parTransId="{6F6C82FE-A793-4347-AC4F-18831CDFF00C}" sibTransId="{9DB7B362-3D4B-4856-8A45-8893F347A7F1}"/>
    <dgm:cxn modelId="{A17945A8-2866-4C29-A13C-670F2913585B}" srcId="{2A778579-B76A-484F-BB17-5C254E6A678D}" destId="{4A5CE597-F700-4C1A-B2B4-3FCEFD7D8491}" srcOrd="2" destOrd="0" parTransId="{745D804F-5036-44B2-BBD7-33F737F67527}" sibTransId="{67A1F1A0-BFEE-4880-B197-530B6D3BB69B}"/>
    <dgm:cxn modelId="{78C25AB0-6538-457A-ADFA-905C0C26C451}" type="presOf" srcId="{2B2133DE-1B05-4454-A94F-4FD5FEBE5979}" destId="{CD97368C-D528-4385-963B-7032B44F67A6}" srcOrd="0" destOrd="0" presId="urn:microsoft.com/office/officeart/2005/8/layout/rings+Icon#2"/>
    <dgm:cxn modelId="{4E328DBF-AA2C-4669-A15B-0761B5125586}" type="presOf" srcId="{4A5CE597-F700-4C1A-B2B4-3FCEFD7D8491}" destId="{C95E2F7F-A282-4D53-BDAE-2714B3C2CC57}" srcOrd="0" destOrd="0" presId="urn:microsoft.com/office/officeart/2005/8/layout/rings+Icon#2"/>
    <dgm:cxn modelId="{AC604CCC-3B9E-40C1-923D-2A9A357BC85B}" srcId="{2A778579-B76A-484F-BB17-5C254E6A678D}" destId="{C7B141C2-80A6-41F3-A6F2-50F14D68C133}" srcOrd="1" destOrd="0" parTransId="{88CD0836-A0B0-4B4B-B58D-BFD1A3A344A7}" sibTransId="{07FFC179-636D-48F8-88DE-3CB020125A36}"/>
    <dgm:cxn modelId="{941DFE91-FB56-4D7D-9B71-76B34AAF38C2}" type="presParOf" srcId="{763D6F82-D163-4037-B4D7-0A7BE47A79FC}" destId="{56B30F5C-B0E9-4225-8F26-41EED91D1460}" srcOrd="0" destOrd="0" presId="urn:microsoft.com/office/officeart/2005/8/layout/rings+Icon#2"/>
    <dgm:cxn modelId="{DD987AA1-EE0F-4AD1-B433-741E63A2DF1C}" type="presParOf" srcId="{763D6F82-D163-4037-B4D7-0A7BE47A79FC}" destId="{EDFA8705-0CD0-4DAB-A809-4478F99BE1FA}" srcOrd="1" destOrd="0" presId="urn:microsoft.com/office/officeart/2005/8/layout/rings+Icon#2"/>
    <dgm:cxn modelId="{8A35159E-247C-486B-A9E9-1EF9B66B5185}" type="presParOf" srcId="{763D6F82-D163-4037-B4D7-0A7BE47A79FC}" destId="{C95E2F7F-A282-4D53-BDAE-2714B3C2CC57}" srcOrd="2" destOrd="0" presId="urn:microsoft.com/office/officeart/2005/8/layout/rings+Icon#2"/>
    <dgm:cxn modelId="{E4A15103-9273-4704-B6D4-F1859B999F26}" type="presParOf" srcId="{763D6F82-D163-4037-B4D7-0A7BE47A79FC}" destId="{CD97368C-D528-4385-963B-7032B44F67A6}" srcOrd="3" destOrd="0" presId="urn:microsoft.com/office/officeart/2005/8/layout/rings+Icon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778579-B76A-484F-BB17-5C254E6A678D}" type="doc">
      <dgm:prSet loTypeId="urn:microsoft.com/office/officeart/2005/8/layout/rings+Icon#3" loCatId="officeonline" qsTypeId="urn:microsoft.com/office/officeart/2005/8/quickstyle/3d3" qsCatId="3D" csTypeId="urn:microsoft.com/office/officeart/2005/8/colors/accent1_5" csCatId="accent1" phldr="1"/>
      <dgm:spPr/>
    </dgm:pt>
    <dgm:pt modelId="{4A5CE597-F700-4C1A-B2B4-3FCEFD7D8491}">
      <dgm:prSet phldrT="[Texte]"/>
      <dgm:spPr>
        <a:xfrm>
          <a:off x="825198" y="0"/>
          <a:ext cx="777461" cy="777556"/>
        </a:xfrm>
        <a:prstGeom prst="ellipse">
          <a:avLst/>
        </a:prstGeom>
        <a:solidFill>
          <a:srgbClr val="EDC501">
            <a:shade val="80000"/>
            <a:alpha val="50000"/>
            <a:hueOff val="2169"/>
            <a:satOff val="-65"/>
            <a:lumOff val="2939"/>
            <a:alphaOff val="2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gm:spPr>
      <dgm:t>
        <a:bodyPr/>
        <a:lstStyle/>
        <a:p>
          <a:pPr>
            <a:buNone/>
          </a:pPr>
          <a:r>
            <a:rPr lang="fr-FR">
              <a:solidFill>
                <a:srgbClr val="545255"/>
              </a:solidFill>
              <a:latin typeface="Calibri"/>
              <a:ea typeface="+mn-ea"/>
              <a:cs typeface="+mn-cs"/>
            </a:rPr>
            <a:t>Who?</a:t>
          </a:r>
          <a:endParaRPr lang="fr-FR" dirty="0">
            <a:solidFill>
              <a:srgbClr val="545255"/>
            </a:solidFill>
            <a:latin typeface="Calibri"/>
            <a:ea typeface="+mn-ea"/>
            <a:cs typeface="+mn-cs"/>
          </a:endParaRPr>
        </a:p>
      </dgm:t>
    </dgm:pt>
    <dgm:pt modelId="{745D804F-5036-44B2-BBD7-33F737F67527}" type="parTrans" cxnId="{A17945A8-2866-4C29-A13C-670F2913585B}">
      <dgm:prSet/>
      <dgm:spPr/>
      <dgm:t>
        <a:bodyPr/>
        <a:lstStyle/>
        <a:p>
          <a:endParaRPr lang="fr-FR"/>
        </a:p>
      </dgm:t>
    </dgm:pt>
    <dgm:pt modelId="{67A1F1A0-BFEE-4880-B197-530B6D3BB69B}" type="sibTrans" cxnId="{A17945A8-2866-4C29-A13C-670F2913585B}">
      <dgm:prSet/>
      <dgm:spPr/>
      <dgm:t>
        <a:bodyPr/>
        <a:lstStyle/>
        <a:p>
          <a:endParaRPr lang="fr-FR"/>
        </a:p>
      </dgm:t>
    </dgm:pt>
    <dgm:pt modelId="{2B2133DE-1B05-4454-A94F-4FD5FEBE5979}">
      <dgm:prSet phldrT="[Texte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xfrm>
          <a:off x="1225200" y="518587"/>
          <a:ext cx="777461" cy="777556"/>
        </a:xfrm>
        <a:prstGeom prst="ellipse">
          <a:avLst/>
        </a:prstGeom>
        <a:gradFill rotWithShape="1">
          <a:gsLst>
            <a:gs pos="0">
              <a:srgbClr val="9BBB59">
                <a:shade val="51000"/>
                <a:satMod val="130000"/>
              </a:srgbClr>
            </a:gs>
            <a:gs pos="80000">
              <a:srgbClr val="9BBB59">
                <a:shade val="93000"/>
                <a:satMod val="130000"/>
              </a:srgbClr>
            </a:gs>
            <a:gs pos="100000">
              <a:srgbClr val="9BBB59"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9BBB59">
              <a:shade val="95000"/>
              <a:satMod val="105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gm:spPr>
      <dgm:t>
        <a:bodyPr/>
        <a:lstStyle/>
        <a:p>
          <a:pPr>
            <a:buNone/>
          </a:pPr>
          <a:r>
            <a:rPr lang="fr-FR">
              <a:solidFill>
                <a:srgbClr val="AFAEB4"/>
              </a:solidFill>
              <a:latin typeface="Calibri"/>
              <a:ea typeface="+mn-ea"/>
              <a:cs typeface="+mn-cs"/>
            </a:rPr>
            <a:t>How?</a:t>
          </a:r>
          <a:endParaRPr lang="fr-FR" dirty="0">
            <a:solidFill>
              <a:srgbClr val="AFAEB4"/>
            </a:solidFill>
            <a:latin typeface="Calibri"/>
            <a:ea typeface="+mn-ea"/>
            <a:cs typeface="+mn-cs"/>
          </a:endParaRPr>
        </a:p>
      </dgm:t>
    </dgm:pt>
    <dgm:pt modelId="{6BE1C3EA-2892-49FA-A0A8-CF3215644C09}" type="parTrans" cxnId="{11EF7F19-5F4B-49B8-A290-C8B3F646C1DD}">
      <dgm:prSet/>
      <dgm:spPr/>
      <dgm:t>
        <a:bodyPr/>
        <a:lstStyle/>
        <a:p>
          <a:endParaRPr lang="fr-FR"/>
        </a:p>
      </dgm:t>
    </dgm:pt>
    <dgm:pt modelId="{CE3D953D-DA56-4C6B-9CCF-A87914E5009F}" type="sibTrans" cxnId="{11EF7F19-5F4B-49B8-A290-C8B3F646C1DD}">
      <dgm:prSet/>
      <dgm:spPr/>
      <dgm:t>
        <a:bodyPr/>
        <a:lstStyle/>
        <a:p>
          <a:endParaRPr lang="fr-FR"/>
        </a:p>
      </dgm:t>
    </dgm:pt>
    <dgm:pt modelId="{0C791113-3954-4091-8CDA-94ACD18AC1B9}">
      <dgm:prSet phldrT="[Texte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xfrm>
          <a:off x="25394" y="0"/>
          <a:ext cx="777461" cy="777556"/>
        </a:xfrm>
        <a:prstGeom prst="ellipse">
          <a:avLst/>
        </a:prstGeom>
        <a:gradFill rotWithShape="1">
          <a:gsLst>
            <a:gs pos="0">
              <a:srgbClr val="9BBB59">
                <a:shade val="51000"/>
                <a:satMod val="130000"/>
              </a:srgbClr>
            </a:gs>
            <a:gs pos="80000">
              <a:srgbClr val="9BBB59">
                <a:shade val="93000"/>
                <a:satMod val="130000"/>
              </a:srgbClr>
            </a:gs>
            <a:gs pos="100000">
              <a:srgbClr val="9BBB59"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9BBB59">
              <a:shade val="95000"/>
              <a:satMod val="105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gm:spPr>
      <dgm:t>
        <a:bodyPr/>
        <a:lstStyle/>
        <a:p>
          <a:pPr>
            <a:buNone/>
          </a:pPr>
          <a:r>
            <a:rPr lang="fr-FR">
              <a:solidFill>
                <a:srgbClr val="AFAEB4"/>
              </a:solidFill>
              <a:latin typeface="Calibri"/>
              <a:ea typeface="+mn-ea"/>
              <a:cs typeface="+mn-cs"/>
            </a:rPr>
            <a:t>Why?</a:t>
          </a:r>
          <a:endParaRPr lang="fr-FR" dirty="0">
            <a:solidFill>
              <a:srgbClr val="AFAEB4"/>
            </a:solidFill>
            <a:latin typeface="Calibri"/>
            <a:ea typeface="+mn-ea"/>
            <a:cs typeface="+mn-cs"/>
          </a:endParaRPr>
        </a:p>
      </dgm:t>
    </dgm:pt>
    <dgm:pt modelId="{6F6C82FE-A793-4347-AC4F-18831CDFF00C}" type="parTrans" cxnId="{A37B8AA4-1675-44D8-BA21-09CB7040C6D2}">
      <dgm:prSet/>
      <dgm:spPr/>
      <dgm:t>
        <a:bodyPr/>
        <a:lstStyle/>
        <a:p>
          <a:endParaRPr lang="fr-FR"/>
        </a:p>
      </dgm:t>
    </dgm:pt>
    <dgm:pt modelId="{9DB7B362-3D4B-4856-8A45-8893F347A7F1}" type="sibTrans" cxnId="{A37B8AA4-1675-44D8-BA21-09CB7040C6D2}">
      <dgm:prSet/>
      <dgm:spPr/>
      <dgm:t>
        <a:bodyPr/>
        <a:lstStyle/>
        <a:p>
          <a:endParaRPr lang="fr-FR"/>
        </a:p>
      </dgm:t>
    </dgm:pt>
    <dgm:pt modelId="{C7B141C2-80A6-41F3-A6F2-50F14D68C133}">
      <dgm:prSet phldrT="[Texte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xfrm>
          <a:off x="425395" y="518587"/>
          <a:ext cx="777461" cy="777556"/>
        </a:xfrm>
        <a:prstGeom prst="ellipse">
          <a:avLst/>
        </a:prstGeom>
        <a:gradFill rotWithShape="1">
          <a:gsLst>
            <a:gs pos="0">
              <a:srgbClr val="9BBB59">
                <a:shade val="51000"/>
                <a:satMod val="130000"/>
              </a:srgbClr>
            </a:gs>
            <a:gs pos="80000">
              <a:srgbClr val="9BBB59">
                <a:shade val="93000"/>
                <a:satMod val="130000"/>
              </a:srgbClr>
            </a:gs>
            <a:gs pos="100000">
              <a:srgbClr val="9BBB59"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9BBB59">
              <a:shade val="95000"/>
              <a:satMod val="105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gm:spPr>
      <dgm:t>
        <a:bodyPr/>
        <a:lstStyle/>
        <a:p>
          <a:pPr>
            <a:buNone/>
          </a:pPr>
          <a:r>
            <a:rPr lang="fr-FR">
              <a:solidFill>
                <a:srgbClr val="AFAEB4"/>
              </a:solidFill>
              <a:latin typeface="Calibri"/>
              <a:ea typeface="+mn-ea"/>
              <a:cs typeface="+mn-cs"/>
            </a:rPr>
            <a:t>What?</a:t>
          </a:r>
          <a:endParaRPr lang="fr-FR" dirty="0">
            <a:solidFill>
              <a:srgbClr val="AFAEB4"/>
            </a:solidFill>
            <a:latin typeface="Calibri"/>
            <a:ea typeface="+mn-ea"/>
            <a:cs typeface="+mn-cs"/>
          </a:endParaRPr>
        </a:p>
      </dgm:t>
    </dgm:pt>
    <dgm:pt modelId="{88CD0836-A0B0-4B4B-B58D-BFD1A3A344A7}" type="parTrans" cxnId="{AC604CCC-3B9E-40C1-923D-2A9A357BC85B}">
      <dgm:prSet/>
      <dgm:spPr/>
      <dgm:t>
        <a:bodyPr/>
        <a:lstStyle/>
        <a:p>
          <a:endParaRPr lang="fr-FR"/>
        </a:p>
      </dgm:t>
    </dgm:pt>
    <dgm:pt modelId="{07FFC179-636D-48F8-88DE-3CB020125A36}" type="sibTrans" cxnId="{AC604CCC-3B9E-40C1-923D-2A9A357BC85B}">
      <dgm:prSet/>
      <dgm:spPr/>
      <dgm:t>
        <a:bodyPr/>
        <a:lstStyle/>
        <a:p>
          <a:endParaRPr lang="fr-FR"/>
        </a:p>
      </dgm:t>
    </dgm:pt>
    <dgm:pt modelId="{763D6F82-D163-4037-B4D7-0A7BE47A79FC}" type="pres">
      <dgm:prSet presAssocID="{2A778579-B76A-484F-BB17-5C254E6A678D}" presName="Name0" presStyleCnt="0">
        <dgm:presLayoutVars>
          <dgm:chMax val="7"/>
          <dgm:dir/>
          <dgm:resizeHandles val="exact"/>
        </dgm:presLayoutVars>
      </dgm:prSet>
      <dgm:spPr/>
    </dgm:pt>
    <dgm:pt modelId="{56B30F5C-B0E9-4225-8F26-41EED91D1460}" type="pres">
      <dgm:prSet presAssocID="{2A778579-B76A-484F-BB17-5C254E6A678D}" presName="ellipse1" presStyleLbl="vennNode1" presStyleIdx="0" presStyleCnt="4" custLinFactNeighborY="1478">
        <dgm:presLayoutVars>
          <dgm:bulletEnabled val="1"/>
        </dgm:presLayoutVars>
      </dgm:prSet>
      <dgm:spPr/>
    </dgm:pt>
    <dgm:pt modelId="{EDFA8705-0CD0-4DAB-A809-4478F99BE1FA}" type="pres">
      <dgm:prSet presAssocID="{2A778579-B76A-484F-BB17-5C254E6A678D}" presName="ellipse2" presStyleLbl="vennNode1" presStyleIdx="1" presStyleCnt="4" custLinFactNeighborY="1478">
        <dgm:presLayoutVars>
          <dgm:bulletEnabled val="1"/>
        </dgm:presLayoutVars>
      </dgm:prSet>
      <dgm:spPr/>
    </dgm:pt>
    <dgm:pt modelId="{C95E2F7F-A282-4D53-BDAE-2714B3C2CC57}" type="pres">
      <dgm:prSet presAssocID="{2A778579-B76A-484F-BB17-5C254E6A678D}" presName="ellipse3" presStyleLbl="vennNode1" presStyleIdx="2" presStyleCnt="4">
        <dgm:presLayoutVars>
          <dgm:bulletEnabled val="1"/>
        </dgm:presLayoutVars>
      </dgm:prSet>
      <dgm:spPr/>
    </dgm:pt>
    <dgm:pt modelId="{CD97368C-D528-4385-963B-7032B44F67A6}" type="pres">
      <dgm:prSet presAssocID="{2A778579-B76A-484F-BB17-5C254E6A678D}" presName="ellipse4" presStyleLbl="vennNode1" presStyleIdx="3" presStyleCnt="4">
        <dgm:presLayoutVars>
          <dgm:bulletEnabled val="1"/>
        </dgm:presLayoutVars>
      </dgm:prSet>
      <dgm:spPr/>
    </dgm:pt>
  </dgm:ptLst>
  <dgm:cxnLst>
    <dgm:cxn modelId="{11EF7F19-5F4B-49B8-A290-C8B3F646C1DD}" srcId="{2A778579-B76A-484F-BB17-5C254E6A678D}" destId="{2B2133DE-1B05-4454-A94F-4FD5FEBE5979}" srcOrd="3" destOrd="0" parTransId="{6BE1C3EA-2892-49FA-A0A8-CF3215644C09}" sibTransId="{CE3D953D-DA56-4C6B-9CCF-A87914E5009F}"/>
    <dgm:cxn modelId="{DE5A6C20-5AB3-4739-83C9-F71893131EF8}" type="presOf" srcId="{C7B141C2-80A6-41F3-A6F2-50F14D68C133}" destId="{EDFA8705-0CD0-4DAB-A809-4478F99BE1FA}" srcOrd="0" destOrd="0" presId="urn:microsoft.com/office/officeart/2005/8/layout/rings+Icon#3"/>
    <dgm:cxn modelId="{6C14B683-304A-45EF-AB83-3ED8574EA829}" type="presOf" srcId="{4A5CE597-F700-4C1A-B2B4-3FCEFD7D8491}" destId="{C95E2F7F-A282-4D53-BDAE-2714B3C2CC57}" srcOrd="0" destOrd="0" presId="urn:microsoft.com/office/officeart/2005/8/layout/rings+Icon#3"/>
    <dgm:cxn modelId="{F6E75D95-454A-4C52-B3A6-C8D27CAED608}" type="presOf" srcId="{2A778579-B76A-484F-BB17-5C254E6A678D}" destId="{763D6F82-D163-4037-B4D7-0A7BE47A79FC}" srcOrd="0" destOrd="0" presId="urn:microsoft.com/office/officeart/2005/8/layout/rings+Icon#3"/>
    <dgm:cxn modelId="{A37B8AA4-1675-44D8-BA21-09CB7040C6D2}" srcId="{2A778579-B76A-484F-BB17-5C254E6A678D}" destId="{0C791113-3954-4091-8CDA-94ACD18AC1B9}" srcOrd="0" destOrd="0" parTransId="{6F6C82FE-A793-4347-AC4F-18831CDFF00C}" sibTransId="{9DB7B362-3D4B-4856-8A45-8893F347A7F1}"/>
    <dgm:cxn modelId="{A17945A8-2866-4C29-A13C-670F2913585B}" srcId="{2A778579-B76A-484F-BB17-5C254E6A678D}" destId="{4A5CE597-F700-4C1A-B2B4-3FCEFD7D8491}" srcOrd="2" destOrd="0" parTransId="{745D804F-5036-44B2-BBD7-33F737F67527}" sibTransId="{67A1F1A0-BFEE-4880-B197-530B6D3BB69B}"/>
    <dgm:cxn modelId="{E93311B3-BC81-4604-8E2F-CA023B0E1F0A}" type="presOf" srcId="{2B2133DE-1B05-4454-A94F-4FD5FEBE5979}" destId="{CD97368C-D528-4385-963B-7032B44F67A6}" srcOrd="0" destOrd="0" presId="urn:microsoft.com/office/officeart/2005/8/layout/rings+Icon#3"/>
    <dgm:cxn modelId="{AC604CCC-3B9E-40C1-923D-2A9A357BC85B}" srcId="{2A778579-B76A-484F-BB17-5C254E6A678D}" destId="{C7B141C2-80A6-41F3-A6F2-50F14D68C133}" srcOrd="1" destOrd="0" parTransId="{88CD0836-A0B0-4B4B-B58D-BFD1A3A344A7}" sibTransId="{07FFC179-636D-48F8-88DE-3CB020125A36}"/>
    <dgm:cxn modelId="{DFEF10E0-F1A4-40DD-8074-EB560C2784C3}" type="presOf" srcId="{0C791113-3954-4091-8CDA-94ACD18AC1B9}" destId="{56B30F5C-B0E9-4225-8F26-41EED91D1460}" srcOrd="0" destOrd="0" presId="urn:microsoft.com/office/officeart/2005/8/layout/rings+Icon#3"/>
    <dgm:cxn modelId="{F260AA3B-6EA5-4372-B507-95A537734FF1}" type="presParOf" srcId="{763D6F82-D163-4037-B4D7-0A7BE47A79FC}" destId="{56B30F5C-B0E9-4225-8F26-41EED91D1460}" srcOrd="0" destOrd="0" presId="urn:microsoft.com/office/officeart/2005/8/layout/rings+Icon#3"/>
    <dgm:cxn modelId="{A0851B9A-464D-4AD5-9939-1D5D8DD43C9E}" type="presParOf" srcId="{763D6F82-D163-4037-B4D7-0A7BE47A79FC}" destId="{EDFA8705-0CD0-4DAB-A809-4478F99BE1FA}" srcOrd="1" destOrd="0" presId="urn:microsoft.com/office/officeart/2005/8/layout/rings+Icon#3"/>
    <dgm:cxn modelId="{49B81BC8-6D6D-4EA1-9168-9F6520D1F28C}" type="presParOf" srcId="{763D6F82-D163-4037-B4D7-0A7BE47A79FC}" destId="{C95E2F7F-A282-4D53-BDAE-2714B3C2CC57}" srcOrd="2" destOrd="0" presId="urn:microsoft.com/office/officeart/2005/8/layout/rings+Icon#3"/>
    <dgm:cxn modelId="{2ADD532A-3985-4956-8CB9-AA4979C2F5EE}" type="presParOf" srcId="{763D6F82-D163-4037-B4D7-0A7BE47A79FC}" destId="{CD97368C-D528-4385-963B-7032B44F67A6}" srcOrd="3" destOrd="0" presId="urn:microsoft.com/office/officeart/2005/8/layout/rings+Icon#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A778579-B76A-484F-BB17-5C254E6A678D}" type="doc">
      <dgm:prSet loTypeId="urn:microsoft.com/office/officeart/2005/8/layout/rings+Icon#4" loCatId="officeonline" qsTypeId="urn:microsoft.com/office/officeart/2005/8/quickstyle/3d3" qsCatId="3D" csTypeId="urn:microsoft.com/office/officeart/2005/8/colors/accent1_5" csCatId="accent1" phldr="1"/>
      <dgm:spPr/>
    </dgm:pt>
    <dgm:pt modelId="{4A5CE597-F700-4C1A-B2B4-3FCEFD7D8491}">
      <dgm:prSet phldrT="[Texte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xfrm>
          <a:off x="839307" y="0"/>
          <a:ext cx="743732" cy="743823"/>
        </a:xfrm>
        <a:prstGeom prst="ellipse">
          <a:avLst/>
        </a:prstGeom>
        <a:gradFill rotWithShape="1">
          <a:gsLst>
            <a:gs pos="0">
              <a:srgbClr val="9BBB59">
                <a:shade val="51000"/>
                <a:satMod val="130000"/>
              </a:srgbClr>
            </a:gs>
            <a:gs pos="80000">
              <a:srgbClr val="9BBB59">
                <a:shade val="93000"/>
                <a:satMod val="130000"/>
              </a:srgbClr>
            </a:gs>
            <a:gs pos="100000">
              <a:srgbClr val="9BBB59"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buNone/>
          </a:pPr>
          <a:r>
            <a:rPr lang="fr-FR" dirty="0" err="1">
              <a:solidFill>
                <a:srgbClr val="AFAEB4"/>
              </a:solidFill>
              <a:latin typeface="Calibri"/>
              <a:ea typeface="+mn-ea"/>
              <a:cs typeface="+mn-cs"/>
            </a:rPr>
            <a:t>Who</a:t>
          </a:r>
          <a:r>
            <a:rPr lang="fr-FR" dirty="0">
              <a:solidFill>
                <a:srgbClr val="AFAEB4"/>
              </a:solidFill>
              <a:latin typeface="Calibri"/>
              <a:ea typeface="+mn-ea"/>
              <a:cs typeface="+mn-cs"/>
            </a:rPr>
            <a:t>?</a:t>
          </a:r>
        </a:p>
      </dgm:t>
    </dgm:pt>
    <dgm:pt modelId="{745D804F-5036-44B2-BBD7-33F737F67527}" type="parTrans" cxnId="{A17945A8-2866-4C29-A13C-670F2913585B}">
      <dgm:prSet/>
      <dgm:spPr/>
      <dgm:t>
        <a:bodyPr/>
        <a:lstStyle/>
        <a:p>
          <a:endParaRPr lang="fr-FR"/>
        </a:p>
      </dgm:t>
    </dgm:pt>
    <dgm:pt modelId="{67A1F1A0-BFEE-4880-B197-530B6D3BB69B}" type="sibTrans" cxnId="{A17945A8-2866-4C29-A13C-670F2913585B}">
      <dgm:prSet/>
      <dgm:spPr/>
      <dgm:t>
        <a:bodyPr/>
        <a:lstStyle/>
        <a:p>
          <a:endParaRPr lang="fr-FR"/>
        </a:p>
      </dgm:t>
    </dgm:pt>
    <dgm:pt modelId="{2B2133DE-1B05-4454-A94F-4FD5FEBE5979}">
      <dgm:prSet phldrT="[Texte]"/>
      <dgm:spPr>
        <a:xfrm>
          <a:off x="1221954" y="496088"/>
          <a:ext cx="743732" cy="743823"/>
        </a:xfrm>
        <a:prstGeom prst="ellipse">
          <a:avLst/>
        </a:prstGeom>
        <a:solidFill>
          <a:srgbClr val="EDC501">
            <a:shade val="80000"/>
            <a:alpha val="50000"/>
            <a:hueOff val="3253"/>
            <a:satOff val="-97"/>
            <a:lumOff val="4408"/>
            <a:alphaOff val="3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gm:spPr>
      <dgm:t>
        <a:bodyPr/>
        <a:lstStyle/>
        <a:p>
          <a:pPr>
            <a:buNone/>
          </a:pPr>
          <a:r>
            <a:rPr lang="fr-FR" dirty="0">
              <a:solidFill>
                <a:srgbClr val="545255"/>
              </a:solidFill>
              <a:latin typeface="Calibri"/>
              <a:ea typeface="+mn-ea"/>
              <a:cs typeface="+mn-cs"/>
            </a:rPr>
            <a:t>How?</a:t>
          </a:r>
        </a:p>
      </dgm:t>
    </dgm:pt>
    <dgm:pt modelId="{6BE1C3EA-2892-49FA-A0A8-CF3215644C09}" type="parTrans" cxnId="{11EF7F19-5F4B-49B8-A290-C8B3F646C1DD}">
      <dgm:prSet/>
      <dgm:spPr/>
      <dgm:t>
        <a:bodyPr/>
        <a:lstStyle/>
        <a:p>
          <a:endParaRPr lang="fr-FR"/>
        </a:p>
      </dgm:t>
    </dgm:pt>
    <dgm:pt modelId="{CE3D953D-DA56-4C6B-9CCF-A87914E5009F}" type="sibTrans" cxnId="{11EF7F19-5F4B-49B8-A290-C8B3F646C1DD}">
      <dgm:prSet/>
      <dgm:spPr/>
      <dgm:t>
        <a:bodyPr/>
        <a:lstStyle/>
        <a:p>
          <a:endParaRPr lang="fr-FR"/>
        </a:p>
      </dgm:t>
    </dgm:pt>
    <dgm:pt modelId="{0C791113-3954-4091-8CDA-94ACD18AC1B9}">
      <dgm:prSet phldrT="[Texte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xfrm>
          <a:off x="74201" y="0"/>
          <a:ext cx="743732" cy="743823"/>
        </a:xfrm>
        <a:prstGeom prst="ellipse">
          <a:avLst/>
        </a:prstGeom>
        <a:gradFill rotWithShape="1">
          <a:gsLst>
            <a:gs pos="0">
              <a:srgbClr val="9BBB59">
                <a:shade val="51000"/>
                <a:satMod val="130000"/>
              </a:srgbClr>
            </a:gs>
            <a:gs pos="80000">
              <a:srgbClr val="9BBB59">
                <a:shade val="93000"/>
                <a:satMod val="130000"/>
              </a:srgbClr>
            </a:gs>
            <a:gs pos="100000">
              <a:srgbClr val="9BBB59"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buNone/>
          </a:pPr>
          <a:r>
            <a:rPr lang="fr-FR" dirty="0" err="1">
              <a:solidFill>
                <a:srgbClr val="AFAEB4"/>
              </a:solidFill>
              <a:latin typeface="Calibri"/>
              <a:ea typeface="+mn-ea"/>
              <a:cs typeface="+mn-cs"/>
            </a:rPr>
            <a:t>Why</a:t>
          </a:r>
          <a:r>
            <a:rPr lang="fr-FR" dirty="0">
              <a:solidFill>
                <a:srgbClr val="AFAEB4"/>
              </a:solidFill>
              <a:latin typeface="Calibri"/>
              <a:ea typeface="+mn-ea"/>
              <a:cs typeface="+mn-cs"/>
            </a:rPr>
            <a:t>?</a:t>
          </a:r>
        </a:p>
      </dgm:t>
    </dgm:pt>
    <dgm:pt modelId="{6F6C82FE-A793-4347-AC4F-18831CDFF00C}" type="parTrans" cxnId="{A37B8AA4-1675-44D8-BA21-09CB7040C6D2}">
      <dgm:prSet/>
      <dgm:spPr/>
      <dgm:t>
        <a:bodyPr/>
        <a:lstStyle/>
        <a:p>
          <a:endParaRPr lang="fr-FR"/>
        </a:p>
      </dgm:t>
    </dgm:pt>
    <dgm:pt modelId="{9DB7B362-3D4B-4856-8A45-8893F347A7F1}" type="sibTrans" cxnId="{A37B8AA4-1675-44D8-BA21-09CB7040C6D2}">
      <dgm:prSet/>
      <dgm:spPr/>
      <dgm:t>
        <a:bodyPr/>
        <a:lstStyle/>
        <a:p>
          <a:endParaRPr lang="fr-FR"/>
        </a:p>
      </dgm:t>
    </dgm:pt>
    <dgm:pt modelId="{C7B141C2-80A6-41F3-A6F2-50F14D68C133}">
      <dgm:prSet phldrT="[Texte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xfrm>
          <a:off x="456848" y="496088"/>
          <a:ext cx="743732" cy="743823"/>
        </a:xfrm>
        <a:prstGeom prst="ellipse">
          <a:avLst/>
        </a:prstGeom>
        <a:gradFill rotWithShape="1">
          <a:gsLst>
            <a:gs pos="0">
              <a:srgbClr val="9BBB59">
                <a:shade val="51000"/>
                <a:satMod val="130000"/>
              </a:srgbClr>
            </a:gs>
            <a:gs pos="80000">
              <a:srgbClr val="9BBB59">
                <a:shade val="93000"/>
                <a:satMod val="130000"/>
              </a:srgbClr>
            </a:gs>
            <a:gs pos="100000">
              <a:srgbClr val="9BBB59"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buNone/>
          </a:pPr>
          <a:r>
            <a:rPr lang="fr-FR" dirty="0" err="1">
              <a:solidFill>
                <a:srgbClr val="AFAEB4"/>
              </a:solidFill>
              <a:latin typeface="Calibri"/>
              <a:ea typeface="+mn-ea"/>
              <a:cs typeface="+mn-cs"/>
            </a:rPr>
            <a:t>What</a:t>
          </a:r>
          <a:r>
            <a:rPr lang="fr-FR" dirty="0">
              <a:solidFill>
                <a:srgbClr val="AFAEB4"/>
              </a:solidFill>
              <a:latin typeface="Calibri"/>
              <a:ea typeface="+mn-ea"/>
              <a:cs typeface="+mn-cs"/>
            </a:rPr>
            <a:t>?</a:t>
          </a:r>
        </a:p>
      </dgm:t>
    </dgm:pt>
    <dgm:pt modelId="{88CD0836-A0B0-4B4B-B58D-BFD1A3A344A7}" type="parTrans" cxnId="{AC604CCC-3B9E-40C1-923D-2A9A357BC85B}">
      <dgm:prSet/>
      <dgm:spPr/>
      <dgm:t>
        <a:bodyPr/>
        <a:lstStyle/>
        <a:p>
          <a:endParaRPr lang="fr-FR"/>
        </a:p>
      </dgm:t>
    </dgm:pt>
    <dgm:pt modelId="{07FFC179-636D-48F8-88DE-3CB020125A36}" type="sibTrans" cxnId="{AC604CCC-3B9E-40C1-923D-2A9A357BC85B}">
      <dgm:prSet/>
      <dgm:spPr/>
      <dgm:t>
        <a:bodyPr/>
        <a:lstStyle/>
        <a:p>
          <a:endParaRPr lang="fr-FR"/>
        </a:p>
      </dgm:t>
    </dgm:pt>
    <dgm:pt modelId="{763D6F82-D163-4037-B4D7-0A7BE47A79FC}" type="pres">
      <dgm:prSet presAssocID="{2A778579-B76A-484F-BB17-5C254E6A678D}" presName="Name0" presStyleCnt="0">
        <dgm:presLayoutVars>
          <dgm:chMax val="7"/>
          <dgm:dir/>
          <dgm:resizeHandles val="exact"/>
        </dgm:presLayoutVars>
      </dgm:prSet>
      <dgm:spPr/>
    </dgm:pt>
    <dgm:pt modelId="{56B30F5C-B0E9-4225-8F26-41EED91D1460}" type="pres">
      <dgm:prSet presAssocID="{2A778579-B76A-484F-BB17-5C254E6A678D}" presName="ellipse1" presStyleLbl="vennNode1" presStyleIdx="0" presStyleCnt="4">
        <dgm:presLayoutVars>
          <dgm:bulletEnabled val="1"/>
        </dgm:presLayoutVars>
      </dgm:prSet>
      <dgm:spPr/>
    </dgm:pt>
    <dgm:pt modelId="{EDFA8705-0CD0-4DAB-A809-4478F99BE1FA}" type="pres">
      <dgm:prSet presAssocID="{2A778579-B76A-484F-BB17-5C254E6A678D}" presName="ellipse2" presStyleLbl="vennNode1" presStyleIdx="1" presStyleCnt="4">
        <dgm:presLayoutVars>
          <dgm:bulletEnabled val="1"/>
        </dgm:presLayoutVars>
      </dgm:prSet>
      <dgm:spPr/>
    </dgm:pt>
    <dgm:pt modelId="{C95E2F7F-A282-4D53-BDAE-2714B3C2CC57}" type="pres">
      <dgm:prSet presAssocID="{2A778579-B76A-484F-BB17-5C254E6A678D}" presName="ellipse3" presStyleLbl="vennNode1" presStyleIdx="2" presStyleCnt="4">
        <dgm:presLayoutVars>
          <dgm:bulletEnabled val="1"/>
        </dgm:presLayoutVars>
      </dgm:prSet>
      <dgm:spPr/>
    </dgm:pt>
    <dgm:pt modelId="{CD97368C-D528-4385-963B-7032B44F67A6}" type="pres">
      <dgm:prSet presAssocID="{2A778579-B76A-484F-BB17-5C254E6A678D}" presName="ellipse4" presStyleLbl="vennNode1" presStyleIdx="3" presStyleCnt="4">
        <dgm:presLayoutVars>
          <dgm:bulletEnabled val="1"/>
        </dgm:presLayoutVars>
      </dgm:prSet>
      <dgm:spPr/>
    </dgm:pt>
  </dgm:ptLst>
  <dgm:cxnLst>
    <dgm:cxn modelId="{DC14E105-5A38-4345-B584-873E8F08DEF6}" type="presOf" srcId="{4A5CE597-F700-4C1A-B2B4-3FCEFD7D8491}" destId="{C95E2F7F-A282-4D53-BDAE-2714B3C2CC57}" srcOrd="0" destOrd="0" presId="urn:microsoft.com/office/officeart/2005/8/layout/rings+Icon#4"/>
    <dgm:cxn modelId="{11EF7F19-5F4B-49B8-A290-C8B3F646C1DD}" srcId="{2A778579-B76A-484F-BB17-5C254E6A678D}" destId="{2B2133DE-1B05-4454-A94F-4FD5FEBE5979}" srcOrd="3" destOrd="0" parTransId="{6BE1C3EA-2892-49FA-A0A8-CF3215644C09}" sibTransId="{CE3D953D-DA56-4C6B-9CCF-A87914E5009F}"/>
    <dgm:cxn modelId="{AB8BCA2E-DFCD-421F-9FCB-4615473EA431}" type="presOf" srcId="{C7B141C2-80A6-41F3-A6F2-50F14D68C133}" destId="{EDFA8705-0CD0-4DAB-A809-4478F99BE1FA}" srcOrd="0" destOrd="0" presId="urn:microsoft.com/office/officeart/2005/8/layout/rings+Icon#4"/>
    <dgm:cxn modelId="{5F256794-A9E2-4316-A45C-E323CFF8B32B}" type="presOf" srcId="{0C791113-3954-4091-8CDA-94ACD18AC1B9}" destId="{56B30F5C-B0E9-4225-8F26-41EED91D1460}" srcOrd="0" destOrd="0" presId="urn:microsoft.com/office/officeart/2005/8/layout/rings+Icon#4"/>
    <dgm:cxn modelId="{A37B8AA4-1675-44D8-BA21-09CB7040C6D2}" srcId="{2A778579-B76A-484F-BB17-5C254E6A678D}" destId="{0C791113-3954-4091-8CDA-94ACD18AC1B9}" srcOrd="0" destOrd="0" parTransId="{6F6C82FE-A793-4347-AC4F-18831CDFF00C}" sibTransId="{9DB7B362-3D4B-4856-8A45-8893F347A7F1}"/>
    <dgm:cxn modelId="{A17945A8-2866-4C29-A13C-670F2913585B}" srcId="{2A778579-B76A-484F-BB17-5C254E6A678D}" destId="{4A5CE597-F700-4C1A-B2B4-3FCEFD7D8491}" srcOrd="2" destOrd="0" parTransId="{745D804F-5036-44B2-BBD7-33F737F67527}" sibTransId="{67A1F1A0-BFEE-4880-B197-530B6D3BB69B}"/>
    <dgm:cxn modelId="{BB4681CB-B2B4-486F-B4D6-C6BB1BDDBFB8}" type="presOf" srcId="{2B2133DE-1B05-4454-A94F-4FD5FEBE5979}" destId="{CD97368C-D528-4385-963B-7032B44F67A6}" srcOrd="0" destOrd="0" presId="urn:microsoft.com/office/officeart/2005/8/layout/rings+Icon#4"/>
    <dgm:cxn modelId="{AC604CCC-3B9E-40C1-923D-2A9A357BC85B}" srcId="{2A778579-B76A-484F-BB17-5C254E6A678D}" destId="{C7B141C2-80A6-41F3-A6F2-50F14D68C133}" srcOrd="1" destOrd="0" parTransId="{88CD0836-A0B0-4B4B-B58D-BFD1A3A344A7}" sibTransId="{07FFC179-636D-48F8-88DE-3CB020125A36}"/>
    <dgm:cxn modelId="{30F3A0F5-DD6F-45B5-8DDD-C104AEC1CE36}" type="presOf" srcId="{2A778579-B76A-484F-BB17-5C254E6A678D}" destId="{763D6F82-D163-4037-B4D7-0A7BE47A79FC}" srcOrd="0" destOrd="0" presId="urn:microsoft.com/office/officeart/2005/8/layout/rings+Icon#4"/>
    <dgm:cxn modelId="{D422CE42-0A80-4F3D-A29F-DBB61C8B16DA}" type="presParOf" srcId="{763D6F82-D163-4037-B4D7-0A7BE47A79FC}" destId="{56B30F5C-B0E9-4225-8F26-41EED91D1460}" srcOrd="0" destOrd="0" presId="urn:microsoft.com/office/officeart/2005/8/layout/rings+Icon#4"/>
    <dgm:cxn modelId="{2652712D-8EE0-4713-A7C9-67A2865B4841}" type="presParOf" srcId="{763D6F82-D163-4037-B4D7-0A7BE47A79FC}" destId="{EDFA8705-0CD0-4DAB-A809-4478F99BE1FA}" srcOrd="1" destOrd="0" presId="urn:microsoft.com/office/officeart/2005/8/layout/rings+Icon#4"/>
    <dgm:cxn modelId="{05AD1514-A42C-46EB-ADAF-374C4ACB4621}" type="presParOf" srcId="{763D6F82-D163-4037-B4D7-0A7BE47A79FC}" destId="{C95E2F7F-A282-4D53-BDAE-2714B3C2CC57}" srcOrd="2" destOrd="0" presId="urn:microsoft.com/office/officeart/2005/8/layout/rings+Icon#4"/>
    <dgm:cxn modelId="{9680D685-6F2D-4032-A6CC-D5A4AE2AED6C}" type="presParOf" srcId="{763D6F82-D163-4037-B4D7-0A7BE47A79FC}" destId="{CD97368C-D528-4385-963B-7032B44F67A6}" srcOrd="3" destOrd="0" presId="urn:microsoft.com/office/officeart/2005/8/layout/rings+Icon#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B30F5C-B0E9-4225-8F26-41EED91D1460}">
      <dsp:nvSpPr>
        <dsp:cNvPr id="0" name=""/>
        <dsp:cNvSpPr/>
      </dsp:nvSpPr>
      <dsp:spPr>
        <a:xfrm>
          <a:off x="30874" y="0"/>
          <a:ext cx="1284976" cy="1285133"/>
        </a:xfrm>
        <a:prstGeom prst="ellipse">
          <a:avLst/>
        </a:prstGeom>
        <a:solidFill>
          <a:srgbClr val="4F81BD">
            <a:shade val="80000"/>
            <a:alpha val="5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 err="1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Why</a:t>
          </a:r>
          <a:r>
            <a:rPr lang="fr-FR" sz="210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?</a:t>
          </a:r>
        </a:p>
      </dsp:txBody>
      <dsp:txXfrm>
        <a:off x="219054" y="188203"/>
        <a:ext cx="908616" cy="908727"/>
      </dsp:txXfrm>
    </dsp:sp>
    <dsp:sp modelId="{EDFA8705-0CD0-4DAB-A809-4478F99BE1FA}">
      <dsp:nvSpPr>
        <dsp:cNvPr id="0" name=""/>
        <dsp:cNvSpPr/>
      </dsp:nvSpPr>
      <dsp:spPr>
        <a:xfrm>
          <a:off x="691990" y="857112"/>
          <a:ext cx="1284976" cy="1285133"/>
        </a:xfrm>
        <a:prstGeom prst="ellipse">
          <a:avLst/>
        </a:prstGeom>
        <a:gradFill rotWithShape="1">
          <a:gsLst>
            <a:gs pos="0">
              <a:srgbClr val="9BBB59">
                <a:shade val="51000"/>
                <a:satMod val="130000"/>
              </a:srgbClr>
            </a:gs>
            <a:gs pos="80000">
              <a:srgbClr val="9BBB59">
                <a:shade val="93000"/>
                <a:satMod val="130000"/>
              </a:srgbClr>
            </a:gs>
            <a:gs pos="100000">
              <a:srgbClr val="9BBB59"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9BBB59">
              <a:shade val="95000"/>
              <a:satMod val="105000"/>
            </a:srgbClr>
          </a:solidFill>
          <a:prstDash val="solid"/>
          <a:miter lim="800000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What</a:t>
          </a:r>
          <a:r>
            <a:rPr lang="fr-FR" sz="21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?</a:t>
          </a:r>
        </a:p>
      </dsp:txBody>
      <dsp:txXfrm>
        <a:off x="880170" y="1045315"/>
        <a:ext cx="908616" cy="908727"/>
      </dsp:txXfrm>
    </dsp:sp>
    <dsp:sp modelId="{C95E2F7F-A282-4D53-BDAE-2714B3C2CC57}">
      <dsp:nvSpPr>
        <dsp:cNvPr id="0" name=""/>
        <dsp:cNvSpPr/>
      </dsp:nvSpPr>
      <dsp:spPr>
        <a:xfrm>
          <a:off x="1352779" y="0"/>
          <a:ext cx="1284976" cy="1285133"/>
        </a:xfrm>
        <a:prstGeom prst="ellipse">
          <a:avLst/>
        </a:prstGeom>
        <a:gradFill rotWithShape="1">
          <a:gsLst>
            <a:gs pos="0">
              <a:srgbClr val="9BBB59">
                <a:shade val="51000"/>
                <a:satMod val="130000"/>
              </a:srgbClr>
            </a:gs>
            <a:gs pos="80000">
              <a:srgbClr val="9BBB59">
                <a:shade val="93000"/>
                <a:satMod val="130000"/>
              </a:srgbClr>
            </a:gs>
            <a:gs pos="100000">
              <a:srgbClr val="9BBB59"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9BBB59">
              <a:shade val="95000"/>
              <a:satMod val="105000"/>
            </a:srgbClr>
          </a:solidFill>
          <a:prstDash val="solid"/>
          <a:miter lim="800000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Who</a:t>
          </a:r>
          <a:r>
            <a:rPr lang="fr-FR" sz="21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?</a:t>
          </a:r>
        </a:p>
      </dsp:txBody>
      <dsp:txXfrm>
        <a:off x="1540959" y="188203"/>
        <a:ext cx="908616" cy="908727"/>
      </dsp:txXfrm>
    </dsp:sp>
    <dsp:sp modelId="{CD97368C-D528-4385-963B-7032B44F67A6}">
      <dsp:nvSpPr>
        <dsp:cNvPr id="0" name=""/>
        <dsp:cNvSpPr/>
      </dsp:nvSpPr>
      <dsp:spPr>
        <a:xfrm>
          <a:off x="2013895" y="857112"/>
          <a:ext cx="1284976" cy="1285133"/>
        </a:xfrm>
        <a:prstGeom prst="ellipse">
          <a:avLst/>
        </a:prstGeom>
        <a:gradFill rotWithShape="1">
          <a:gsLst>
            <a:gs pos="0">
              <a:srgbClr val="9BBB59">
                <a:shade val="51000"/>
                <a:satMod val="130000"/>
              </a:srgbClr>
            </a:gs>
            <a:gs pos="80000">
              <a:srgbClr val="9BBB59">
                <a:shade val="93000"/>
                <a:satMod val="130000"/>
              </a:srgbClr>
            </a:gs>
            <a:gs pos="100000">
              <a:srgbClr val="9BBB59"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9BBB59">
              <a:shade val="95000"/>
              <a:satMod val="105000"/>
            </a:srgbClr>
          </a:solidFill>
          <a:prstDash val="solid"/>
          <a:miter lim="800000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How?</a:t>
          </a:r>
        </a:p>
      </dsp:txBody>
      <dsp:txXfrm>
        <a:off x="2202075" y="1045315"/>
        <a:ext cx="908616" cy="9087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B30F5C-B0E9-4225-8F26-41EED91D1460}">
      <dsp:nvSpPr>
        <dsp:cNvPr id="0" name=""/>
        <dsp:cNvSpPr/>
      </dsp:nvSpPr>
      <dsp:spPr>
        <a:xfrm>
          <a:off x="127701" y="0"/>
          <a:ext cx="1039508" cy="1039635"/>
        </a:xfrm>
        <a:prstGeom prst="ellipse">
          <a:avLst/>
        </a:prstGeom>
        <a:gradFill rotWithShape="1">
          <a:gsLst>
            <a:gs pos="0">
              <a:srgbClr val="9BBB59">
                <a:shade val="51000"/>
                <a:satMod val="130000"/>
              </a:srgbClr>
            </a:gs>
            <a:gs pos="80000">
              <a:srgbClr val="9BBB59">
                <a:shade val="93000"/>
                <a:satMod val="130000"/>
              </a:srgbClr>
            </a:gs>
            <a:gs pos="100000">
              <a:srgbClr val="9BBB59"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Why</a:t>
          </a:r>
          <a:r>
            <a:rPr lang="fr-FR" sz="17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?</a:t>
          </a:r>
        </a:p>
      </dsp:txBody>
      <dsp:txXfrm>
        <a:off x="279933" y="152251"/>
        <a:ext cx="735044" cy="735133"/>
      </dsp:txXfrm>
    </dsp:sp>
    <dsp:sp modelId="{EDFA8705-0CD0-4DAB-A809-4478F99BE1FA}">
      <dsp:nvSpPr>
        <dsp:cNvPr id="0" name=""/>
        <dsp:cNvSpPr/>
      </dsp:nvSpPr>
      <dsp:spPr>
        <a:xfrm>
          <a:off x="662524" y="693379"/>
          <a:ext cx="1039508" cy="1039635"/>
        </a:xfrm>
        <a:prstGeom prst="ellipse">
          <a:avLst/>
        </a:prstGeom>
        <a:solidFill>
          <a:srgbClr val="4F81BD">
            <a:shade val="80000"/>
            <a:alpha val="50000"/>
            <a:hueOff val="-3"/>
            <a:satOff val="1329"/>
            <a:lumOff val="1718"/>
            <a:alphaOff val="1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 err="1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What</a:t>
          </a:r>
          <a:r>
            <a:rPr lang="fr-FR" sz="170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?</a:t>
          </a:r>
        </a:p>
      </dsp:txBody>
      <dsp:txXfrm>
        <a:off x="814756" y="845630"/>
        <a:ext cx="735044" cy="735133"/>
      </dsp:txXfrm>
    </dsp:sp>
    <dsp:sp modelId="{C95E2F7F-A282-4D53-BDAE-2714B3C2CC57}">
      <dsp:nvSpPr>
        <dsp:cNvPr id="0" name=""/>
        <dsp:cNvSpPr/>
      </dsp:nvSpPr>
      <dsp:spPr>
        <a:xfrm>
          <a:off x="1197083" y="0"/>
          <a:ext cx="1039508" cy="1039635"/>
        </a:xfrm>
        <a:prstGeom prst="ellipse">
          <a:avLst/>
        </a:prstGeom>
        <a:gradFill rotWithShape="1">
          <a:gsLst>
            <a:gs pos="0">
              <a:srgbClr val="9BBB59">
                <a:shade val="51000"/>
                <a:satMod val="130000"/>
              </a:srgbClr>
            </a:gs>
            <a:gs pos="80000">
              <a:srgbClr val="9BBB59">
                <a:shade val="93000"/>
                <a:satMod val="130000"/>
              </a:srgbClr>
            </a:gs>
            <a:gs pos="100000">
              <a:srgbClr val="9BBB59"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Who</a:t>
          </a:r>
          <a:r>
            <a:rPr lang="fr-FR" sz="17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?</a:t>
          </a:r>
        </a:p>
      </dsp:txBody>
      <dsp:txXfrm>
        <a:off x="1349315" y="152251"/>
        <a:ext cx="735044" cy="735133"/>
      </dsp:txXfrm>
    </dsp:sp>
    <dsp:sp modelId="{CD97368C-D528-4385-963B-7032B44F67A6}">
      <dsp:nvSpPr>
        <dsp:cNvPr id="0" name=""/>
        <dsp:cNvSpPr/>
      </dsp:nvSpPr>
      <dsp:spPr>
        <a:xfrm>
          <a:off x="1731907" y="693379"/>
          <a:ext cx="1039508" cy="1039635"/>
        </a:xfrm>
        <a:prstGeom prst="ellipse">
          <a:avLst/>
        </a:prstGeom>
        <a:gradFill rotWithShape="1">
          <a:gsLst>
            <a:gs pos="0">
              <a:srgbClr val="9BBB59">
                <a:shade val="51000"/>
                <a:satMod val="130000"/>
              </a:srgbClr>
            </a:gs>
            <a:gs pos="80000">
              <a:srgbClr val="9BBB59">
                <a:shade val="93000"/>
                <a:satMod val="130000"/>
              </a:srgbClr>
            </a:gs>
            <a:gs pos="100000">
              <a:srgbClr val="9BBB59"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How?</a:t>
          </a:r>
        </a:p>
      </dsp:txBody>
      <dsp:txXfrm>
        <a:off x="1884139" y="845630"/>
        <a:ext cx="735044" cy="7351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B30F5C-B0E9-4225-8F26-41EED91D1460}">
      <dsp:nvSpPr>
        <dsp:cNvPr id="0" name=""/>
        <dsp:cNvSpPr/>
      </dsp:nvSpPr>
      <dsp:spPr>
        <a:xfrm>
          <a:off x="0" y="22893"/>
          <a:ext cx="1048757" cy="1048885"/>
        </a:xfrm>
        <a:prstGeom prst="ellipse">
          <a:avLst/>
        </a:prstGeom>
        <a:gradFill rotWithShape="1">
          <a:gsLst>
            <a:gs pos="0">
              <a:srgbClr val="9BBB59">
                <a:shade val="51000"/>
                <a:satMod val="130000"/>
              </a:srgbClr>
            </a:gs>
            <a:gs pos="80000">
              <a:srgbClr val="9BBB59">
                <a:shade val="93000"/>
                <a:satMod val="130000"/>
              </a:srgbClr>
            </a:gs>
            <a:gs pos="100000">
              <a:srgbClr val="9BBB59"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9BBB59">
              <a:shade val="95000"/>
              <a:satMod val="105000"/>
            </a:srgbClr>
          </a:solidFill>
          <a:prstDash val="solid"/>
          <a:miter lim="800000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>
              <a:solidFill>
                <a:srgbClr val="AFAEB4"/>
              </a:solidFill>
              <a:latin typeface="Calibri"/>
              <a:ea typeface="+mn-ea"/>
              <a:cs typeface="+mn-cs"/>
            </a:rPr>
            <a:t>Why?</a:t>
          </a:r>
          <a:endParaRPr lang="fr-FR" sz="1700" kern="1200" dirty="0">
            <a:solidFill>
              <a:srgbClr val="AFAEB4"/>
            </a:solidFill>
            <a:latin typeface="Calibri"/>
            <a:ea typeface="+mn-ea"/>
            <a:cs typeface="+mn-cs"/>
          </a:endParaRPr>
        </a:p>
      </dsp:txBody>
      <dsp:txXfrm>
        <a:off x="153587" y="176499"/>
        <a:ext cx="741583" cy="741673"/>
      </dsp:txXfrm>
    </dsp:sp>
    <dsp:sp modelId="{EDFA8705-0CD0-4DAB-A809-4478F99BE1FA}">
      <dsp:nvSpPr>
        <dsp:cNvPr id="0" name=""/>
        <dsp:cNvSpPr/>
      </dsp:nvSpPr>
      <dsp:spPr>
        <a:xfrm>
          <a:off x="539581" y="714330"/>
          <a:ext cx="1048757" cy="1048885"/>
        </a:xfrm>
        <a:prstGeom prst="ellipse">
          <a:avLst/>
        </a:prstGeom>
        <a:gradFill rotWithShape="1">
          <a:gsLst>
            <a:gs pos="0">
              <a:srgbClr val="9BBB59">
                <a:shade val="51000"/>
                <a:satMod val="130000"/>
              </a:srgbClr>
            </a:gs>
            <a:gs pos="80000">
              <a:srgbClr val="9BBB59">
                <a:shade val="93000"/>
                <a:satMod val="130000"/>
              </a:srgbClr>
            </a:gs>
            <a:gs pos="100000">
              <a:srgbClr val="9BBB59"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9BBB59">
              <a:shade val="95000"/>
              <a:satMod val="105000"/>
            </a:srgbClr>
          </a:solidFill>
          <a:prstDash val="solid"/>
          <a:miter lim="800000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>
              <a:solidFill>
                <a:srgbClr val="AFAEB4"/>
              </a:solidFill>
              <a:latin typeface="Calibri"/>
              <a:ea typeface="+mn-ea"/>
              <a:cs typeface="+mn-cs"/>
            </a:rPr>
            <a:t>What?</a:t>
          </a:r>
          <a:endParaRPr lang="fr-FR" sz="1700" kern="1200" dirty="0">
            <a:solidFill>
              <a:srgbClr val="AFAEB4"/>
            </a:solidFill>
            <a:latin typeface="Calibri"/>
            <a:ea typeface="+mn-ea"/>
            <a:cs typeface="+mn-cs"/>
          </a:endParaRPr>
        </a:p>
      </dsp:txBody>
      <dsp:txXfrm>
        <a:off x="693168" y="867936"/>
        <a:ext cx="741583" cy="741673"/>
      </dsp:txXfrm>
    </dsp:sp>
    <dsp:sp modelId="{C95E2F7F-A282-4D53-BDAE-2714B3C2CC57}">
      <dsp:nvSpPr>
        <dsp:cNvPr id="0" name=""/>
        <dsp:cNvSpPr/>
      </dsp:nvSpPr>
      <dsp:spPr>
        <a:xfrm>
          <a:off x="1078896" y="7391"/>
          <a:ext cx="1048757" cy="1048885"/>
        </a:xfrm>
        <a:prstGeom prst="ellipse">
          <a:avLst/>
        </a:prstGeom>
        <a:solidFill>
          <a:srgbClr val="EDC501">
            <a:shade val="80000"/>
            <a:alpha val="50000"/>
            <a:hueOff val="2169"/>
            <a:satOff val="-65"/>
            <a:lumOff val="2939"/>
            <a:alphaOff val="2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>
              <a:solidFill>
                <a:srgbClr val="545255"/>
              </a:solidFill>
              <a:latin typeface="Calibri"/>
              <a:ea typeface="+mn-ea"/>
              <a:cs typeface="+mn-cs"/>
            </a:rPr>
            <a:t>Who?</a:t>
          </a:r>
          <a:endParaRPr lang="fr-FR" sz="1700" kern="1200" dirty="0">
            <a:solidFill>
              <a:srgbClr val="545255"/>
            </a:solidFill>
            <a:latin typeface="Calibri"/>
            <a:ea typeface="+mn-ea"/>
            <a:cs typeface="+mn-cs"/>
          </a:endParaRPr>
        </a:p>
      </dsp:txBody>
      <dsp:txXfrm>
        <a:off x="1232483" y="160997"/>
        <a:ext cx="741583" cy="741673"/>
      </dsp:txXfrm>
    </dsp:sp>
    <dsp:sp modelId="{CD97368C-D528-4385-963B-7032B44F67A6}">
      <dsp:nvSpPr>
        <dsp:cNvPr id="0" name=""/>
        <dsp:cNvSpPr/>
      </dsp:nvSpPr>
      <dsp:spPr>
        <a:xfrm>
          <a:off x="1618478" y="706939"/>
          <a:ext cx="1048757" cy="1048885"/>
        </a:xfrm>
        <a:prstGeom prst="ellipse">
          <a:avLst/>
        </a:prstGeom>
        <a:gradFill rotWithShape="1">
          <a:gsLst>
            <a:gs pos="0">
              <a:srgbClr val="9BBB59">
                <a:shade val="51000"/>
                <a:satMod val="130000"/>
              </a:srgbClr>
            </a:gs>
            <a:gs pos="80000">
              <a:srgbClr val="9BBB59">
                <a:shade val="93000"/>
                <a:satMod val="130000"/>
              </a:srgbClr>
            </a:gs>
            <a:gs pos="100000">
              <a:srgbClr val="9BBB59"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9BBB59">
              <a:shade val="95000"/>
              <a:satMod val="105000"/>
            </a:srgbClr>
          </a:solidFill>
          <a:prstDash val="solid"/>
          <a:miter lim="800000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>
              <a:solidFill>
                <a:srgbClr val="AFAEB4"/>
              </a:solidFill>
              <a:latin typeface="Calibri"/>
              <a:ea typeface="+mn-ea"/>
              <a:cs typeface="+mn-cs"/>
            </a:rPr>
            <a:t>How?</a:t>
          </a:r>
          <a:endParaRPr lang="fr-FR" sz="1700" kern="1200" dirty="0">
            <a:solidFill>
              <a:srgbClr val="AFAEB4"/>
            </a:solidFill>
            <a:latin typeface="Calibri"/>
            <a:ea typeface="+mn-ea"/>
            <a:cs typeface="+mn-cs"/>
          </a:endParaRPr>
        </a:p>
      </dsp:txBody>
      <dsp:txXfrm>
        <a:off x="1772065" y="860545"/>
        <a:ext cx="741583" cy="74167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B30F5C-B0E9-4225-8F26-41EED91D1460}">
      <dsp:nvSpPr>
        <dsp:cNvPr id="0" name=""/>
        <dsp:cNvSpPr/>
      </dsp:nvSpPr>
      <dsp:spPr>
        <a:xfrm>
          <a:off x="19833" y="0"/>
          <a:ext cx="1284975" cy="1285132"/>
        </a:xfrm>
        <a:prstGeom prst="ellipse">
          <a:avLst/>
        </a:prstGeom>
        <a:gradFill rotWithShape="1">
          <a:gsLst>
            <a:gs pos="0">
              <a:srgbClr val="9BBB59">
                <a:shade val="51000"/>
                <a:satMod val="130000"/>
              </a:srgbClr>
            </a:gs>
            <a:gs pos="80000">
              <a:srgbClr val="9BBB59">
                <a:shade val="93000"/>
                <a:satMod val="130000"/>
              </a:srgbClr>
            </a:gs>
            <a:gs pos="100000">
              <a:srgbClr val="9BBB59"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 err="1">
              <a:solidFill>
                <a:srgbClr val="AFAEB4"/>
              </a:solidFill>
              <a:latin typeface="Calibri"/>
              <a:ea typeface="+mn-ea"/>
              <a:cs typeface="+mn-cs"/>
            </a:rPr>
            <a:t>Why</a:t>
          </a:r>
          <a:r>
            <a:rPr lang="fr-FR" sz="2100" kern="1200" dirty="0">
              <a:solidFill>
                <a:srgbClr val="AFAEB4"/>
              </a:solidFill>
              <a:latin typeface="Calibri"/>
              <a:ea typeface="+mn-ea"/>
              <a:cs typeface="+mn-cs"/>
            </a:rPr>
            <a:t>?</a:t>
          </a:r>
        </a:p>
      </dsp:txBody>
      <dsp:txXfrm>
        <a:off x="208013" y="188203"/>
        <a:ext cx="908615" cy="908726"/>
      </dsp:txXfrm>
    </dsp:sp>
    <dsp:sp modelId="{EDFA8705-0CD0-4DAB-A809-4478F99BE1FA}">
      <dsp:nvSpPr>
        <dsp:cNvPr id="0" name=""/>
        <dsp:cNvSpPr/>
      </dsp:nvSpPr>
      <dsp:spPr>
        <a:xfrm>
          <a:off x="680948" y="857112"/>
          <a:ext cx="1284975" cy="1285132"/>
        </a:xfrm>
        <a:prstGeom prst="ellipse">
          <a:avLst/>
        </a:prstGeom>
        <a:gradFill rotWithShape="1">
          <a:gsLst>
            <a:gs pos="0">
              <a:srgbClr val="9BBB59">
                <a:shade val="51000"/>
                <a:satMod val="130000"/>
              </a:srgbClr>
            </a:gs>
            <a:gs pos="80000">
              <a:srgbClr val="9BBB59">
                <a:shade val="93000"/>
                <a:satMod val="130000"/>
              </a:srgbClr>
            </a:gs>
            <a:gs pos="100000">
              <a:srgbClr val="9BBB59"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 err="1">
              <a:solidFill>
                <a:srgbClr val="AFAEB4"/>
              </a:solidFill>
              <a:latin typeface="Calibri"/>
              <a:ea typeface="+mn-ea"/>
              <a:cs typeface="+mn-cs"/>
            </a:rPr>
            <a:t>What</a:t>
          </a:r>
          <a:r>
            <a:rPr lang="fr-FR" sz="2100" kern="1200" dirty="0">
              <a:solidFill>
                <a:srgbClr val="AFAEB4"/>
              </a:solidFill>
              <a:latin typeface="Calibri"/>
              <a:ea typeface="+mn-ea"/>
              <a:cs typeface="+mn-cs"/>
            </a:rPr>
            <a:t>?</a:t>
          </a:r>
        </a:p>
      </dsp:txBody>
      <dsp:txXfrm>
        <a:off x="869128" y="1045315"/>
        <a:ext cx="908615" cy="908726"/>
      </dsp:txXfrm>
    </dsp:sp>
    <dsp:sp modelId="{C95E2F7F-A282-4D53-BDAE-2714B3C2CC57}">
      <dsp:nvSpPr>
        <dsp:cNvPr id="0" name=""/>
        <dsp:cNvSpPr/>
      </dsp:nvSpPr>
      <dsp:spPr>
        <a:xfrm>
          <a:off x="1341737" y="0"/>
          <a:ext cx="1284975" cy="1285132"/>
        </a:xfrm>
        <a:prstGeom prst="ellipse">
          <a:avLst/>
        </a:prstGeom>
        <a:gradFill rotWithShape="1">
          <a:gsLst>
            <a:gs pos="0">
              <a:srgbClr val="9BBB59">
                <a:shade val="51000"/>
                <a:satMod val="130000"/>
              </a:srgbClr>
            </a:gs>
            <a:gs pos="80000">
              <a:srgbClr val="9BBB59">
                <a:shade val="93000"/>
                <a:satMod val="130000"/>
              </a:srgbClr>
            </a:gs>
            <a:gs pos="100000">
              <a:srgbClr val="9BBB59"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 err="1">
              <a:solidFill>
                <a:srgbClr val="AFAEB4"/>
              </a:solidFill>
              <a:latin typeface="Calibri"/>
              <a:ea typeface="+mn-ea"/>
              <a:cs typeface="+mn-cs"/>
            </a:rPr>
            <a:t>Who</a:t>
          </a:r>
          <a:r>
            <a:rPr lang="fr-FR" sz="2100" kern="1200" dirty="0">
              <a:solidFill>
                <a:srgbClr val="AFAEB4"/>
              </a:solidFill>
              <a:latin typeface="Calibri"/>
              <a:ea typeface="+mn-ea"/>
              <a:cs typeface="+mn-cs"/>
            </a:rPr>
            <a:t>?</a:t>
          </a:r>
        </a:p>
      </dsp:txBody>
      <dsp:txXfrm>
        <a:off x="1529917" y="188203"/>
        <a:ext cx="908615" cy="908726"/>
      </dsp:txXfrm>
    </dsp:sp>
    <dsp:sp modelId="{CD97368C-D528-4385-963B-7032B44F67A6}">
      <dsp:nvSpPr>
        <dsp:cNvPr id="0" name=""/>
        <dsp:cNvSpPr/>
      </dsp:nvSpPr>
      <dsp:spPr>
        <a:xfrm>
          <a:off x="2002852" y="857112"/>
          <a:ext cx="1284975" cy="1285132"/>
        </a:xfrm>
        <a:prstGeom prst="ellipse">
          <a:avLst/>
        </a:prstGeom>
        <a:solidFill>
          <a:srgbClr val="EDC501">
            <a:shade val="80000"/>
            <a:alpha val="50000"/>
            <a:hueOff val="3253"/>
            <a:satOff val="-97"/>
            <a:lumOff val="4408"/>
            <a:alphaOff val="3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>
              <a:solidFill>
                <a:srgbClr val="545255"/>
              </a:solidFill>
              <a:latin typeface="Calibri"/>
              <a:ea typeface="+mn-ea"/>
              <a:cs typeface="+mn-cs"/>
            </a:rPr>
            <a:t>How?</a:t>
          </a:r>
        </a:p>
      </dsp:txBody>
      <dsp:txXfrm>
        <a:off x="2191032" y="1045315"/>
        <a:ext cx="908615" cy="9087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#1">
  <dgm:title val="Cercles interconnectés"/>
  <dgm:desc val="Permet de représenter des relations de chevauchement, des concepts ou des idées interconnectées. Les sept premières lignes de texte Niveau 1 correspondent à une forme circulaire. Le texte non utilisé n'apparaît pas mais reste disponible si vous changez de disposition.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ings+Icon#2">
  <dgm:title val="Cercles interconnectés"/>
  <dgm:desc val="Permet de représenter des relations de chevauchement, des concepts ou des idées interconnectées. Les sept premières lignes de texte Niveau 1 correspondent à une forme circulaire. Le texte non utilisé n'apparaît pas mais reste disponible si vous changez de disposition.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ings+Icon#3">
  <dgm:title val="Cercles interconnectés"/>
  <dgm:desc val="Permet de représenter des relations de chevauchement, des concepts ou des idées interconnectées. Les sept premières lignes de texte Niveau 1 correspondent à une forme circulaire. Le texte non utilisé n'apparaît pas mais reste disponible si vous changez de disposition.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ings+Icon#4">
  <dgm:title val="Cercles interconnectés"/>
  <dgm:desc val="Permet de représenter des relations de chevauchement, des concepts ou des idées interconnectées. Les sept premières lignes de texte Niveau 1 correspondent à une forme circulaire. Le texte non utilisé n'apparaît pas mais reste disponible si vous changez de disposition.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23BFE-0B3D-8DE9-C923-BFD5C16427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ACEC48-DEE3-9277-2A8F-B03F4D302F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C67FD-70C3-F1E8-3504-F9089F2C7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0056-61D7-48B3-8EE6-B19058434A1C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7EDC92-D5D7-F86D-8851-274982AF4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33D3E-8500-C21D-6C4F-3EDDB4120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DBF32-2843-4A55-A9EE-4E24794C77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603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F3DB9-13F3-D466-D880-49A099E74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080E13-55B5-7E99-9E5F-9A3BBB0DE4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243E0E-C52B-4FD0-F206-009FC7576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0056-61D7-48B3-8EE6-B19058434A1C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E8739F-EAF2-ECCB-DD4B-E13956A2F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B9F0D9-557A-2F8F-C09E-154FB300D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DBF32-2843-4A55-A9EE-4E24794C77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749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A913DE-E171-BCFA-89B5-6161AE484A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C1009C-2885-C54D-2828-F59E8DBFDC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62CF8-F2DE-4BDF-4FF4-7D62AF1BE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0056-61D7-48B3-8EE6-B19058434A1C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654BD6-42D2-64AA-3956-EA1FBE1CD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1FF535-C0D5-4805-A3F6-D63A6508B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DBF32-2843-4A55-A9EE-4E24794C77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402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A02B7-9E1F-8A69-17A0-15153898E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500C0-6864-68E4-5D1A-E913B1C68D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7DD55A-8DE6-CC21-03B8-1CF9D2704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0056-61D7-48B3-8EE6-B19058434A1C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8020A3-D27F-F3EF-FD94-FA85F5399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B3F1E-9804-3F34-ECD7-503589405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DBF32-2843-4A55-A9EE-4E24794C77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097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D5765-7AE0-5EF0-0163-4CF2DCFD8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E474A7-093E-3650-125E-FC79CC69D5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8D16F0-3336-F7A2-E784-A770E946E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0056-61D7-48B3-8EE6-B19058434A1C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9C1A9-61C5-AFDE-D441-6E185AAAA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634AC-920C-69CC-34E2-D46A22FF4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DBF32-2843-4A55-A9EE-4E24794C77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65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6B34F-0585-127E-7642-796405D10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5EDED-D26D-E62B-86D9-1870200B2E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6E4C56-6497-2AFE-7DC1-D7912AA90E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6C745E-84A2-9AA9-71A6-949A7A1F0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0056-61D7-48B3-8EE6-B19058434A1C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0191AF-4FB9-65DA-29A8-5E55B31EF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2FE690-2D7B-77CB-688C-9BA9B7155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DBF32-2843-4A55-A9EE-4E24794C77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3205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0701B-57BD-FF1A-1711-65ACBFCC2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8D3BA4-DCD0-A076-0BA9-25C0C3CB42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B96E67-C4AE-9876-5B8E-105B0E4A24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1177EE-644A-2721-E76B-349BE869AF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09F5AF-1C20-C85B-F32D-65319F3DBE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B20491-D48F-8F97-A4EC-FD248B84C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0056-61D7-48B3-8EE6-B19058434A1C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65B990-D357-E9C8-10A9-87C601E65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66E934-DFC4-A1CF-DAC0-44DD89ED2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DBF32-2843-4A55-A9EE-4E24794C77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628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33CB4-696E-6D5A-60C0-D1045CEDA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A2605D-6017-BC7A-187C-EA7B1C64C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0056-61D7-48B3-8EE6-B19058434A1C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639535-F6FE-57EC-2EBC-54A3B2D2E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1323A0-5FC3-3A2A-1502-9AC6C93B8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DBF32-2843-4A55-A9EE-4E24794C77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00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164EB9-95CD-330B-CFA1-11A229325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0056-61D7-48B3-8EE6-B19058434A1C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507B1A-77D1-B22F-11AB-4405EA350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869896-5937-F565-ACE1-8C4CB7CEA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DBF32-2843-4A55-A9EE-4E24794C77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681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9F26A-0433-50D9-C1A2-21A86AEF4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0C72C-3FE6-DB2E-12B3-A9C7C378A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300F4F-FD40-AC6D-B0C8-E8F6EF8187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2EADD7-20E5-C63C-7471-42F0DF238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0056-61D7-48B3-8EE6-B19058434A1C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BA5AC9-AE5D-10A0-F675-48307EF85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E8DDEC-3746-D629-1C1B-7B5024A5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DBF32-2843-4A55-A9EE-4E24794C77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265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E893E-482D-B6E1-AB2C-1C5C06488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C24B2A-7CED-3ADF-48E2-2E7A13F353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9BF1ED-BE5C-2AF5-110B-0D354E7998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6FD99B-C21B-C77B-0393-44770E093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0056-61D7-48B3-8EE6-B19058434A1C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2A5E05-3F9F-5DD8-78D8-CC3B2E476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6BA4B4-5D70-77BF-D65A-997C89A89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DBF32-2843-4A55-A9EE-4E24794C77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562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238643-55F3-823E-7CC9-BE05F3CD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A2A3EF-C355-D428-3C27-8D941E6B3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6E0336-28CD-4544-025A-8D6D631EB3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E0056-61D7-48B3-8EE6-B19058434A1C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E3D7EB-F889-C2A7-1CC7-C6CE36935A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563A07-70FB-98D6-C726-900203E4DB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DBF32-2843-4A55-A9EE-4E24794C77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283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hyperlink" Target="https://www.google.com/maps/d/edit?hl=en&amp;mid=1IJHQnihWT_Sk_-aLoR_gkVmAY2g&amp;ll=5.108998801646877%2C0&amp;z=2" TargetMode="External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2.png"/><Relationship Id="rId9" Type="http://schemas.microsoft.com/office/2007/relationships/diagramDrawing" Target="../diagrams/drawing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3DF52-36F1-C019-ABA4-4EF2B1B07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4" name="Picture 6" descr="MOCRAF Workshop">
            <a:extLst>
              <a:ext uri="{FF2B5EF4-FFF2-40B4-BE49-F238E27FC236}">
                <a16:creationId xmlns:a16="http://schemas.microsoft.com/office/drawing/2014/main" id="{0473CE3E-A147-5807-0B3A-CCE54EF0F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5" y="0"/>
            <a:ext cx="12120770" cy="418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EEAF10A-D0A8-A658-BAB1-8733DDB6D030}"/>
              </a:ext>
            </a:extLst>
          </p:cNvPr>
          <p:cNvSpPr txBox="1"/>
          <p:nvPr/>
        </p:nvSpPr>
        <p:spPr>
          <a:xfrm>
            <a:off x="597157" y="4354257"/>
            <a:ext cx="111874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AU" sz="28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AU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workshop dedicated to </a:t>
            </a:r>
          </a:p>
          <a:p>
            <a:pPr algn="ctr"/>
            <a:r>
              <a:rPr lang="en-AU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Motion Control and Robotic Applications in large Facilities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EB7B29-CA2A-D101-C781-1E6BD3FB59DE}"/>
              </a:ext>
            </a:extLst>
          </p:cNvPr>
          <p:cNvSpPr txBox="1"/>
          <p:nvPr/>
        </p:nvSpPr>
        <p:spPr>
          <a:xfrm>
            <a:off x="1394925" y="5962061"/>
            <a:ext cx="95918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effectLst/>
                <a:latin typeface="Roboto" panose="02000000000000000000" pitchFamily="2" charset="0"/>
              </a:rPr>
              <a:t>Yves-Marie ABIVEN (SOLEIL), Mario Di Castro (CERN) , Nicola Coppola (</a:t>
            </a:r>
            <a:r>
              <a:rPr lang="en-GB" b="0" i="0" dirty="0" err="1">
                <a:effectLst/>
                <a:latin typeface="Roboto" panose="02000000000000000000" pitchFamily="2" charset="0"/>
              </a:rPr>
              <a:t>EuXFEL</a:t>
            </a:r>
            <a:r>
              <a:rPr lang="en-GB" b="0" i="0" dirty="0">
                <a:effectLst/>
                <a:latin typeface="Roboto" panose="02000000000000000000" pitchFamily="2" charset="0"/>
              </a:rPr>
              <a:t>), Christer </a:t>
            </a:r>
            <a:r>
              <a:rPr lang="en-GB" b="0" i="0" dirty="0" err="1">
                <a:effectLst/>
                <a:latin typeface="Roboto" panose="02000000000000000000" pitchFamily="2" charset="0"/>
              </a:rPr>
              <a:t>Engblom</a:t>
            </a:r>
            <a:r>
              <a:rPr lang="en-GB" b="0" i="0" dirty="0">
                <a:effectLst/>
                <a:latin typeface="Roboto" panose="02000000000000000000" pitchFamily="2" charset="0"/>
              </a:rPr>
              <a:t> (SOLEIL),  Xavier Serra </a:t>
            </a:r>
            <a:r>
              <a:rPr lang="en-GB" b="0" i="0" dirty="0" err="1">
                <a:effectLst/>
                <a:latin typeface="Roboto" panose="02000000000000000000" pitchFamily="2" charset="0"/>
              </a:rPr>
              <a:t>Gallifa</a:t>
            </a:r>
            <a:r>
              <a:rPr lang="en-GB" b="0" i="0" dirty="0">
                <a:effectLst/>
                <a:latin typeface="Roboto" panose="02000000000000000000" pitchFamily="2" charset="0"/>
              </a:rPr>
              <a:t> (Alba), Laura Muñoz(SOLEIL), Brian Nutter( Diamond)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3354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5D63A90-4A4A-4187-2B8A-6F10E705C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3577" y="104371"/>
            <a:ext cx="3205316" cy="2142246"/>
          </a:xfrm>
          <a:prstGeom prst="rect">
            <a:avLst/>
          </a:prstGeom>
        </p:spPr>
      </p:pic>
      <p:graphicFrame>
        <p:nvGraphicFramePr>
          <p:cNvPr id="13" name="Diagramme 2">
            <a:extLst>
              <a:ext uri="{FF2B5EF4-FFF2-40B4-BE49-F238E27FC236}">
                <a16:creationId xmlns:a16="http://schemas.microsoft.com/office/drawing/2014/main" id="{E3A43750-3BC5-A74A-3CDF-E6AA075EF5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5730526"/>
              </p:ext>
            </p:extLst>
          </p:nvPr>
        </p:nvGraphicFramePr>
        <p:xfrm>
          <a:off x="551789" y="294769"/>
          <a:ext cx="3329746" cy="2142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9A0B4890-01D4-6ADE-E504-0E78B4A27293}"/>
              </a:ext>
            </a:extLst>
          </p:cNvPr>
          <p:cNvSpPr txBox="1">
            <a:spLocks/>
          </p:cNvSpPr>
          <p:nvPr/>
        </p:nvSpPr>
        <p:spPr>
          <a:xfrm>
            <a:off x="709126" y="2697769"/>
            <a:ext cx="11089685" cy="40558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>
              <a:defRPr/>
            </a:pPr>
            <a:r>
              <a:rPr lang="en-US" sz="2600" dirty="0">
                <a:solidFill>
                  <a:prstClr val="black">
                    <a:tint val="75000"/>
                  </a:prstClr>
                </a:solidFill>
                <a:latin typeface="Calibri"/>
              </a:rPr>
              <a:t>Motion control  and Robotics are  </a:t>
            </a:r>
            <a:r>
              <a:rPr lang="en-US" sz="2600" b="1" dirty="0">
                <a:solidFill>
                  <a:srgbClr val="C0504D"/>
                </a:solidFill>
                <a:latin typeface="Calibri"/>
              </a:rPr>
              <a:t>key element </a:t>
            </a:r>
            <a:r>
              <a:rPr lang="en-US" sz="2600" dirty="0">
                <a:solidFill>
                  <a:prstClr val="black">
                    <a:tint val="75000"/>
                  </a:prstClr>
                </a:solidFill>
                <a:latin typeface="Calibri"/>
              </a:rPr>
              <a:t>,which enable high level of performance at scientific facilities</a:t>
            </a:r>
          </a:p>
          <a:p>
            <a:pPr marL="82296">
              <a:defRPr/>
            </a:pPr>
            <a:endParaRPr lang="en-US" sz="1400" dirty="0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pPr marL="82296">
              <a:defRPr/>
            </a:pPr>
            <a:r>
              <a:rPr lang="en-US" sz="2000" dirty="0">
                <a:solidFill>
                  <a:prstClr val="black">
                    <a:tint val="75000"/>
                  </a:prstClr>
                </a:solidFill>
                <a:latin typeface="Calibri"/>
              </a:rPr>
              <a:t>A long tradition now with 7 </a:t>
            </a:r>
            <a:r>
              <a:rPr lang="en-US" sz="2000" dirty="0">
                <a:solidFill>
                  <a:schemeClr val="tx1"/>
                </a:solidFill>
                <a:latin typeface="Calibri"/>
              </a:rPr>
              <a:t>previous MOCRAF Workshop </a:t>
            </a:r>
          </a:p>
          <a:p>
            <a:pPr marL="82296">
              <a:defRPr/>
            </a:pPr>
            <a:r>
              <a:rPr lang="en-US" sz="2000" dirty="0">
                <a:solidFill>
                  <a:prstClr val="black">
                    <a:tint val="75000"/>
                  </a:prstClr>
                </a:solidFill>
                <a:latin typeface="Calibri"/>
              </a:rPr>
              <a:t>(2011 in SOLEIL, 2012 in Diamond, 2013 ICALEPCS San Francisco, 2015 ICALEPCS </a:t>
            </a:r>
            <a:r>
              <a:rPr lang="en-US" sz="2000" dirty="0">
                <a:solidFill>
                  <a:prstClr val="black">
                    <a:tint val="75000"/>
                  </a:prstClr>
                </a:solidFill>
              </a:rPr>
              <a:t>Melbourne, 2017 ICALEPCS Barcelona, 2019 ICALEPCS New York</a:t>
            </a:r>
            <a:r>
              <a:rPr lang="en-US" sz="2000" dirty="0">
                <a:solidFill>
                  <a:prstClr val="black">
                    <a:tint val="75000"/>
                  </a:prstClr>
                </a:solidFill>
                <a:latin typeface="Calibri"/>
              </a:rPr>
              <a:t>, 2021 ICALEPCS Shanghai)</a:t>
            </a:r>
          </a:p>
          <a:p>
            <a:pPr marL="82296">
              <a:defRPr/>
            </a:pPr>
            <a:endParaRPr lang="en-US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pPr marL="82296" algn="l">
              <a:spcBef>
                <a:spcPts val="0"/>
              </a:spcBef>
              <a:defRPr/>
            </a:pPr>
            <a:endParaRPr lang="en-US" sz="2600" b="1" dirty="0">
              <a:solidFill>
                <a:srgbClr val="C0504D"/>
              </a:solidFill>
              <a:latin typeface="Calibri"/>
            </a:endParaRPr>
          </a:p>
          <a:p>
            <a:pPr marL="82296" algn="l">
              <a:spcBef>
                <a:spcPts val="0"/>
              </a:spcBef>
              <a:defRPr/>
            </a:pPr>
            <a:r>
              <a:rPr lang="en-US" sz="2600" b="1" dirty="0">
                <a:solidFill>
                  <a:srgbClr val="C0504D"/>
                </a:solidFill>
                <a:latin typeface="Calibri"/>
              </a:rPr>
              <a:t>ICALEPCS 2023 in CAP TOWN </a:t>
            </a:r>
            <a:r>
              <a:rPr lang="en-US" sz="2600" dirty="0">
                <a:solidFill>
                  <a:prstClr val="black">
                    <a:tint val="75000"/>
                  </a:prstClr>
                </a:solidFill>
                <a:latin typeface="Calibri"/>
              </a:rPr>
              <a:t>is an ideal place for the 8th WS, …</a:t>
            </a:r>
          </a:p>
          <a:p>
            <a:pPr marL="82296" algn="l">
              <a:spcBef>
                <a:spcPts val="0"/>
              </a:spcBef>
              <a:defRPr/>
            </a:pPr>
            <a:r>
              <a:rPr lang="en-US" sz="2600" dirty="0">
                <a:solidFill>
                  <a:prstClr val="black">
                    <a:tint val="75000"/>
                  </a:prstClr>
                </a:solidFill>
                <a:latin typeface="Calibri"/>
              </a:rPr>
              <a:t>	…meeting new friends</a:t>
            </a:r>
          </a:p>
          <a:p>
            <a:pPr marL="82296" algn="l">
              <a:spcBef>
                <a:spcPts val="0"/>
              </a:spcBef>
              <a:defRPr/>
            </a:pPr>
            <a:r>
              <a:rPr lang="en-US" sz="2600" dirty="0">
                <a:solidFill>
                  <a:prstClr val="black">
                    <a:tint val="75000"/>
                  </a:prstClr>
                </a:solidFill>
                <a:latin typeface="Calibri"/>
              </a:rPr>
              <a:t>		… Sharing </a:t>
            </a:r>
            <a:r>
              <a:rPr lang="en-GB" sz="2600" dirty="0">
                <a:solidFill>
                  <a:prstClr val="black">
                    <a:tint val="75000"/>
                  </a:prstClr>
                </a:solidFill>
                <a:latin typeface="Calibri"/>
              </a:rPr>
              <a:t>expertise, methods, tools,</a:t>
            </a:r>
          </a:p>
          <a:p>
            <a:pPr marL="82296" algn="l">
              <a:spcBef>
                <a:spcPts val="0"/>
              </a:spcBef>
              <a:defRPr/>
            </a:pPr>
            <a:r>
              <a:rPr lang="en-GB" sz="2600" dirty="0">
                <a:solidFill>
                  <a:prstClr val="black">
                    <a:tint val="75000"/>
                  </a:prstClr>
                </a:solidFill>
                <a:latin typeface="Calibri"/>
              </a:rPr>
              <a:t>			… Exchanging experience, solutions, lessons learned</a:t>
            </a:r>
          </a:p>
          <a:p>
            <a:pPr marL="82296" algn="l">
              <a:spcBef>
                <a:spcPts val="0"/>
              </a:spcBef>
              <a:defRPr/>
            </a:pPr>
            <a:r>
              <a:rPr lang="en-GB" sz="2600" dirty="0">
                <a:solidFill>
                  <a:prstClr val="black">
                    <a:tint val="75000"/>
                  </a:prstClr>
                </a:solidFill>
                <a:latin typeface="Calibri"/>
              </a:rPr>
              <a:t>				…Initiating collaboration </a:t>
            </a:r>
          </a:p>
          <a:p>
            <a:pPr marL="82296" algn="l">
              <a:spcBef>
                <a:spcPts val="0"/>
              </a:spcBef>
              <a:defRPr/>
            </a:pPr>
            <a:endParaRPr lang="en-US" sz="26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61C51FDB-8A1E-999A-5C2C-D18407F6E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0" y="365125"/>
            <a:ext cx="7696200" cy="1325563"/>
          </a:xfrm>
        </p:spPr>
        <p:txBody>
          <a:bodyPr/>
          <a:lstStyle/>
          <a:p>
            <a:r>
              <a:rPr lang="fr-FR" dirty="0"/>
              <a:t>MOCRAF Workshop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950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5"/>
          <p:cNvGraphicFramePr/>
          <p:nvPr>
            <p:extLst>
              <p:ext uri="{D42A27DB-BD31-4B8C-83A1-F6EECF244321}">
                <p14:modId xmlns:p14="http://schemas.microsoft.com/office/powerpoint/2010/main" val="2627853800"/>
              </p:ext>
            </p:extLst>
          </p:nvPr>
        </p:nvGraphicFramePr>
        <p:xfrm>
          <a:off x="394588" y="235743"/>
          <a:ext cx="2899117" cy="1733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space réservé du contenu 2"/>
          <p:cNvSpPr txBox="1">
            <a:spLocks/>
          </p:cNvSpPr>
          <p:nvPr/>
        </p:nvSpPr>
        <p:spPr>
          <a:xfrm>
            <a:off x="1714500" y="1515413"/>
            <a:ext cx="9639299" cy="48965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800" b="1" u="sng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800" b="1" u="sng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800" b="1" u="sng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800" b="1" u="sng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400" b="1" u="sng" dirty="0"/>
              <a:t>Frequency vs Time Domain</a:t>
            </a:r>
            <a:br>
              <a:rPr lang="en-GB" sz="1400" dirty="0"/>
            </a:br>
            <a:r>
              <a:rPr lang="en-GB" sz="1400" dirty="0"/>
              <a:t>Discover how we employ frequency vs time domains to enhance our mechatronic systems. Join the discussion on control loops, mechanics, metrology, and other relevant aspects.</a:t>
            </a:r>
            <a:br>
              <a:rPr lang="en-GB" sz="1400" dirty="0"/>
            </a:br>
            <a:r>
              <a:rPr lang="en-GB" sz="1400" dirty="0"/>
              <a:t> 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400" b="1" u="sng" dirty="0"/>
              <a:t>Robotic Frameworks</a:t>
            </a:r>
            <a:br>
              <a:rPr lang="en-GB" sz="1400" dirty="0"/>
            </a:br>
            <a:r>
              <a:rPr lang="en-GB" sz="1400" dirty="0"/>
              <a:t>Explore the implementation of robotic frameworks within different facilities. Share your experiences and insights on the various types of frameworks utilized in diverse contexts.</a:t>
            </a:r>
            <a:br>
              <a:rPr lang="en-GB" sz="1400" dirty="0"/>
            </a:br>
            <a:r>
              <a:rPr lang="en-GB" sz="1400" dirty="0"/>
              <a:t> 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400" b="1" u="sng" dirty="0"/>
              <a:t>Digital Twins</a:t>
            </a:r>
            <a:br>
              <a:rPr lang="en-GB" sz="1400" dirty="0"/>
            </a:br>
            <a:r>
              <a:rPr lang="en-GB" sz="1400" dirty="0"/>
              <a:t>Uncover how digital simulations can be used in optimizing and augmenting existing systems. Learn how digital twins contribute to anti-collision systems, hardware-in-the-loop setups, advanced sensor integrations, and more.</a:t>
            </a:r>
            <a:br>
              <a:rPr lang="en-GB" sz="1400" dirty="0"/>
            </a:br>
            <a:r>
              <a:rPr lang="en-GB" sz="1400" dirty="0"/>
              <a:t> 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400" b="1" u="sng" dirty="0"/>
              <a:t>Overcoming Existing System Limits</a:t>
            </a:r>
            <a:br>
              <a:rPr lang="en-GB" sz="1400" dirty="0"/>
            </a:br>
            <a:r>
              <a:rPr lang="en-GB" sz="1400" dirty="0"/>
              <a:t>Find out how we overcome limitations in motion control systems. Engage in conversations about handling obsolete controllers, improving motor resolutions, and other innovative solutions.</a:t>
            </a:r>
            <a:br>
              <a:rPr lang="en-GB" sz="1400" dirty="0"/>
            </a:br>
            <a:r>
              <a:rPr lang="en-GB" sz="1400" dirty="0"/>
              <a:t> 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400" b="1" u="sng" dirty="0"/>
              <a:t>Advanced Motion Control Algorithms</a:t>
            </a:r>
            <a:br>
              <a:rPr lang="en-GB" sz="1400" dirty="0"/>
            </a:br>
            <a:r>
              <a:rPr lang="en-GB" sz="1400" dirty="0"/>
              <a:t>Gain valuable knowledge about cutting-edge algorithms employed in motion control applications. Delve into topics such as Kalman filters, iterative learning control, model predictive control (MPC), applicative machine learning, and other advanced techniques.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077D86-A189-D72D-F468-25626AD93A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13577" y="104371"/>
            <a:ext cx="3205316" cy="2142246"/>
          </a:xfrm>
          <a:prstGeom prst="rect">
            <a:avLst/>
          </a:prstGeom>
        </p:spPr>
      </p:pic>
      <p:sp>
        <p:nvSpPr>
          <p:cNvPr id="9" name="Title 15">
            <a:extLst>
              <a:ext uri="{FF2B5EF4-FFF2-40B4-BE49-F238E27FC236}">
                <a16:creationId xmlns:a16="http://schemas.microsoft.com/office/drawing/2014/main" id="{59D98E5C-FCEA-CB04-E530-6731D2652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0" y="365125"/>
            <a:ext cx="7696200" cy="1325563"/>
          </a:xfrm>
        </p:spPr>
        <p:txBody>
          <a:bodyPr/>
          <a:lstStyle/>
          <a:p>
            <a:r>
              <a:rPr lang="fr-FR" dirty="0"/>
              <a:t>MOCRAF Workshop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743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965" y="1951442"/>
            <a:ext cx="7344816" cy="42710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2639616" y="2227456"/>
            <a:ext cx="7416824" cy="36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Symbol" panose="05050102010706020507" pitchFamily="18" charset="2"/>
              <a:buChar char="®"/>
            </a:pPr>
            <a:r>
              <a:rPr lang="en-US" dirty="0">
                <a:solidFill>
                  <a:schemeClr val="tx1"/>
                </a:solidFill>
              </a:rPr>
              <a:t>47 attendees</a:t>
            </a:r>
          </a:p>
          <a:p>
            <a:pPr>
              <a:buFont typeface="Symbol" panose="05050102010706020507" pitchFamily="18" charset="2"/>
              <a:buChar char="®"/>
            </a:pPr>
            <a:r>
              <a:rPr lang="en-US" dirty="0">
                <a:solidFill>
                  <a:schemeClr val="tx1"/>
                </a:solidFill>
              </a:rPr>
              <a:t>8 countries </a:t>
            </a:r>
          </a:p>
          <a:p>
            <a:pPr>
              <a:buFont typeface="Symbol" panose="05050102010706020507" pitchFamily="18" charset="2"/>
              <a:buChar char="®"/>
            </a:pPr>
            <a:r>
              <a:rPr lang="en-US" dirty="0">
                <a:solidFill>
                  <a:schemeClr val="tx1"/>
                </a:solidFill>
              </a:rPr>
              <a:t>21 Institutes </a:t>
            </a:r>
          </a:p>
          <a:p>
            <a:pPr>
              <a:buFont typeface="Symbol" panose="05050102010706020507" pitchFamily="18" charset="2"/>
              <a:buChar char="®"/>
            </a:pPr>
            <a:r>
              <a:rPr lang="en-US" dirty="0">
                <a:solidFill>
                  <a:schemeClr val="tx1"/>
                </a:solidFill>
              </a:rPr>
              <a:t>3 trading companies</a:t>
            </a:r>
          </a:p>
          <a:p>
            <a:pPr>
              <a:buFont typeface="Symbol" panose="05050102010706020507" pitchFamily="18" charset="2"/>
              <a:buChar char="®"/>
            </a:pPr>
            <a:r>
              <a:rPr lang="en-US" sz="2000" u="sng" dirty="0">
                <a:hlinkClick r:id="rId3"/>
              </a:rPr>
              <a:t>https://www.google.com/maps/d/edit?hl=en&amp;mid=1IJHQnihWT_Sk_-aLoR_gkVmAY2g&amp;ll=5.108998801646877%2C0&amp;z=2</a:t>
            </a:r>
            <a:endParaRPr lang="en-US" sz="19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EA1488-6241-BBD1-1273-4F5AE99298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3577" y="104371"/>
            <a:ext cx="3205316" cy="2142246"/>
          </a:xfrm>
          <a:prstGeom prst="rect">
            <a:avLst/>
          </a:prstGeom>
        </p:spPr>
      </p:pic>
      <p:sp>
        <p:nvSpPr>
          <p:cNvPr id="3" name="Title 15">
            <a:extLst>
              <a:ext uri="{FF2B5EF4-FFF2-40B4-BE49-F238E27FC236}">
                <a16:creationId xmlns:a16="http://schemas.microsoft.com/office/drawing/2014/main" id="{D101D0C0-DDFC-213D-21B0-D3A95A14782A}"/>
              </a:ext>
            </a:extLst>
          </p:cNvPr>
          <p:cNvSpPr txBox="1">
            <a:spLocks/>
          </p:cNvSpPr>
          <p:nvPr/>
        </p:nvSpPr>
        <p:spPr>
          <a:xfrm>
            <a:off x="3657600" y="365125"/>
            <a:ext cx="7696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MOCRAF Workshop</a:t>
            </a:r>
            <a:endParaRPr lang="en-GB" dirty="0"/>
          </a:p>
        </p:txBody>
      </p:sp>
      <p:graphicFrame>
        <p:nvGraphicFramePr>
          <p:cNvPr id="10" name="Diagramme 5">
            <a:extLst>
              <a:ext uri="{FF2B5EF4-FFF2-40B4-BE49-F238E27FC236}">
                <a16:creationId xmlns:a16="http://schemas.microsoft.com/office/drawing/2014/main" id="{2BE793D8-176B-99A7-6C74-5B2EECD7A7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5852916"/>
              </p:ext>
            </p:extLst>
          </p:nvPr>
        </p:nvGraphicFramePr>
        <p:xfrm>
          <a:off x="402958" y="293886"/>
          <a:ext cx="2667236" cy="1763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7043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6"/>
          <p:cNvSpPr txBox="1">
            <a:spLocks/>
          </p:cNvSpPr>
          <p:nvPr/>
        </p:nvSpPr>
        <p:spPr>
          <a:xfrm>
            <a:off x="563669" y="2756682"/>
            <a:ext cx="5851508" cy="39207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endParaRPr lang="en-US" sz="2000" dirty="0"/>
          </a:p>
          <a:p>
            <a:pPr algn="l">
              <a:lnSpc>
                <a:spcPct val="120000"/>
              </a:lnSpc>
            </a:pPr>
            <a:r>
              <a:rPr lang="en-US" sz="2000" u="sng" dirty="0">
                <a:solidFill>
                  <a:schemeClr val="tx1"/>
                </a:solidFill>
              </a:rPr>
              <a:t>Workshop sessions </a:t>
            </a:r>
          </a:p>
          <a:p>
            <a:pPr algn="l">
              <a:lnSpc>
                <a:spcPct val="120000"/>
              </a:lnSpc>
            </a:pPr>
            <a:endParaRPr lang="en-US" sz="2000" u="sng" dirty="0">
              <a:solidFill>
                <a:schemeClr val="tx1"/>
              </a:solidFill>
            </a:endParaRPr>
          </a:p>
          <a:p>
            <a:pPr algn="l">
              <a:lnSpc>
                <a:spcPct val="120000"/>
              </a:lnSpc>
            </a:pPr>
            <a:r>
              <a:rPr lang="en-US" sz="2000" dirty="0">
                <a:solidFill>
                  <a:schemeClr val="tx1"/>
                </a:solidFill>
              </a:rPr>
              <a:t>Update of the status and challenges at each facilities </a:t>
            </a:r>
          </a:p>
          <a:p>
            <a:pPr algn="l">
              <a:lnSpc>
                <a:spcPct val="120000"/>
              </a:lnSpc>
            </a:pPr>
            <a:endParaRPr lang="en-US" sz="2000" dirty="0">
              <a:solidFill>
                <a:schemeClr val="tx1"/>
              </a:solidFill>
            </a:endParaRPr>
          </a:p>
          <a:p>
            <a:pPr algn="l">
              <a:lnSpc>
                <a:spcPct val="120000"/>
              </a:lnSpc>
            </a:pPr>
            <a:r>
              <a:rPr lang="en-US" sz="2000" dirty="0">
                <a:solidFill>
                  <a:schemeClr val="tx1"/>
                </a:solidFill>
              </a:rPr>
              <a:t>5 tracks related presentation feature talks followed by 45 min round table discussion in groups, with a 5 minutes summary from the groups</a:t>
            </a:r>
          </a:p>
          <a:p>
            <a:pPr algn="l">
              <a:lnSpc>
                <a:spcPct val="120000"/>
              </a:lnSpc>
            </a:pP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C85557-56BB-DCC4-0D82-FA7BCB708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0727" y="104371"/>
            <a:ext cx="3205316" cy="2142246"/>
          </a:xfrm>
          <a:prstGeom prst="rect">
            <a:avLst/>
          </a:prstGeom>
        </p:spPr>
      </p:pic>
      <p:sp>
        <p:nvSpPr>
          <p:cNvPr id="5" name="Title 15">
            <a:extLst>
              <a:ext uri="{FF2B5EF4-FFF2-40B4-BE49-F238E27FC236}">
                <a16:creationId xmlns:a16="http://schemas.microsoft.com/office/drawing/2014/main" id="{F02B3F3F-9BFA-7E5A-2943-7F334B9DE8CA}"/>
              </a:ext>
            </a:extLst>
          </p:cNvPr>
          <p:cNvSpPr txBox="1">
            <a:spLocks/>
          </p:cNvSpPr>
          <p:nvPr/>
        </p:nvSpPr>
        <p:spPr>
          <a:xfrm>
            <a:off x="3714750" y="365125"/>
            <a:ext cx="7696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MOCRAF Workshop</a:t>
            </a:r>
            <a:endParaRPr lang="en-GB" dirty="0"/>
          </a:p>
        </p:txBody>
      </p:sp>
      <p:graphicFrame>
        <p:nvGraphicFramePr>
          <p:cNvPr id="10" name="Diagramme 5">
            <a:extLst>
              <a:ext uri="{FF2B5EF4-FFF2-40B4-BE49-F238E27FC236}">
                <a16:creationId xmlns:a16="http://schemas.microsoft.com/office/drawing/2014/main" id="{A8037A44-32D7-B335-59CB-BFDDBCBFD9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182489"/>
              </p:ext>
            </p:extLst>
          </p:nvPr>
        </p:nvGraphicFramePr>
        <p:xfrm>
          <a:off x="361951" y="252127"/>
          <a:ext cx="3307662" cy="2142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4EDC41FF-E3E3-F902-F457-6E4E3815E6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41249" y="2756682"/>
            <a:ext cx="4982754" cy="389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021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C85557-56BB-DCC4-0D82-FA7BCB708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0727" y="104371"/>
            <a:ext cx="3205316" cy="2142246"/>
          </a:xfrm>
          <a:prstGeom prst="rect">
            <a:avLst/>
          </a:prstGeom>
        </p:spPr>
      </p:pic>
      <p:sp>
        <p:nvSpPr>
          <p:cNvPr id="5" name="Title 15">
            <a:extLst>
              <a:ext uri="{FF2B5EF4-FFF2-40B4-BE49-F238E27FC236}">
                <a16:creationId xmlns:a16="http://schemas.microsoft.com/office/drawing/2014/main" id="{F02B3F3F-9BFA-7E5A-2943-7F334B9DE8CA}"/>
              </a:ext>
            </a:extLst>
          </p:cNvPr>
          <p:cNvSpPr txBox="1">
            <a:spLocks/>
          </p:cNvSpPr>
          <p:nvPr/>
        </p:nvSpPr>
        <p:spPr>
          <a:xfrm>
            <a:off x="1152705" y="104371"/>
            <a:ext cx="7696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Workshop </a:t>
            </a:r>
            <a:r>
              <a:rPr lang="fr-FR" dirty="0" err="1"/>
              <a:t>Summary</a:t>
            </a:r>
            <a:endParaRPr lang="en-GB" dirty="0"/>
          </a:p>
        </p:txBody>
      </p:sp>
      <p:pic>
        <p:nvPicPr>
          <p:cNvPr id="9" name="Picture 8" descr="A person standing in front of a group of people&#10;&#10;Description automatically generated">
            <a:extLst>
              <a:ext uri="{FF2B5EF4-FFF2-40B4-BE49-F238E27FC236}">
                <a16:creationId xmlns:a16="http://schemas.microsoft.com/office/drawing/2014/main" id="{C66EACC3-8B4A-477C-5865-B96669183A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93" y="1175494"/>
            <a:ext cx="3484880" cy="2613660"/>
          </a:xfrm>
          <a:prstGeom prst="ellipse">
            <a:avLst/>
          </a:prstGeom>
        </p:spPr>
      </p:pic>
      <p:pic>
        <p:nvPicPr>
          <p:cNvPr id="11" name="Picture 10" descr="A person standing in front of a group of people&#10;&#10;Description automatically generated">
            <a:extLst>
              <a:ext uri="{FF2B5EF4-FFF2-40B4-BE49-F238E27FC236}">
                <a16:creationId xmlns:a16="http://schemas.microsoft.com/office/drawing/2014/main" id="{76B4B661-D891-354D-D8F7-97ED6F5155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788" y="1235770"/>
            <a:ext cx="3587001" cy="2690251"/>
          </a:xfrm>
          <a:prstGeom prst="ellipse">
            <a:avLst/>
          </a:prstGeom>
        </p:spPr>
      </p:pic>
      <p:pic>
        <p:nvPicPr>
          <p:cNvPr id="13" name="Picture 12" descr="A person standing in front of a group of people&#10;&#10;Description automatically generated">
            <a:extLst>
              <a:ext uri="{FF2B5EF4-FFF2-40B4-BE49-F238E27FC236}">
                <a16:creationId xmlns:a16="http://schemas.microsoft.com/office/drawing/2014/main" id="{9F8623FE-F7CF-1E07-0BDA-8DD4A57FCC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644" y="2580640"/>
            <a:ext cx="4501158" cy="3375869"/>
          </a:xfrm>
          <a:prstGeom prst="ellipse">
            <a:avLst/>
          </a:prstGeom>
        </p:spPr>
      </p:pic>
      <p:pic>
        <p:nvPicPr>
          <p:cNvPr id="15" name="Picture 14" descr="A person standing in front of a screen&#10;&#10;Description automatically generated">
            <a:extLst>
              <a:ext uri="{FF2B5EF4-FFF2-40B4-BE49-F238E27FC236}">
                <a16:creationId xmlns:a16="http://schemas.microsoft.com/office/drawing/2014/main" id="{A3ED2674-F513-2ADB-8997-8F126C9E02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71" y="4063377"/>
            <a:ext cx="3587003" cy="2690252"/>
          </a:xfrm>
          <a:prstGeom prst="ellipse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4EA552C9-5C41-BCE8-1DED-DC0117091753}"/>
              </a:ext>
            </a:extLst>
          </p:cNvPr>
          <p:cNvSpPr/>
          <p:nvPr/>
        </p:nvSpPr>
        <p:spPr>
          <a:xfrm>
            <a:off x="4389120" y="4409440"/>
            <a:ext cx="3032760" cy="221976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Dynamic and interactive day!</a:t>
            </a:r>
            <a:endParaRPr lang="en-GB" sz="2800" dirty="0"/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2214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C85557-56BB-DCC4-0D82-FA7BCB708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0727" y="104371"/>
            <a:ext cx="3205316" cy="2142246"/>
          </a:xfrm>
          <a:prstGeom prst="rect">
            <a:avLst/>
          </a:prstGeom>
        </p:spPr>
      </p:pic>
      <p:sp>
        <p:nvSpPr>
          <p:cNvPr id="5" name="Title 15">
            <a:extLst>
              <a:ext uri="{FF2B5EF4-FFF2-40B4-BE49-F238E27FC236}">
                <a16:creationId xmlns:a16="http://schemas.microsoft.com/office/drawing/2014/main" id="{F02B3F3F-9BFA-7E5A-2943-7F334B9DE8CA}"/>
              </a:ext>
            </a:extLst>
          </p:cNvPr>
          <p:cNvSpPr txBox="1">
            <a:spLocks/>
          </p:cNvSpPr>
          <p:nvPr/>
        </p:nvSpPr>
        <p:spPr>
          <a:xfrm>
            <a:off x="1152705" y="104371"/>
            <a:ext cx="7696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Workshop </a:t>
            </a:r>
            <a:r>
              <a:rPr lang="fr-FR" dirty="0" err="1"/>
              <a:t>Summary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E372F5-0A64-8EE3-3BC4-CC341C39805B}"/>
              </a:ext>
            </a:extLst>
          </p:cNvPr>
          <p:cNvSpPr txBox="1"/>
          <p:nvPr/>
        </p:nvSpPr>
        <p:spPr>
          <a:xfrm>
            <a:off x="215660" y="1841242"/>
            <a:ext cx="1145527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Main takeovers: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2000" dirty="0"/>
              <a:t>Interactive format has been </a:t>
            </a:r>
            <a:r>
              <a:rPr lang="en-US" sz="2000" dirty="0"/>
              <a:t>appreciated</a:t>
            </a:r>
            <a:r>
              <a:rPr lang="fr-FR" sz="2000" dirty="0"/>
              <a:t> by </a:t>
            </a:r>
            <a:r>
              <a:rPr lang="fr-FR" sz="2000" dirty="0" err="1"/>
              <a:t>attendees</a:t>
            </a:r>
            <a:endParaRPr lang="fr-FR" sz="2000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2000" dirty="0"/>
              <a:t>Standardisation of motion control solution </a:t>
            </a:r>
            <a:r>
              <a:rPr lang="fr-FR" sz="2000" dirty="0" err="1"/>
              <a:t>should</a:t>
            </a:r>
            <a:r>
              <a:rPr lang="fr-FR" sz="2000" dirty="0"/>
              <a:t> </a:t>
            </a:r>
            <a:r>
              <a:rPr lang="fr-FR" sz="2000" dirty="0" err="1"/>
              <a:t>be</a:t>
            </a:r>
            <a:r>
              <a:rPr lang="fr-FR" sz="2000" dirty="0"/>
              <a:t> </a:t>
            </a:r>
            <a:r>
              <a:rPr lang="fr-FR" sz="2000" dirty="0" err="1"/>
              <a:t>strived</a:t>
            </a:r>
            <a:r>
              <a:rPr lang="fr-FR" sz="2000" dirty="0"/>
              <a:t> for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2000" dirty="0"/>
              <a:t>For </a:t>
            </a:r>
            <a:r>
              <a:rPr lang="fr-FR" sz="2000" dirty="0" err="1"/>
              <a:t>challenging</a:t>
            </a:r>
            <a:r>
              <a:rPr lang="fr-FR" sz="2000" dirty="0"/>
              <a:t> motion control applications open solutions </a:t>
            </a:r>
            <a:r>
              <a:rPr lang="fr-FR" sz="2000" dirty="0" err="1"/>
              <a:t>might</a:t>
            </a:r>
            <a:r>
              <a:rPr lang="fr-FR" sz="2000" dirty="0"/>
              <a:t> </a:t>
            </a:r>
            <a:r>
              <a:rPr lang="fr-FR" sz="2000" dirty="0" err="1"/>
              <a:t>give</a:t>
            </a:r>
            <a:r>
              <a:rPr lang="fr-FR" sz="2000" dirty="0"/>
              <a:t> </a:t>
            </a:r>
            <a:r>
              <a:rPr lang="fr-FR" sz="2000" dirty="0" err="1"/>
              <a:t>better</a:t>
            </a:r>
            <a:r>
              <a:rPr lang="fr-FR" sz="2000" dirty="0"/>
              <a:t> </a:t>
            </a:r>
            <a:r>
              <a:rPr lang="fr-FR" sz="2000" dirty="0" err="1"/>
              <a:t>understanding</a:t>
            </a:r>
            <a:r>
              <a:rPr lang="fr-FR" sz="2000" dirty="0"/>
              <a:t> and </a:t>
            </a:r>
            <a:r>
              <a:rPr lang="fr-FR" sz="2000" dirty="0" err="1"/>
              <a:t>ease</a:t>
            </a:r>
            <a:r>
              <a:rPr lang="fr-FR" sz="2000" dirty="0"/>
              <a:t> </a:t>
            </a:r>
            <a:r>
              <a:rPr lang="fr-FR" sz="2000" dirty="0" err="1"/>
              <a:t>integration</a:t>
            </a:r>
            <a:endParaRPr lang="fr-FR" sz="2000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2000" dirty="0"/>
              <a:t>Collaboration </a:t>
            </a:r>
            <a:r>
              <a:rPr lang="fr-FR" sz="2000" dirty="0" err="1"/>
              <a:t>among</a:t>
            </a:r>
            <a:r>
              <a:rPr lang="fr-FR" sz="2000" dirty="0"/>
              <a:t> institutes </a:t>
            </a:r>
            <a:r>
              <a:rPr lang="fr-FR" sz="2000" dirty="0" err="1"/>
              <a:t>should</a:t>
            </a:r>
            <a:r>
              <a:rPr lang="fr-FR" sz="2000" dirty="0"/>
              <a:t> </a:t>
            </a:r>
            <a:r>
              <a:rPr lang="fr-FR" sz="2000" dirty="0" err="1"/>
              <a:t>be</a:t>
            </a:r>
            <a:r>
              <a:rPr lang="fr-FR" sz="2000" dirty="0"/>
              <a:t> </a:t>
            </a:r>
            <a:r>
              <a:rPr lang="fr-FR" sz="2000" dirty="0" err="1"/>
              <a:t>highly</a:t>
            </a:r>
            <a:r>
              <a:rPr lang="fr-FR" sz="2000" dirty="0"/>
              <a:t> </a:t>
            </a:r>
            <a:r>
              <a:rPr lang="fr-FR" sz="2000" dirty="0" err="1"/>
              <a:t>encouraged</a:t>
            </a:r>
            <a:r>
              <a:rPr lang="fr-FR" sz="2000" dirty="0"/>
              <a:t>, </a:t>
            </a:r>
            <a:r>
              <a:rPr lang="fr-FR" sz="2000" dirty="0" err="1"/>
              <a:t>this</a:t>
            </a:r>
            <a:r>
              <a:rPr lang="fr-FR" sz="2000" dirty="0"/>
              <a:t> type workshop/forum are </a:t>
            </a:r>
            <a:r>
              <a:rPr lang="fr-FR" sz="2000" dirty="0" err="1"/>
              <a:t>suitable</a:t>
            </a:r>
            <a:r>
              <a:rPr lang="fr-FR" sz="2000" dirty="0"/>
              <a:t> to </a:t>
            </a:r>
            <a:r>
              <a:rPr lang="fr-FR" sz="2000" dirty="0" err="1"/>
              <a:t>build</a:t>
            </a:r>
            <a:r>
              <a:rPr lang="fr-FR" sz="2000" dirty="0"/>
              <a:t> new partnership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2000" dirty="0" err="1"/>
              <a:t>Robotics</a:t>
            </a:r>
            <a:r>
              <a:rPr lang="fr-FR" sz="2000" dirty="0"/>
              <a:t>: more and </a:t>
            </a:r>
            <a:r>
              <a:rPr lang="fr-FR" sz="2000" dirty="0" err="1"/>
              <a:t>different</a:t>
            </a:r>
            <a:r>
              <a:rPr lang="fr-FR" sz="2000" dirty="0"/>
              <a:t> types as </a:t>
            </a:r>
            <a:r>
              <a:rPr lang="fr-FR" sz="2000" dirty="0" err="1"/>
              <a:t>previously</a:t>
            </a:r>
            <a:r>
              <a:rPr lang="fr-FR" sz="2000" dirty="0"/>
              <a:t> </a:t>
            </a:r>
            <a:r>
              <a:rPr lang="fr-FR" sz="2000" dirty="0" err="1"/>
              <a:t>foreseen</a:t>
            </a:r>
            <a:r>
              <a:rPr lang="fr-FR" sz="2000" dirty="0"/>
              <a:t> have been </a:t>
            </a:r>
            <a:r>
              <a:rPr lang="fr-FR" sz="2000" dirty="0" err="1"/>
              <a:t>shown</a:t>
            </a:r>
            <a:r>
              <a:rPr lang="fr-FR" sz="2000" dirty="0"/>
              <a:t>.</a:t>
            </a:r>
            <a:br>
              <a:rPr lang="fr-FR" sz="2000" dirty="0"/>
            </a:br>
            <a:r>
              <a:rPr lang="fr-FR" sz="2000" dirty="0"/>
              <a:t>It </a:t>
            </a:r>
            <a:r>
              <a:rPr lang="fr-FR" sz="2000" dirty="0" err="1"/>
              <a:t>is</a:t>
            </a:r>
            <a:r>
              <a:rPr lang="fr-FR" sz="2000" dirty="0"/>
              <a:t> a optimal point in time to </a:t>
            </a:r>
            <a:r>
              <a:rPr lang="fr-FR" sz="2000" dirty="0" err="1"/>
              <a:t>decide</a:t>
            </a:r>
            <a:r>
              <a:rPr lang="fr-FR" sz="2000" dirty="0"/>
              <a:t> to have </a:t>
            </a:r>
            <a:r>
              <a:rPr lang="fr-FR" sz="2000" dirty="0" err="1"/>
              <a:t>common</a:t>
            </a:r>
            <a:r>
              <a:rPr lang="fr-FR" sz="2000" dirty="0"/>
              <a:t> and standard solutions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2000" dirty="0"/>
              <a:t>Digital </a:t>
            </a:r>
            <a:r>
              <a:rPr lang="fr-FR" sz="2000" dirty="0" err="1"/>
              <a:t>twins</a:t>
            </a:r>
            <a:r>
              <a:rPr lang="fr-FR" sz="2000" dirty="0"/>
              <a:t>: </a:t>
            </a:r>
            <a:r>
              <a:rPr lang="fr-FR" sz="2000" dirty="0" err="1"/>
              <a:t>powerful</a:t>
            </a:r>
            <a:r>
              <a:rPr lang="fr-FR" sz="2000" dirty="0"/>
              <a:t> engineering </a:t>
            </a:r>
            <a:r>
              <a:rPr lang="fr-FR" sz="2000" dirty="0" err="1"/>
              <a:t>tool</a:t>
            </a:r>
            <a:r>
              <a:rPr lang="fr-FR" sz="2000" dirty="0"/>
              <a:t>, not </a:t>
            </a:r>
            <a:r>
              <a:rPr lang="fr-FR" sz="2000" dirty="0" err="1"/>
              <a:t>explored</a:t>
            </a:r>
            <a:r>
              <a:rPr lang="fr-FR" sz="2000" dirty="0"/>
              <a:t> </a:t>
            </a:r>
            <a:r>
              <a:rPr lang="fr-FR" sz="2000" dirty="0" err="1"/>
              <a:t>yet</a:t>
            </a:r>
            <a:r>
              <a:rPr lang="fr-FR" sz="2000" dirty="0"/>
              <a:t> in motion control, </a:t>
            </a:r>
            <a:r>
              <a:rPr lang="fr-FR" sz="2000" dirty="0" err="1"/>
              <a:t>started</a:t>
            </a:r>
            <a:r>
              <a:rPr lang="fr-FR" sz="2000" dirty="0"/>
              <a:t> </a:t>
            </a:r>
            <a:r>
              <a:rPr lang="fr-FR" sz="2000" dirty="0" err="1"/>
              <a:t>recently</a:t>
            </a:r>
            <a:r>
              <a:rPr lang="fr-FR" sz="2000" dirty="0"/>
              <a:t> in </a:t>
            </a:r>
            <a:r>
              <a:rPr lang="fr-FR" sz="2000" dirty="0" err="1"/>
              <a:t>robotics</a:t>
            </a:r>
            <a:r>
              <a:rPr lang="fr-FR" sz="2000" dirty="0"/>
              <a:t>, </a:t>
            </a:r>
            <a:r>
              <a:rPr lang="fr-FR" sz="2000" dirty="0" err="1"/>
              <a:t>tools</a:t>
            </a:r>
            <a:r>
              <a:rPr lang="fr-FR" sz="2000" dirty="0"/>
              <a:t> and </a:t>
            </a:r>
            <a:r>
              <a:rPr lang="fr-FR" sz="2000" dirty="0" err="1"/>
              <a:t>knowledge</a:t>
            </a:r>
            <a:r>
              <a:rPr lang="fr-FR" sz="2000" dirty="0"/>
              <a:t> </a:t>
            </a:r>
            <a:r>
              <a:rPr lang="fr-FR" sz="2000" dirty="0" err="1"/>
              <a:t>should</a:t>
            </a:r>
            <a:r>
              <a:rPr lang="fr-FR" sz="2000" dirty="0"/>
              <a:t> </a:t>
            </a:r>
            <a:r>
              <a:rPr lang="fr-FR" sz="2000" dirty="0" err="1"/>
              <a:t>be</a:t>
            </a:r>
            <a:r>
              <a:rPr lang="fr-FR" sz="2000" dirty="0"/>
              <a:t> </a:t>
            </a:r>
            <a:r>
              <a:rPr lang="fr-FR" sz="2000" dirty="0" err="1"/>
              <a:t>built</a:t>
            </a:r>
            <a:r>
              <a:rPr lang="fr-FR" sz="2000" dirty="0"/>
              <a:t> and </a:t>
            </a:r>
            <a:r>
              <a:rPr lang="fr-FR" sz="2000" dirty="0" err="1"/>
              <a:t>shared</a:t>
            </a:r>
            <a:endParaRPr lang="fr-FR" sz="2000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2000" dirty="0" err="1"/>
              <a:t>Fruitful</a:t>
            </a:r>
            <a:r>
              <a:rPr lang="fr-FR" sz="2000" dirty="0"/>
              <a:t> discussion </a:t>
            </a:r>
            <a:r>
              <a:rPr lang="fr-FR" sz="2000" dirty="0" err="1"/>
              <a:t>with</a:t>
            </a:r>
            <a:r>
              <a:rPr lang="fr-FR" sz="2000" dirty="0"/>
              <a:t> participants </a:t>
            </a:r>
            <a:r>
              <a:rPr lang="fr-FR" sz="2000" dirty="0" err="1"/>
              <a:t>from</a:t>
            </a:r>
            <a:r>
              <a:rPr lang="fr-FR" sz="2000" dirty="0"/>
              <a:t> </a:t>
            </a:r>
            <a:r>
              <a:rPr lang="fr-FR" sz="2000" dirty="0" err="1"/>
              <a:t>industry</a:t>
            </a:r>
            <a:r>
              <a:rPr lang="fr-FR" sz="2000" dirty="0"/>
              <a:t> </a:t>
            </a:r>
            <a:r>
              <a:rPr lang="fr-FR" sz="2000" dirty="0" err="1"/>
              <a:t>who</a:t>
            </a:r>
            <a:r>
              <a:rPr lang="fr-FR" sz="2000" dirty="0"/>
              <a:t> </a:t>
            </a:r>
            <a:r>
              <a:rPr lang="fr-FR" sz="2000" dirty="0" err="1"/>
              <a:t>informed</a:t>
            </a:r>
            <a:r>
              <a:rPr lang="fr-FR" sz="2000" dirty="0"/>
              <a:t> us </a:t>
            </a:r>
            <a:r>
              <a:rPr lang="fr-FR" sz="2000" dirty="0" err="1"/>
              <a:t>that</a:t>
            </a:r>
            <a:r>
              <a:rPr lang="fr-FR" sz="2000" dirty="0"/>
              <a:t> feedbacks </a:t>
            </a:r>
            <a:r>
              <a:rPr lang="fr-FR" sz="2000" dirty="0" err="1"/>
              <a:t>from</a:t>
            </a:r>
            <a:r>
              <a:rPr lang="fr-FR" sz="2000" dirty="0"/>
              <a:t> institutes on future </a:t>
            </a:r>
            <a:r>
              <a:rPr lang="fr-FR" sz="2000" dirty="0" err="1"/>
              <a:t>developments</a:t>
            </a:r>
            <a:r>
              <a:rPr lang="fr-FR" sz="2000" dirty="0"/>
              <a:t> and </a:t>
            </a:r>
            <a:r>
              <a:rPr lang="fr-FR" sz="2000" dirty="0" err="1"/>
              <a:t>features</a:t>
            </a:r>
            <a:r>
              <a:rPr lang="fr-FR" sz="2000" dirty="0"/>
              <a:t> are </a:t>
            </a:r>
            <a:r>
              <a:rPr lang="fr-FR" sz="2000" dirty="0" err="1"/>
              <a:t>needed</a:t>
            </a:r>
            <a:endParaRPr lang="fr-FR" sz="2000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2000" dirty="0"/>
              <a:t>Workshop </a:t>
            </a:r>
            <a:r>
              <a:rPr lang="fr-FR" sz="2000" dirty="0" err="1"/>
              <a:t>will</a:t>
            </a:r>
            <a:r>
              <a:rPr lang="fr-FR" sz="2000" dirty="0"/>
              <a:t> </a:t>
            </a:r>
            <a:r>
              <a:rPr lang="fr-FR" sz="2000" dirty="0" err="1"/>
              <a:t>be</a:t>
            </a:r>
            <a:r>
              <a:rPr lang="fr-FR" sz="2000" dirty="0"/>
              <a:t> </a:t>
            </a:r>
            <a:r>
              <a:rPr lang="fr-FR" sz="2000" dirty="0" err="1"/>
              <a:t>followed</a:t>
            </a:r>
            <a:r>
              <a:rPr lang="fr-FR" sz="2000" dirty="0"/>
              <a:t> up in future </a:t>
            </a:r>
            <a:r>
              <a:rPr lang="fr-FR" sz="2000" dirty="0" err="1"/>
              <a:t>with</a:t>
            </a:r>
            <a:r>
              <a:rPr lang="fr-FR" sz="2000" dirty="0"/>
              <a:t> </a:t>
            </a:r>
            <a:r>
              <a:rPr lang="fr-FR" sz="2000" dirty="0" err="1"/>
              <a:t>topical</a:t>
            </a:r>
            <a:r>
              <a:rPr lang="fr-FR" sz="2000" dirty="0"/>
              <a:t> discussions (~</a:t>
            </a:r>
            <a:r>
              <a:rPr lang="fr-FR" sz="2000" dirty="0" err="1"/>
              <a:t>every</a:t>
            </a:r>
            <a:r>
              <a:rPr lang="fr-FR" sz="2000" dirty="0"/>
              <a:t> 6 </a:t>
            </a:r>
            <a:r>
              <a:rPr lang="fr-FR" sz="2000" dirty="0" err="1"/>
              <a:t>months</a:t>
            </a:r>
            <a:r>
              <a:rPr lang="fr-FR" sz="2000" dirty="0"/>
              <a:t>)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2000" b="1" u="sng" dirty="0" err="1">
                <a:solidFill>
                  <a:srgbClr val="0070C0"/>
                </a:solidFill>
              </a:rPr>
              <a:t>Looking</a:t>
            </a:r>
            <a:r>
              <a:rPr lang="fr-FR" sz="2000" b="1" u="sng" dirty="0">
                <a:solidFill>
                  <a:srgbClr val="0070C0"/>
                </a:solidFill>
              </a:rPr>
              <a:t> </a:t>
            </a:r>
            <a:r>
              <a:rPr lang="fr-FR" sz="2000" b="1" u="sng" dirty="0" err="1">
                <a:solidFill>
                  <a:srgbClr val="0070C0"/>
                </a:solidFill>
              </a:rPr>
              <a:t>forward</a:t>
            </a:r>
            <a:r>
              <a:rPr lang="fr-FR" sz="2000" b="1" u="sng" dirty="0">
                <a:solidFill>
                  <a:srgbClr val="0070C0"/>
                </a:solidFill>
              </a:rPr>
              <a:t> for the 9th workshop </a:t>
            </a:r>
            <a:r>
              <a:rPr lang="fr-FR" sz="2000" b="1" u="sng" dirty="0" err="1">
                <a:solidFill>
                  <a:srgbClr val="0070C0"/>
                </a:solidFill>
              </a:rPr>
              <a:t>edition</a:t>
            </a:r>
            <a:r>
              <a:rPr lang="fr-FR" sz="2000" b="1" u="sng" dirty="0">
                <a:solidFill>
                  <a:srgbClr val="0070C0"/>
                </a:solidFill>
              </a:rPr>
              <a:t>!</a:t>
            </a:r>
            <a:endParaRPr lang="en-US" sz="2000" b="1" u="sng" dirty="0">
              <a:solidFill>
                <a:srgbClr val="0070C0"/>
              </a:solidFill>
            </a:endParaRP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575106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3DF52-36F1-C019-ABA4-4EF2B1B07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4" name="Picture 6" descr="MOCRAF Workshop">
            <a:extLst>
              <a:ext uri="{FF2B5EF4-FFF2-40B4-BE49-F238E27FC236}">
                <a16:creationId xmlns:a16="http://schemas.microsoft.com/office/drawing/2014/main" id="{0473CE3E-A147-5807-0B3A-CCE54EF0F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5" y="0"/>
            <a:ext cx="12120770" cy="418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7" descr="http://www.blogcdn.com/www.urlesque.com/media/2009/10/6-gif-anime.gif">
            <a:extLst>
              <a:ext uri="{FF2B5EF4-FFF2-40B4-BE49-F238E27FC236}">
                <a16:creationId xmlns:a16="http://schemas.microsoft.com/office/drawing/2014/main" id="{00D4582F-3D5F-7485-630F-1D6F207B9997}"/>
              </a:ext>
            </a:extLst>
          </p:cNvPr>
          <p:cNvPicPr>
            <a:picLocks noGrp="1" noChangeAspect="1" noChangeArrowheads="1" noCro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4184855"/>
            <a:ext cx="28575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D255152-0FA2-3BDB-1300-1EAB6454389D}"/>
              </a:ext>
            </a:extLst>
          </p:cNvPr>
          <p:cNvSpPr txBox="1"/>
          <p:nvPr/>
        </p:nvSpPr>
        <p:spPr>
          <a:xfrm>
            <a:off x="3417338" y="4072926"/>
            <a:ext cx="85651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GB" sz="28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Thanks for all who contributed and participated!</a:t>
            </a:r>
            <a:endParaRPr lang="en-AU" sz="28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15DD85-1724-27AC-C054-BBAFBDEC2850}"/>
              </a:ext>
            </a:extLst>
          </p:cNvPr>
          <p:cNvSpPr txBox="1"/>
          <p:nvPr/>
        </p:nvSpPr>
        <p:spPr>
          <a:xfrm>
            <a:off x="3802812" y="5375480"/>
            <a:ext cx="817963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Presentations  from this workshop are available via Synchrotron Soleil web site along with those from previous workshops:</a:t>
            </a:r>
          </a:p>
          <a:p>
            <a:r>
              <a:rPr lang="en-US" sz="2400" dirty="0"/>
              <a:t>https://indico.synchrotron-soleil.fr/event/62/</a:t>
            </a:r>
          </a:p>
          <a:p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9443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658</Words>
  <Application>Microsoft Office PowerPoint</Application>
  <PresentationFormat>Widescreen</PresentationFormat>
  <Paragraphs>72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Roboto</vt:lpstr>
      <vt:lpstr>Symbol</vt:lpstr>
      <vt:lpstr>Wingdings</vt:lpstr>
      <vt:lpstr>Office Theme</vt:lpstr>
      <vt:lpstr>PowerPoint Presentation</vt:lpstr>
      <vt:lpstr>MOCRAF Workshop</vt:lpstr>
      <vt:lpstr>MOCRAF Workshop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ABIVEN Yves-Marie</dc:creator>
  <cp:lastModifiedBy>Mario Di Castro</cp:lastModifiedBy>
  <cp:revision>14</cp:revision>
  <dcterms:created xsi:type="dcterms:W3CDTF">2023-10-07T15:05:23Z</dcterms:created>
  <dcterms:modified xsi:type="dcterms:W3CDTF">2023-10-10T17:24:43Z</dcterms:modified>
</cp:coreProperties>
</file>