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4293" r:id="rId2"/>
  </p:sldMasterIdLst>
  <p:notesMasterIdLst>
    <p:notesMasterId r:id="rId38"/>
  </p:notesMasterIdLst>
  <p:handoutMasterIdLst>
    <p:handoutMasterId r:id="rId39"/>
  </p:handoutMasterIdLst>
  <p:sldIdLst>
    <p:sldId id="256" r:id="rId3"/>
    <p:sldId id="266" r:id="rId4"/>
    <p:sldId id="268" r:id="rId5"/>
    <p:sldId id="269" r:id="rId6"/>
    <p:sldId id="271" r:id="rId7"/>
    <p:sldId id="270" r:id="rId8"/>
    <p:sldId id="272" r:id="rId9"/>
    <p:sldId id="274" r:id="rId10"/>
    <p:sldId id="273" r:id="rId11"/>
    <p:sldId id="275" r:id="rId12"/>
    <p:sldId id="276" r:id="rId13"/>
    <p:sldId id="277" r:id="rId14"/>
    <p:sldId id="278" r:id="rId15"/>
    <p:sldId id="279" r:id="rId16"/>
    <p:sldId id="280" r:id="rId17"/>
    <p:sldId id="281" r:id="rId18"/>
    <p:sldId id="282" r:id="rId19"/>
    <p:sldId id="284" r:id="rId20"/>
    <p:sldId id="265" r:id="rId21"/>
    <p:sldId id="267" r:id="rId22"/>
    <p:sldId id="289" r:id="rId23"/>
    <p:sldId id="290" r:id="rId24"/>
    <p:sldId id="291" r:id="rId25"/>
    <p:sldId id="292" r:id="rId26"/>
    <p:sldId id="293" r:id="rId27"/>
    <p:sldId id="294" r:id="rId28"/>
    <p:sldId id="296" r:id="rId29"/>
    <p:sldId id="299" r:id="rId30"/>
    <p:sldId id="286" r:id="rId31"/>
    <p:sldId id="297" r:id="rId32"/>
    <p:sldId id="298" r:id="rId33"/>
    <p:sldId id="259" r:id="rId34"/>
    <p:sldId id="260" r:id="rId35"/>
    <p:sldId id="261" r:id="rId36"/>
    <p:sldId id="287" r:id="rId37"/>
  </p:sldIdLst>
  <p:sldSz cx="10080625" cy="7559675"/>
  <p:notesSz cx="10691813" cy="7559675"/>
  <p:defaultTextStyle>
    <a:defPPr>
      <a:defRPr lang="en-US"/>
    </a:defPPr>
    <a:lvl1pPr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1pPr>
    <a:lvl2pPr marL="741363" indent="-28416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2pPr>
    <a:lvl3pPr marL="1141413" indent="-22701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3pPr>
    <a:lvl4pPr marL="1598613" indent="-22701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4pPr>
    <a:lvl5pPr marL="2055813" indent="-22701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81" userDrawn="1">
          <p15:clr>
            <a:srgbClr val="A4A3A4"/>
          </p15:clr>
        </p15:guide>
        <p15:guide id="2" pos="31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8A6"/>
    <a:srgbClr val="98C8E8"/>
    <a:srgbClr val="1067EA"/>
    <a:srgbClr val="139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autoAdjust="0"/>
    <p:restoredTop sz="94660" autoAdjust="0"/>
  </p:normalViewPr>
  <p:slideViewPr>
    <p:cSldViewPr showGuides="1">
      <p:cViewPr varScale="1">
        <p:scale>
          <a:sx n="82" d="100"/>
          <a:sy n="82" d="100"/>
        </p:scale>
        <p:origin x="102" y="438"/>
      </p:cViewPr>
      <p:guideLst>
        <p:guide orient="horz" pos="2381"/>
        <p:guide pos="3175"/>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103" d="100"/>
          <a:sy n="103" d="100"/>
        </p:scale>
        <p:origin x="227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6BD4D31-A497-4690-AE9E-0AAE93B1A831}"/>
              </a:ext>
            </a:extLst>
          </p:cNvPr>
          <p:cNvSpPr>
            <a:spLocks noGrp="1"/>
          </p:cNvSpPr>
          <p:nvPr>
            <p:ph type="hdr" sz="quarter"/>
          </p:nvPr>
        </p:nvSpPr>
        <p:spPr>
          <a:xfrm>
            <a:off x="0" y="0"/>
            <a:ext cx="4633913" cy="377825"/>
          </a:xfrm>
          <a:prstGeom prst="rect">
            <a:avLst/>
          </a:prstGeom>
        </p:spPr>
        <p:txBody>
          <a:bodyPr vert="horz" lIns="91440" tIns="45720" rIns="91440" bIns="45720" rtlCol="0"/>
          <a:lstStyle>
            <a:lvl1pPr algn="l" defTabSz="449216" eaLnBrk="1">
              <a:lnSpc>
                <a:spcPct val="93000"/>
              </a:lnSpc>
              <a:buClr>
                <a:srgbClr val="000000"/>
              </a:buClr>
              <a:buSzPct val="100000"/>
              <a:buFont typeface="Times New Roman" charset="0"/>
              <a:buNone/>
              <a:defRPr sz="1200">
                <a:latin typeface="Arial" charset="0"/>
                <a:ea typeface="ＭＳ Ｐゴシック" charset="0"/>
                <a:cs typeface="ＭＳ Ｐゴシック" charset="0"/>
              </a:defRPr>
            </a:lvl1pPr>
          </a:lstStyle>
          <a:p>
            <a:pPr>
              <a:defRPr/>
            </a:pPr>
            <a:endParaRPr lang="it-IT"/>
          </a:p>
        </p:txBody>
      </p:sp>
      <p:sp>
        <p:nvSpPr>
          <p:cNvPr id="3" name="Segnaposto data 2">
            <a:extLst>
              <a:ext uri="{FF2B5EF4-FFF2-40B4-BE49-F238E27FC236}">
                <a16:creationId xmlns:a16="http://schemas.microsoft.com/office/drawing/2014/main" id="{C8F2D425-4B9D-40BE-83B7-83D5BA5AFFB8}"/>
              </a:ext>
            </a:extLst>
          </p:cNvPr>
          <p:cNvSpPr>
            <a:spLocks noGrp="1"/>
          </p:cNvSpPr>
          <p:nvPr>
            <p:ph type="dt" sz="quarter" idx="1"/>
          </p:nvPr>
        </p:nvSpPr>
        <p:spPr>
          <a:xfrm>
            <a:off x="6054725" y="0"/>
            <a:ext cx="4635500" cy="377825"/>
          </a:xfrm>
          <a:prstGeom prst="rect">
            <a:avLst/>
          </a:prstGeom>
        </p:spPr>
        <p:txBody>
          <a:bodyPr vert="horz" wrap="square" lIns="91440" tIns="45720" rIns="91440" bIns="4572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defRPr sz="1200"/>
            </a:lvl1pPr>
          </a:lstStyle>
          <a:p>
            <a:pPr>
              <a:defRPr/>
            </a:pPr>
            <a:fld id="{77FD0727-8967-4227-9238-B9D706D8E48C}" type="datetimeFigureOut">
              <a:rPr lang="it-IT" altLang="it-IT"/>
              <a:pPr>
                <a:defRPr/>
              </a:pPr>
              <a:t>07/06/2024</a:t>
            </a:fld>
            <a:endParaRPr lang="it-IT" altLang="it-IT"/>
          </a:p>
        </p:txBody>
      </p:sp>
      <p:sp>
        <p:nvSpPr>
          <p:cNvPr id="5" name="Segnaposto numero diapositiva 4">
            <a:extLst>
              <a:ext uri="{FF2B5EF4-FFF2-40B4-BE49-F238E27FC236}">
                <a16:creationId xmlns:a16="http://schemas.microsoft.com/office/drawing/2014/main" id="{B793F296-1232-475F-A723-96A9B51A008C}"/>
              </a:ext>
            </a:extLst>
          </p:cNvPr>
          <p:cNvSpPr>
            <a:spLocks noGrp="1"/>
          </p:cNvSpPr>
          <p:nvPr>
            <p:ph type="sldNum" sz="quarter" idx="3"/>
          </p:nvPr>
        </p:nvSpPr>
        <p:spPr>
          <a:xfrm>
            <a:off x="6054725" y="7180263"/>
            <a:ext cx="4635500" cy="377825"/>
          </a:xfrm>
          <a:prstGeom prst="rect">
            <a:avLst/>
          </a:prstGeom>
        </p:spPr>
        <p:txBody>
          <a:bodyPr vert="horz" wrap="square" lIns="91440" tIns="45720" rIns="91440" bIns="4572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defRPr sz="1200"/>
            </a:lvl1pPr>
          </a:lstStyle>
          <a:p>
            <a:pPr>
              <a:defRPr/>
            </a:pPr>
            <a:fld id="{3DFC26B7-6877-4E4B-98AB-16C748C04349}" type="slidenum">
              <a:rPr lang="it-IT" altLang="it-IT"/>
              <a:pPr>
                <a:defRPr/>
              </a:pPr>
              <a:t>‹N›</a:t>
            </a:fld>
            <a:endParaRPr lang="it-IT" altLang="it-IT"/>
          </a:p>
        </p:txBody>
      </p:sp>
      <p:sp>
        <p:nvSpPr>
          <p:cNvPr id="6" name="Segnaposto piè di pagina 5">
            <a:extLst>
              <a:ext uri="{FF2B5EF4-FFF2-40B4-BE49-F238E27FC236}">
                <a16:creationId xmlns:a16="http://schemas.microsoft.com/office/drawing/2014/main" id="{784612AC-B2ED-4CB0-921C-0E6B84479B72}"/>
              </a:ext>
            </a:extLst>
          </p:cNvPr>
          <p:cNvSpPr>
            <a:spLocks noGrp="1"/>
          </p:cNvSpPr>
          <p:nvPr>
            <p:ph type="ftr" sz="quarter" idx="2"/>
          </p:nvPr>
        </p:nvSpPr>
        <p:spPr>
          <a:xfrm>
            <a:off x="0" y="7180263"/>
            <a:ext cx="4633913" cy="379412"/>
          </a:xfrm>
          <a:prstGeom prst="rect">
            <a:avLst/>
          </a:prstGeom>
        </p:spPr>
        <p:txBody>
          <a:bodyPr vert="horz" lIns="91440" tIns="45720" rIns="91440" bIns="45720" rtlCol="0" anchor="b"/>
          <a:lstStyle>
            <a:lvl1pPr algn="l" eaLnBrk="1">
              <a:lnSpc>
                <a:spcPct val="93000"/>
              </a:lnSpc>
              <a:buClr>
                <a:srgbClr val="000000"/>
              </a:buClr>
              <a:buSzPct val="100000"/>
              <a:buFont typeface="Times New Roman" panose="02020603050405020304" pitchFamily="18" charset="0"/>
              <a:buNone/>
              <a:defRPr sz="1200"/>
            </a:lvl1pPr>
          </a:lstStyle>
          <a:p>
            <a:pPr>
              <a:defRPr/>
            </a:pPr>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AutoShape 1">
            <a:extLst>
              <a:ext uri="{FF2B5EF4-FFF2-40B4-BE49-F238E27FC236}">
                <a16:creationId xmlns:a16="http://schemas.microsoft.com/office/drawing/2014/main" id="{5EEF5CD2-4122-4E71-B977-525FC4B40C1D}"/>
              </a:ext>
            </a:extLst>
          </p:cNvPr>
          <p:cNvSpPr>
            <a:spLocks noChangeArrowheads="1"/>
          </p:cNvSpPr>
          <p:nvPr/>
        </p:nvSpPr>
        <p:spPr bwMode="auto">
          <a:xfrm>
            <a:off x="0" y="0"/>
            <a:ext cx="10691813" cy="7559675"/>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10243" name="Rectangle 2">
            <a:extLst>
              <a:ext uri="{FF2B5EF4-FFF2-40B4-BE49-F238E27FC236}">
                <a16:creationId xmlns:a16="http://schemas.microsoft.com/office/drawing/2014/main" id="{E817CEC0-A191-4B04-8543-DA756A1C442C}"/>
              </a:ext>
            </a:extLst>
          </p:cNvPr>
          <p:cNvSpPr>
            <a:spLocks noGrp="1" noRot="1" noChangeAspect="1" noChangeArrowheads="1"/>
          </p:cNvSpPr>
          <p:nvPr>
            <p:ph type="sldImg"/>
          </p:nvPr>
        </p:nvSpPr>
        <p:spPr bwMode="auto">
          <a:xfrm>
            <a:off x="3454400" y="574675"/>
            <a:ext cx="377666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a:extLst>
              <a:ext uri="{FF2B5EF4-FFF2-40B4-BE49-F238E27FC236}">
                <a16:creationId xmlns:a16="http://schemas.microsoft.com/office/drawing/2014/main" id="{85C1B664-8506-4DB5-962F-5E7BA720A49F}"/>
              </a:ext>
            </a:extLst>
          </p:cNvPr>
          <p:cNvSpPr>
            <a:spLocks noGrp="1" noChangeArrowheads="1"/>
          </p:cNvSpPr>
          <p:nvPr>
            <p:ph type="body"/>
          </p:nvPr>
        </p:nvSpPr>
        <p:spPr bwMode="auto">
          <a:xfrm>
            <a:off x="1068388" y="3590925"/>
            <a:ext cx="8550275" cy="34004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p>
            <a:pPr lvl="0"/>
            <a:endParaRPr lang="en-US" noProof="0"/>
          </a:p>
        </p:txBody>
      </p:sp>
      <p:sp>
        <p:nvSpPr>
          <p:cNvPr id="10245" name="Text Box 4">
            <a:extLst>
              <a:ext uri="{FF2B5EF4-FFF2-40B4-BE49-F238E27FC236}">
                <a16:creationId xmlns:a16="http://schemas.microsoft.com/office/drawing/2014/main" id="{6566E06B-3A1D-4D3A-B2D5-B722FF436878}"/>
              </a:ext>
            </a:extLst>
          </p:cNvPr>
          <p:cNvSpPr txBox="1">
            <a:spLocks noChangeArrowheads="1"/>
          </p:cNvSpPr>
          <p:nvPr/>
        </p:nvSpPr>
        <p:spPr bwMode="auto">
          <a:xfrm>
            <a:off x="0" y="0"/>
            <a:ext cx="46386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10246" name="Text Box 5">
            <a:extLst>
              <a:ext uri="{FF2B5EF4-FFF2-40B4-BE49-F238E27FC236}">
                <a16:creationId xmlns:a16="http://schemas.microsoft.com/office/drawing/2014/main" id="{43807738-6002-461E-89B6-73FC39108679}"/>
              </a:ext>
            </a:extLst>
          </p:cNvPr>
          <p:cNvSpPr txBox="1">
            <a:spLocks noChangeArrowheads="1"/>
          </p:cNvSpPr>
          <p:nvPr/>
        </p:nvSpPr>
        <p:spPr bwMode="auto">
          <a:xfrm>
            <a:off x="6051550" y="0"/>
            <a:ext cx="46386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10247" name="Text Box 6">
            <a:extLst>
              <a:ext uri="{FF2B5EF4-FFF2-40B4-BE49-F238E27FC236}">
                <a16:creationId xmlns:a16="http://schemas.microsoft.com/office/drawing/2014/main" id="{CC3DC34F-DBC8-409B-B10A-36A89CB2A878}"/>
              </a:ext>
            </a:extLst>
          </p:cNvPr>
          <p:cNvSpPr txBox="1">
            <a:spLocks noChangeArrowheads="1"/>
          </p:cNvSpPr>
          <p:nvPr/>
        </p:nvSpPr>
        <p:spPr bwMode="auto">
          <a:xfrm>
            <a:off x="0" y="7181850"/>
            <a:ext cx="46386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3079" name="Rectangle 7">
            <a:extLst>
              <a:ext uri="{FF2B5EF4-FFF2-40B4-BE49-F238E27FC236}">
                <a16:creationId xmlns:a16="http://schemas.microsoft.com/office/drawing/2014/main" id="{65D6B41A-8528-4ECE-9024-235BE1ED6E23}"/>
              </a:ext>
            </a:extLst>
          </p:cNvPr>
          <p:cNvSpPr>
            <a:spLocks noGrp="1" noChangeArrowheads="1"/>
          </p:cNvSpPr>
          <p:nvPr>
            <p:ph type="sldNum"/>
          </p:nvPr>
        </p:nvSpPr>
        <p:spPr bwMode="auto">
          <a:xfrm>
            <a:off x="6051550" y="7181850"/>
            <a:ext cx="4635500" cy="3762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b" anchorCtr="0" compatLnSpc="1">
            <a:prstTxWarp prst="textNoShape">
              <a:avLst/>
            </a:prstTxWarp>
          </a:bodyPr>
          <a:lstStyle>
            <a:lvl1pPr algn="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fld id="{2215119F-F5FD-49DB-BE00-1B26E5E16C5E}"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f hdr="0" ftr="0" dt="0"/>
  <p:notesStyle>
    <a:lvl1pPr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1pPr>
    <a:lvl2pPr marL="742950" indent="-28575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2pPr>
    <a:lvl3pPr marL="1143000" indent="-22860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3pPr>
    <a:lvl4pPr marL="1600200" indent="-22860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4pPr>
    <a:lvl5pPr marL="2057400" indent="-22860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5pPr>
    <a:lvl6pPr marL="2285763" algn="l" defTabSz="457152" rtl="0" eaLnBrk="1" latinLnBrk="0" hangingPunct="1">
      <a:defRPr sz="1200" kern="1200">
        <a:solidFill>
          <a:schemeClr val="tx1"/>
        </a:solidFill>
        <a:latin typeface="+mn-lt"/>
        <a:ea typeface="+mn-ea"/>
        <a:cs typeface="+mn-cs"/>
      </a:defRPr>
    </a:lvl6pPr>
    <a:lvl7pPr marL="2742916" algn="l" defTabSz="457152" rtl="0" eaLnBrk="1" latinLnBrk="0" hangingPunct="1">
      <a:defRPr sz="1200" kern="1200">
        <a:solidFill>
          <a:schemeClr val="tx1"/>
        </a:solidFill>
        <a:latin typeface="+mn-lt"/>
        <a:ea typeface="+mn-ea"/>
        <a:cs typeface="+mn-cs"/>
      </a:defRPr>
    </a:lvl7pPr>
    <a:lvl8pPr marL="3200068" algn="l" defTabSz="457152" rtl="0" eaLnBrk="1" latinLnBrk="0" hangingPunct="1">
      <a:defRPr sz="1200" kern="1200">
        <a:solidFill>
          <a:schemeClr val="tx1"/>
        </a:solidFill>
        <a:latin typeface="+mn-lt"/>
        <a:ea typeface="+mn-ea"/>
        <a:cs typeface="+mn-cs"/>
      </a:defRPr>
    </a:lvl8pPr>
    <a:lvl9pPr marL="3657221" algn="l" defTabSz="4571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11675A8-B401-4E99-B4A8-1FB142C922C3}"/>
              </a:ext>
            </a:extLst>
          </p:cNvPr>
          <p:cNvSpPr>
            <a:spLocks noGrp="1" noRot="1" noChangeAspect="1" noChangeArrowheads="1" noTextEdit="1"/>
          </p:cNvSpPr>
          <p:nvPr>
            <p:ph type="sldImg"/>
          </p:nvPr>
        </p:nvSpPr>
        <p:spPr/>
      </p:sp>
      <p:sp>
        <p:nvSpPr>
          <p:cNvPr id="12291" name="Notes Placeholder 2">
            <a:extLst>
              <a:ext uri="{FF2B5EF4-FFF2-40B4-BE49-F238E27FC236}">
                <a16:creationId xmlns:a16="http://schemas.microsoft.com/office/drawing/2014/main" id="{C3A0EF4D-52D2-425E-AB91-2597B806E7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a:latin typeface="Times New Roman" panose="02020603050405020304" pitchFamily="18" charset="0"/>
              </a:rPr>
              <a:t>Slide 1: Company Logo Full Page</a:t>
            </a:r>
          </a:p>
          <a:p>
            <a:endParaRPr lang="en-US" altLang="it-IT">
              <a:latin typeface="Times New Roman" panose="02020603050405020304" pitchFamily="18" charset="0"/>
            </a:endParaRPr>
          </a:p>
          <a:p>
            <a:pPr>
              <a:lnSpc>
                <a:spcPct val="90000"/>
              </a:lnSpc>
              <a:spcBef>
                <a:spcPct val="0"/>
              </a:spcBef>
              <a:spcAft>
                <a:spcPct val="20000"/>
              </a:spcAft>
            </a:pPr>
            <a:r>
              <a:rPr lang="en-GB" altLang="it-IT" b="1">
                <a:latin typeface="Times New Roman" panose="02020603050405020304" pitchFamily="18" charset="0"/>
              </a:rPr>
              <a:t>Before you start</a:t>
            </a:r>
            <a:r>
              <a:rPr lang="en-GB" altLang="it-IT">
                <a:latin typeface="Times New Roman" panose="02020603050405020304" pitchFamily="18" charset="0"/>
              </a:rPr>
              <a:t> editing the slides of your talk change to the </a:t>
            </a:r>
            <a:r>
              <a:rPr lang="en-GB" altLang="it-IT" b="1">
                <a:latin typeface="Times New Roman" panose="02020603050405020304" pitchFamily="18" charset="0"/>
              </a:rPr>
              <a:t>Master Slide view</a:t>
            </a:r>
            <a:r>
              <a:rPr lang="en-GB" altLang="it-IT">
                <a:latin typeface="Times New Roman" panose="02020603050405020304" pitchFamily="18" charset="0"/>
              </a:rPr>
              <a:t>:</a:t>
            </a:r>
          </a:p>
          <a:p>
            <a:pPr>
              <a:lnSpc>
                <a:spcPct val="90000"/>
              </a:lnSpc>
              <a:spcBef>
                <a:spcPct val="0"/>
              </a:spcBef>
              <a:spcAft>
                <a:spcPct val="20000"/>
              </a:spcAft>
            </a:pPr>
            <a:r>
              <a:rPr lang="en-US" altLang="it-IT">
                <a:latin typeface="Times New Roman" panose="02020603050405020304" pitchFamily="18" charset="0"/>
              </a:rPr>
              <a:t>Microsoft Office :Menu: </a:t>
            </a:r>
            <a:r>
              <a:rPr lang="en-US" altLang="it-IT" i="1">
                <a:latin typeface="Times New Roman" panose="02020603050405020304" pitchFamily="18" charset="0"/>
              </a:rPr>
              <a:t>View</a:t>
            </a:r>
            <a:r>
              <a:rPr lang="en-US" altLang="it-IT">
                <a:latin typeface="Times New Roman" panose="02020603050405020304" pitchFamily="18" charset="0"/>
              </a:rPr>
              <a:t> &gt; </a:t>
            </a:r>
            <a:r>
              <a:rPr lang="en-US" altLang="it-IT" i="1">
                <a:latin typeface="Times New Roman" panose="02020603050405020304" pitchFamily="18" charset="0"/>
              </a:rPr>
              <a:t>Slide Master;</a:t>
            </a:r>
          </a:p>
          <a:p>
            <a:pPr>
              <a:lnSpc>
                <a:spcPct val="90000"/>
              </a:lnSpc>
              <a:spcBef>
                <a:spcPct val="0"/>
              </a:spcBef>
              <a:spcAft>
                <a:spcPct val="20000"/>
              </a:spcAft>
            </a:pPr>
            <a:r>
              <a:rPr lang="en-US" altLang="it-IT">
                <a:latin typeface="Times New Roman" panose="02020603050405020304" pitchFamily="18" charset="0"/>
              </a:rPr>
              <a:t>Macintosh – </a:t>
            </a:r>
            <a:r>
              <a:rPr lang="en-US" altLang="it-IT" i="1">
                <a:latin typeface="Times New Roman" panose="02020603050405020304" pitchFamily="18" charset="0"/>
              </a:rPr>
              <a:t>View &gt; Master &gt; Slide Master</a:t>
            </a:r>
          </a:p>
          <a:p>
            <a:pPr>
              <a:lnSpc>
                <a:spcPct val="90000"/>
              </a:lnSpc>
              <a:spcBef>
                <a:spcPct val="0"/>
              </a:spcBef>
              <a:spcAft>
                <a:spcPct val="20000"/>
              </a:spcAft>
            </a:pPr>
            <a:endParaRPr lang="en-GB" altLang="it-IT">
              <a:latin typeface="Times New Roman" panose="02020603050405020304" pitchFamily="18" charset="0"/>
              <a:sym typeface="Wingdings" panose="05000000000000000000" pitchFamily="2" charset="2"/>
            </a:endParaRPr>
          </a:p>
          <a:p>
            <a:pPr>
              <a:lnSpc>
                <a:spcPct val="90000"/>
              </a:lnSpc>
              <a:spcBef>
                <a:spcPct val="0"/>
              </a:spcBef>
              <a:spcAft>
                <a:spcPct val="20000"/>
              </a:spcAft>
            </a:pPr>
            <a:r>
              <a:rPr lang="en-GB" altLang="it-IT" b="1">
                <a:latin typeface="Times New Roman" panose="02020603050405020304" pitchFamily="18" charset="0"/>
                <a:sym typeface="Wingdings" panose="05000000000000000000" pitchFamily="2" charset="2"/>
              </a:rPr>
              <a:t>Edit the following items:</a:t>
            </a:r>
          </a:p>
          <a:p>
            <a:pPr>
              <a:lnSpc>
                <a:spcPct val="90000"/>
              </a:lnSpc>
              <a:spcBef>
                <a:spcPct val="0"/>
              </a:spcBef>
              <a:spcAft>
                <a:spcPct val="20000"/>
              </a:spcAft>
              <a:buFont typeface="Times New Roman" panose="02020603050405020304" pitchFamily="18" charset="0"/>
              <a:buAutoNum type="arabicPeriod"/>
            </a:pPr>
            <a:r>
              <a:rPr lang="de-DE" altLang="it-IT" b="1">
                <a:latin typeface="Times New Roman" panose="02020603050405020304" pitchFamily="18" charset="0"/>
                <a:sym typeface="Wingdings" panose="05000000000000000000" pitchFamily="2" charset="2"/>
              </a:rPr>
              <a:t>O</a:t>
            </a:r>
            <a:r>
              <a:rPr lang="en-GB" altLang="it-IT" b="1">
                <a:latin typeface="Times New Roman" panose="02020603050405020304" pitchFamily="18" charset="0"/>
                <a:sym typeface="Wingdings" panose="05000000000000000000" pitchFamily="2" charset="2"/>
              </a:rPr>
              <a:t>n the Slide Master (first master slide) – lower area</a:t>
            </a:r>
          </a:p>
          <a:p>
            <a:pPr>
              <a:lnSpc>
                <a:spcPct val="90000"/>
              </a:lnSpc>
              <a:spcBef>
                <a:spcPct val="0"/>
              </a:spcBef>
              <a:spcAft>
                <a:spcPct val="20000"/>
              </a:spcAft>
            </a:pPr>
            <a:r>
              <a:rPr lang="en-GB" altLang="it-IT">
                <a:latin typeface="Times New Roman" panose="02020603050405020304" pitchFamily="18" charset="0"/>
                <a:sym typeface="Wingdings" panose="05000000000000000000" pitchFamily="2" charset="2"/>
              </a:rPr>
              <a:t>a) On the left Delete the text and write the title of the event/Conference, Location </a:t>
            </a:r>
          </a:p>
          <a:p>
            <a:pPr>
              <a:lnSpc>
                <a:spcPct val="90000"/>
              </a:lnSpc>
              <a:spcBef>
                <a:spcPct val="0"/>
              </a:spcBef>
              <a:spcAft>
                <a:spcPct val="20000"/>
              </a:spcAft>
            </a:pPr>
            <a:r>
              <a:rPr lang="en-GB" altLang="it-IT">
                <a:latin typeface="Times New Roman" panose="02020603050405020304" pitchFamily="18" charset="0"/>
                <a:sym typeface="Wingdings" panose="05000000000000000000" pitchFamily="2" charset="2"/>
              </a:rPr>
              <a:t>b) On the right delete the text and write the name and surname of the speaker and the date (day, month , year)</a:t>
            </a:r>
          </a:p>
          <a:p>
            <a:pPr>
              <a:lnSpc>
                <a:spcPct val="90000"/>
              </a:lnSpc>
              <a:spcBef>
                <a:spcPct val="0"/>
              </a:spcBef>
              <a:spcAft>
                <a:spcPct val="20000"/>
              </a:spcAft>
            </a:pPr>
            <a:endParaRPr lang="en-GB" altLang="it-IT" b="1">
              <a:latin typeface="Times New Roman" panose="02020603050405020304" pitchFamily="18" charset="0"/>
              <a:sym typeface="Wingdings" panose="05000000000000000000" pitchFamily="2" charset="2"/>
            </a:endParaRPr>
          </a:p>
          <a:p>
            <a:pPr>
              <a:lnSpc>
                <a:spcPct val="90000"/>
              </a:lnSpc>
              <a:spcBef>
                <a:spcPct val="0"/>
              </a:spcBef>
              <a:spcAft>
                <a:spcPct val="20000"/>
              </a:spcAft>
            </a:pPr>
            <a:r>
              <a:rPr lang="en-GB" altLang="it-IT" b="1">
                <a:latin typeface="Times New Roman" panose="02020603050405020304" pitchFamily="18" charset="0"/>
                <a:sym typeface="Wingdings" panose="05000000000000000000" pitchFamily="2" charset="2"/>
              </a:rPr>
              <a:t>Close Master View</a:t>
            </a:r>
          </a:p>
          <a:p>
            <a:pPr>
              <a:lnSpc>
                <a:spcPct val="90000"/>
              </a:lnSpc>
              <a:spcBef>
                <a:spcPct val="0"/>
              </a:spcBef>
              <a:spcAft>
                <a:spcPct val="20000"/>
              </a:spcAft>
            </a:pPr>
            <a:endParaRPr lang="en-GB" altLang="it-IT" b="1">
              <a:latin typeface="Times New Roman" panose="02020603050405020304" pitchFamily="18" charset="0"/>
              <a:sym typeface="Wingdings" panose="05000000000000000000" pitchFamily="2" charset="2"/>
            </a:endParaRPr>
          </a:p>
          <a:p>
            <a:endParaRPr lang="en-US" altLang="it-IT">
              <a:latin typeface="Times New Roman" panose="02020603050405020304" pitchFamily="18" charset="0"/>
            </a:endParaRPr>
          </a:p>
        </p:txBody>
      </p:sp>
      <p:sp>
        <p:nvSpPr>
          <p:cNvPr id="12292" name="Slide Number Placeholder 3">
            <a:extLst>
              <a:ext uri="{FF2B5EF4-FFF2-40B4-BE49-F238E27FC236}">
                <a16:creationId xmlns:a16="http://schemas.microsoft.com/office/drawing/2014/main" id="{3EAD9435-0992-41F3-BB7F-88D4F774CFC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65EB2451-1515-48FF-8F09-E2BE7BF291E6}" type="slidenum">
              <a:rPr lang="it-IT" altLang="it-IT" sz="1400" smtClean="0"/>
              <a:pPr>
                <a:spcBef>
                  <a:spcPct val="0"/>
                </a:spcBef>
                <a:buClrTx/>
                <a:buFontTx/>
                <a:buNone/>
              </a:pPr>
              <a:t>1</a:t>
            </a:fld>
            <a:endParaRPr lang="it-IT" altLang="it-IT"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9F348D5-62FF-4402-9969-262421588466}"/>
              </a:ext>
            </a:extLst>
          </p:cNvPr>
          <p:cNvSpPr>
            <a:spLocks noGrp="1" noRot="1" noChangeAspect="1" noChangeArrowheads="1" noTextEdit="1"/>
          </p:cNvSpPr>
          <p:nvPr>
            <p:ph type="sldImg"/>
          </p:nvPr>
        </p:nvSpPr>
        <p:spPr/>
      </p:sp>
      <p:sp>
        <p:nvSpPr>
          <p:cNvPr id="14339" name="Notes Placeholder 2">
            <a:extLst>
              <a:ext uri="{FF2B5EF4-FFF2-40B4-BE49-F238E27FC236}">
                <a16:creationId xmlns:a16="http://schemas.microsoft.com/office/drawing/2014/main" id="{CDFC5CC4-CCF4-4716-85AB-684595C1129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spcBef>
                <a:spcPct val="0"/>
              </a:spcBef>
              <a:spcAft>
                <a:spcPct val="20000"/>
              </a:spcAft>
            </a:pPr>
            <a:r>
              <a:rPr lang="en-GB" altLang="it-IT" b="1">
                <a:latin typeface="Times New Roman" panose="02020603050405020304" pitchFamily="18" charset="0"/>
              </a:rPr>
              <a:t>Slide 2: Title of the Presentation</a:t>
            </a:r>
          </a:p>
          <a:p>
            <a:pPr marL="228600" indent="-228600">
              <a:lnSpc>
                <a:spcPct val="90000"/>
              </a:lnSpc>
              <a:spcBef>
                <a:spcPct val="0"/>
              </a:spcBef>
              <a:spcAft>
                <a:spcPct val="20000"/>
              </a:spcAft>
            </a:pPr>
            <a:endParaRPr lang="en-GB" altLang="it-IT" b="1">
              <a:latin typeface="Times New Roman" panose="02020603050405020304" pitchFamily="18" charset="0"/>
            </a:endParaRPr>
          </a:p>
          <a:p>
            <a:pPr marL="228600" indent="-228600">
              <a:lnSpc>
                <a:spcPct val="90000"/>
              </a:lnSpc>
              <a:spcBef>
                <a:spcPct val="0"/>
              </a:spcBef>
              <a:spcAft>
                <a:spcPct val="20000"/>
              </a:spcAft>
            </a:pPr>
            <a:r>
              <a:rPr lang="en-GB" altLang="it-IT" b="1">
                <a:latin typeface="Times New Roman" panose="02020603050405020304" pitchFamily="18" charset="0"/>
              </a:rPr>
              <a:t>Before you start</a:t>
            </a:r>
            <a:r>
              <a:rPr lang="en-GB" altLang="it-IT">
                <a:latin typeface="Times New Roman" panose="02020603050405020304" pitchFamily="18" charset="0"/>
              </a:rPr>
              <a:t> editing the slides of your talk change to the </a:t>
            </a:r>
            <a:r>
              <a:rPr lang="en-GB" altLang="it-IT" b="1">
                <a:latin typeface="Times New Roman" panose="02020603050405020304" pitchFamily="18" charset="0"/>
              </a:rPr>
              <a:t>Master Slide view</a:t>
            </a:r>
            <a:r>
              <a:rPr lang="en-GB" altLang="it-IT">
                <a:latin typeface="Times New Roman" panose="02020603050405020304" pitchFamily="18" charset="0"/>
              </a:rPr>
              <a:t>:</a:t>
            </a:r>
          </a:p>
          <a:p>
            <a:pPr marL="228600" indent="-228600">
              <a:lnSpc>
                <a:spcPct val="90000"/>
              </a:lnSpc>
              <a:spcBef>
                <a:spcPct val="0"/>
              </a:spcBef>
              <a:spcAft>
                <a:spcPct val="20000"/>
              </a:spcAft>
            </a:pPr>
            <a:r>
              <a:rPr lang="en-US" altLang="it-IT">
                <a:latin typeface="Times New Roman" panose="02020603050405020304" pitchFamily="18" charset="0"/>
              </a:rPr>
              <a:t>Microsoft Office :Menu: </a:t>
            </a:r>
            <a:r>
              <a:rPr lang="en-US" altLang="it-IT" i="1">
                <a:latin typeface="Times New Roman" panose="02020603050405020304" pitchFamily="18" charset="0"/>
              </a:rPr>
              <a:t>View</a:t>
            </a:r>
            <a:r>
              <a:rPr lang="en-US" altLang="it-IT">
                <a:latin typeface="Times New Roman" panose="02020603050405020304" pitchFamily="18" charset="0"/>
              </a:rPr>
              <a:t> &gt; </a:t>
            </a:r>
            <a:r>
              <a:rPr lang="en-US" altLang="it-IT" i="1">
                <a:latin typeface="Times New Roman" panose="02020603050405020304" pitchFamily="18" charset="0"/>
              </a:rPr>
              <a:t>Slide Master;</a:t>
            </a:r>
          </a:p>
          <a:p>
            <a:pPr marL="228600" indent="-228600">
              <a:lnSpc>
                <a:spcPct val="90000"/>
              </a:lnSpc>
              <a:spcBef>
                <a:spcPct val="0"/>
              </a:spcBef>
              <a:spcAft>
                <a:spcPct val="20000"/>
              </a:spcAft>
            </a:pPr>
            <a:r>
              <a:rPr lang="en-US" altLang="it-IT">
                <a:latin typeface="Times New Roman" panose="02020603050405020304" pitchFamily="18" charset="0"/>
              </a:rPr>
              <a:t>Macintosh – </a:t>
            </a:r>
            <a:r>
              <a:rPr lang="en-US" altLang="it-IT" i="1">
                <a:latin typeface="Times New Roman" panose="02020603050405020304" pitchFamily="18" charset="0"/>
              </a:rPr>
              <a:t>View &gt; Master &gt; Slide Master</a:t>
            </a:r>
          </a:p>
          <a:p>
            <a:pPr marL="228600" indent="-228600">
              <a:lnSpc>
                <a:spcPct val="90000"/>
              </a:lnSpc>
              <a:spcBef>
                <a:spcPct val="0"/>
              </a:spcBef>
              <a:spcAft>
                <a:spcPct val="20000"/>
              </a:spcAft>
            </a:pPr>
            <a:endParaRPr lang="en-GB" altLang="it-IT">
              <a:latin typeface="Times New Roman" panose="02020603050405020304" pitchFamily="18" charset="0"/>
              <a:sym typeface="Wingdings" panose="05000000000000000000" pitchFamily="2" charset="2"/>
            </a:endParaRPr>
          </a:p>
          <a:p>
            <a:pPr marL="228600" indent="-228600">
              <a:lnSpc>
                <a:spcPct val="90000"/>
              </a:lnSpc>
              <a:spcBef>
                <a:spcPct val="0"/>
              </a:spcBef>
              <a:spcAft>
                <a:spcPct val="20000"/>
              </a:spcAft>
            </a:pPr>
            <a:r>
              <a:rPr lang="en-GB" altLang="it-IT" b="1">
                <a:latin typeface="Times New Roman" panose="02020603050405020304" pitchFamily="18" charset="0"/>
                <a:sym typeface="Wingdings" panose="05000000000000000000" pitchFamily="2" charset="2"/>
              </a:rPr>
              <a:t>Edit the following items:</a:t>
            </a:r>
          </a:p>
          <a:p>
            <a:pPr marL="228600" indent="-228600">
              <a:lnSpc>
                <a:spcPct val="90000"/>
              </a:lnSpc>
              <a:spcBef>
                <a:spcPct val="0"/>
              </a:spcBef>
              <a:spcAft>
                <a:spcPct val="20000"/>
              </a:spcAft>
              <a:buFont typeface="Times New Roman" panose="02020603050405020304" pitchFamily="18" charset="0"/>
              <a:buAutoNum type="arabicPeriod"/>
            </a:pPr>
            <a:r>
              <a:rPr lang="de-DE" altLang="it-IT" b="1">
                <a:latin typeface="Times New Roman" panose="02020603050405020304" pitchFamily="18" charset="0"/>
                <a:sym typeface="Wingdings" panose="05000000000000000000" pitchFamily="2" charset="2"/>
              </a:rPr>
              <a:t>O</a:t>
            </a:r>
            <a:r>
              <a:rPr lang="en-GB" altLang="it-IT" b="1">
                <a:latin typeface="Times New Roman" panose="02020603050405020304" pitchFamily="18" charset="0"/>
                <a:sym typeface="Wingdings" panose="05000000000000000000" pitchFamily="2" charset="2"/>
              </a:rPr>
              <a:t>n the Slide Master (first master slide) – lower area</a:t>
            </a:r>
          </a:p>
          <a:p>
            <a:pPr marL="228600" indent="-228600">
              <a:lnSpc>
                <a:spcPct val="90000"/>
              </a:lnSpc>
              <a:spcBef>
                <a:spcPct val="0"/>
              </a:spcBef>
              <a:spcAft>
                <a:spcPct val="20000"/>
              </a:spcAft>
            </a:pPr>
            <a:r>
              <a:rPr lang="en-GB" altLang="it-IT">
                <a:latin typeface="Times New Roman" panose="02020603050405020304" pitchFamily="18" charset="0"/>
                <a:sym typeface="Wingdings" panose="05000000000000000000" pitchFamily="2" charset="2"/>
              </a:rPr>
              <a:t>a) On the left Delete the text and write the title of the event/Conference, Location </a:t>
            </a:r>
          </a:p>
          <a:p>
            <a:pPr marL="228600" indent="-228600">
              <a:lnSpc>
                <a:spcPct val="90000"/>
              </a:lnSpc>
              <a:spcBef>
                <a:spcPct val="0"/>
              </a:spcBef>
              <a:spcAft>
                <a:spcPct val="20000"/>
              </a:spcAft>
            </a:pPr>
            <a:r>
              <a:rPr lang="en-GB" altLang="it-IT">
                <a:latin typeface="Times New Roman" panose="02020603050405020304" pitchFamily="18" charset="0"/>
                <a:sym typeface="Wingdings" panose="05000000000000000000" pitchFamily="2" charset="2"/>
              </a:rPr>
              <a:t>b) On the right delete the text and write the name and surname of the speaker and the date (day, month , year)</a:t>
            </a:r>
          </a:p>
          <a:p>
            <a:pPr marL="228600" indent="-228600">
              <a:lnSpc>
                <a:spcPct val="90000"/>
              </a:lnSpc>
              <a:spcBef>
                <a:spcPct val="0"/>
              </a:spcBef>
              <a:spcAft>
                <a:spcPct val="20000"/>
              </a:spcAft>
            </a:pPr>
            <a:endParaRPr lang="en-GB" altLang="it-IT" b="1">
              <a:latin typeface="Times New Roman" panose="02020603050405020304" pitchFamily="18" charset="0"/>
              <a:sym typeface="Wingdings" panose="05000000000000000000" pitchFamily="2" charset="2"/>
            </a:endParaRPr>
          </a:p>
          <a:p>
            <a:pPr marL="228600" indent="-228600">
              <a:lnSpc>
                <a:spcPct val="90000"/>
              </a:lnSpc>
              <a:spcBef>
                <a:spcPct val="0"/>
              </a:spcBef>
              <a:spcAft>
                <a:spcPct val="20000"/>
              </a:spcAft>
            </a:pPr>
            <a:r>
              <a:rPr lang="en-GB" altLang="it-IT" b="1">
                <a:latin typeface="Times New Roman" panose="02020603050405020304" pitchFamily="18" charset="0"/>
                <a:sym typeface="Wingdings" panose="05000000000000000000" pitchFamily="2" charset="2"/>
              </a:rPr>
              <a:t>Close Master View</a:t>
            </a:r>
          </a:p>
          <a:p>
            <a:pPr marL="228600" indent="-228600">
              <a:lnSpc>
                <a:spcPct val="90000"/>
              </a:lnSpc>
              <a:spcBef>
                <a:spcPct val="0"/>
              </a:spcBef>
              <a:spcAft>
                <a:spcPct val="20000"/>
              </a:spcAft>
            </a:pPr>
            <a:endParaRPr lang="en-GB" altLang="it-IT" b="1">
              <a:latin typeface="Times New Roman" panose="02020603050405020304" pitchFamily="18" charset="0"/>
              <a:sym typeface="Wingdings" panose="05000000000000000000" pitchFamily="2" charset="2"/>
            </a:endParaRPr>
          </a:p>
          <a:p>
            <a:pPr marL="228600" indent="-228600">
              <a:lnSpc>
                <a:spcPct val="90000"/>
              </a:lnSpc>
              <a:spcBef>
                <a:spcPct val="0"/>
              </a:spcBef>
              <a:spcAft>
                <a:spcPct val="20000"/>
              </a:spcAft>
            </a:pPr>
            <a:r>
              <a:rPr lang="en-GB" altLang="it-IT" b="1">
                <a:latin typeface="Times New Roman" panose="02020603050405020304" pitchFamily="18" charset="0"/>
                <a:sym typeface="Wingdings" panose="05000000000000000000" pitchFamily="2" charset="2"/>
              </a:rPr>
              <a:t>To start adding slides </a:t>
            </a:r>
            <a:r>
              <a:rPr lang="en-GB" altLang="it-IT">
                <a:latin typeface="Times New Roman" panose="02020603050405020304" pitchFamily="18" charset="0"/>
                <a:sym typeface="Wingdings" panose="05000000000000000000" pitchFamily="2" charset="2"/>
              </a:rPr>
              <a:t>insert a new slide and </a:t>
            </a:r>
            <a:r>
              <a:rPr lang="en-GB" altLang="it-IT" b="1">
                <a:latin typeface="Times New Roman" panose="02020603050405020304" pitchFamily="18" charset="0"/>
                <a:sym typeface="Wingdings" panose="05000000000000000000" pitchFamily="2" charset="2"/>
              </a:rPr>
              <a:t>select a Layout:</a:t>
            </a:r>
          </a:p>
          <a:p>
            <a:pPr marL="228600" indent="-228600">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Title &amp; Subtitle</a:t>
            </a:r>
          </a:p>
          <a:p>
            <a:pPr marL="228600" indent="-228600">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text with bullet points</a:t>
            </a:r>
          </a:p>
          <a:p>
            <a:pPr marL="228600" indent="-228600">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Text</a:t>
            </a:r>
          </a:p>
          <a:p>
            <a:pPr marL="228600" indent="-228600">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Picture, graphs, visuals</a:t>
            </a:r>
          </a:p>
          <a:p>
            <a:pPr marL="228600" indent="-228600">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Two columns </a:t>
            </a:r>
          </a:p>
          <a:p>
            <a:pPr marL="228600" indent="-228600">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Blank</a:t>
            </a:r>
            <a:endParaRPr lang="en-GB" altLang="it-IT">
              <a:latin typeface="Times New Roman" panose="02020603050405020304" pitchFamily="18" charset="0"/>
            </a:endParaRPr>
          </a:p>
          <a:p>
            <a:pPr marL="228600" indent="-228600">
              <a:spcBef>
                <a:spcPct val="0"/>
              </a:spcBef>
              <a:spcAft>
                <a:spcPct val="20000"/>
              </a:spcAft>
            </a:pPr>
            <a:endParaRPr lang="en-GB" altLang="it-IT" b="1">
              <a:latin typeface="Calibri" panose="020F0502020204030204" pitchFamily="34" charset="0"/>
            </a:endParaRPr>
          </a:p>
        </p:txBody>
      </p:sp>
      <p:sp>
        <p:nvSpPr>
          <p:cNvPr id="14340" name="Slide Number Placeholder 3">
            <a:extLst>
              <a:ext uri="{FF2B5EF4-FFF2-40B4-BE49-F238E27FC236}">
                <a16:creationId xmlns:a16="http://schemas.microsoft.com/office/drawing/2014/main" id="{A876A8A8-1460-49BB-8ED6-46EBE853F75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0195F46B-8142-456A-A1A6-B24FCFCB2189}" type="slidenum">
              <a:rPr lang="it-IT" altLang="it-IT" sz="1400" smtClean="0"/>
              <a:pPr>
                <a:spcBef>
                  <a:spcPct val="0"/>
                </a:spcBef>
                <a:buClrTx/>
                <a:buFontTx/>
                <a:buNone/>
              </a:pPr>
              <a:t>2</a:t>
            </a:fld>
            <a:endParaRPr lang="it-IT" altLang="it-IT"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C40C33D-A62B-4F68-B664-7740605113F5}"/>
              </a:ext>
            </a:extLst>
          </p:cNvPr>
          <p:cNvSpPr>
            <a:spLocks noGrp="1" noRot="1" noChangeAspect="1" noChangeArrowheads="1" noTextEdit="1"/>
          </p:cNvSpPr>
          <p:nvPr>
            <p:ph type="sldImg"/>
          </p:nvPr>
        </p:nvSpPr>
        <p:spPr/>
      </p:sp>
      <p:sp>
        <p:nvSpPr>
          <p:cNvPr id="18435" name="Notes Placeholder 2">
            <a:extLst>
              <a:ext uri="{FF2B5EF4-FFF2-40B4-BE49-F238E27FC236}">
                <a16:creationId xmlns:a16="http://schemas.microsoft.com/office/drawing/2014/main" id="{8203E335-9100-4D66-824E-6AD7F3AFE32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a:latin typeface="Times New Roman" panose="02020603050405020304" pitchFamily="18" charset="0"/>
              </a:rPr>
              <a:t>Last Slide 1: Thanks to the audience</a:t>
            </a:r>
          </a:p>
        </p:txBody>
      </p:sp>
      <p:sp>
        <p:nvSpPr>
          <p:cNvPr id="18436" name="Slide Number Placeholder 3">
            <a:extLst>
              <a:ext uri="{FF2B5EF4-FFF2-40B4-BE49-F238E27FC236}">
                <a16:creationId xmlns:a16="http://schemas.microsoft.com/office/drawing/2014/main" id="{7207FC17-E0DC-439A-A5DD-D822F7D8C094}"/>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4CEF3A46-9406-4C3E-8F45-278AFE1DF418}" type="slidenum">
              <a:rPr lang="it-IT" altLang="it-IT" sz="1400" smtClean="0"/>
              <a:pPr>
                <a:spcBef>
                  <a:spcPct val="0"/>
                </a:spcBef>
                <a:buClrTx/>
                <a:buFontTx/>
                <a:buNone/>
              </a:pPr>
              <a:t>32</a:t>
            </a:fld>
            <a:endParaRPr lang="it-IT" altLang="it-IT"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F48EA28-E308-4DF2-9817-32937051E403}"/>
              </a:ext>
            </a:extLst>
          </p:cNvPr>
          <p:cNvSpPr>
            <a:spLocks noGrp="1" noRot="1" noChangeAspect="1" noChangeArrowheads="1" noTextEdit="1"/>
          </p:cNvSpPr>
          <p:nvPr>
            <p:ph type="sldImg"/>
          </p:nvPr>
        </p:nvSpPr>
        <p:spPr/>
      </p:sp>
      <p:sp>
        <p:nvSpPr>
          <p:cNvPr id="19459" name="Notes Placeholder 2">
            <a:extLst>
              <a:ext uri="{FF2B5EF4-FFF2-40B4-BE49-F238E27FC236}">
                <a16:creationId xmlns:a16="http://schemas.microsoft.com/office/drawing/2014/main" id="{FE458445-1665-4525-857C-7CD5443D31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a:latin typeface="Times New Roman" panose="02020603050405020304" pitchFamily="18" charset="0"/>
              </a:rPr>
              <a:t>Last Slide 2: Aerial Photo of Elettra</a:t>
            </a:r>
          </a:p>
        </p:txBody>
      </p:sp>
      <p:sp>
        <p:nvSpPr>
          <p:cNvPr id="19460" name="Slide Number Placeholder 3">
            <a:extLst>
              <a:ext uri="{FF2B5EF4-FFF2-40B4-BE49-F238E27FC236}">
                <a16:creationId xmlns:a16="http://schemas.microsoft.com/office/drawing/2014/main" id="{FC2DD1A7-9607-45D6-8A5E-29F7B6FFF92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DE8D8097-7B25-4CC1-BBD5-1D00E300B069}" type="slidenum">
              <a:rPr lang="it-IT" altLang="it-IT" sz="1400" smtClean="0"/>
              <a:pPr>
                <a:spcBef>
                  <a:spcPct val="0"/>
                </a:spcBef>
                <a:buClrTx/>
                <a:buFontTx/>
                <a:buNone/>
              </a:pPr>
              <a:t>33</a:t>
            </a:fld>
            <a:endParaRPr lang="it-IT" altLang="it-IT"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287DAD8-74E7-4070-BAE1-DE20CBB363BE}"/>
              </a:ext>
            </a:extLst>
          </p:cNvPr>
          <p:cNvSpPr>
            <a:spLocks noGrp="1" noRot="1" noChangeAspect="1" noChangeArrowheads="1" noTextEdit="1"/>
          </p:cNvSpPr>
          <p:nvPr>
            <p:ph type="sldImg"/>
          </p:nvPr>
        </p:nvSpPr>
        <p:spPr/>
      </p:sp>
      <p:sp>
        <p:nvSpPr>
          <p:cNvPr id="21507" name="Notes Placeholder 2">
            <a:extLst>
              <a:ext uri="{FF2B5EF4-FFF2-40B4-BE49-F238E27FC236}">
                <a16:creationId xmlns:a16="http://schemas.microsoft.com/office/drawing/2014/main" id="{C7183621-9EB1-4313-85F7-9FC55C05E2E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Clr>
                <a:srgbClr val="F8B323"/>
              </a:buClr>
              <a:buFont typeface="Wingdings" panose="05000000000000000000" pitchFamily="2" charset="2"/>
              <a:buNone/>
            </a:pPr>
            <a:r>
              <a:rPr lang="en-GB" altLang="it-IT" b="1">
                <a:latin typeface="Times New Roman" panose="02020603050405020304" pitchFamily="18" charset="0"/>
              </a:rPr>
              <a:t>Clipboard Slide: working slide to be kept at the end of the presentation</a:t>
            </a:r>
          </a:p>
          <a:p>
            <a:pPr>
              <a:spcBef>
                <a:spcPct val="50000"/>
              </a:spcBef>
              <a:buClr>
                <a:srgbClr val="F8B323"/>
              </a:buClr>
              <a:buFont typeface="Wingdings" panose="05000000000000000000" pitchFamily="2" charset="2"/>
              <a:buNone/>
            </a:pPr>
            <a:endParaRPr lang="en-GB" altLang="it-IT" b="1">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b="1">
                <a:latin typeface="Times New Roman" panose="02020603050405020304" pitchFamily="18" charset="0"/>
              </a:rPr>
              <a:t>Copy &amp; paste </a:t>
            </a:r>
            <a:r>
              <a:rPr lang="en-GB" altLang="it-IT">
                <a:latin typeface="Times New Roman" panose="02020603050405020304" pitchFamily="18" charset="0"/>
              </a:rPr>
              <a:t>an element from the Clip Board to the particular slide: </a:t>
            </a:r>
            <a:br>
              <a:rPr lang="en-GB" altLang="it-IT">
                <a:latin typeface="Times New Roman" panose="02020603050405020304" pitchFamily="18" charset="0"/>
              </a:rPr>
            </a:br>
            <a:r>
              <a:rPr lang="en-GB" altLang="it-IT">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a:latin typeface="Times New Roman" panose="02020603050405020304" pitchFamily="18" charset="0"/>
              </a:rPr>
              <a:t>2. Position the mouse pointer on the box frame: Copy!</a:t>
            </a:r>
            <a:r>
              <a:rPr lang="de-DE" altLang="it-IT">
                <a:latin typeface="Times New Roman" panose="02020603050405020304" pitchFamily="18" charset="0"/>
              </a:rPr>
              <a:t> </a:t>
            </a:r>
            <a:br>
              <a:rPr lang="de-DE" altLang="it-IT">
                <a:latin typeface="Times New Roman" panose="02020603050405020304" pitchFamily="18" charset="0"/>
              </a:rPr>
            </a:br>
            <a:r>
              <a:rPr lang="de-DE" altLang="it-IT">
                <a:latin typeface="Times New Roman" panose="02020603050405020304" pitchFamily="18" charset="0"/>
              </a:rPr>
              <a:t>3. </a:t>
            </a:r>
            <a:r>
              <a:rPr lang="en-GB" altLang="it-IT">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a:latin typeface="Times New Roman" panose="02020603050405020304" pitchFamily="18" charset="0"/>
              </a:rPr>
              <a:t>How you intend to use the elements is your choice. </a:t>
            </a:r>
            <a:br>
              <a:rPr lang="en-GB" altLang="it-IT">
                <a:latin typeface="Times New Roman" panose="02020603050405020304" pitchFamily="18" charset="0"/>
              </a:rPr>
            </a:br>
            <a:r>
              <a:rPr lang="en-GB" altLang="it-IT">
                <a:latin typeface="Times New Roman" panose="02020603050405020304" pitchFamily="18" charset="0"/>
              </a:rPr>
              <a:t>You can combine the text block style with the background colour in different manner.</a:t>
            </a:r>
          </a:p>
          <a:p>
            <a:endParaRPr lang="en-US" altLang="it-IT">
              <a:latin typeface="Times New Roman" panose="02020603050405020304" pitchFamily="18" charset="0"/>
            </a:endParaRPr>
          </a:p>
        </p:txBody>
      </p:sp>
      <p:sp>
        <p:nvSpPr>
          <p:cNvPr id="21508" name="Slide Number Placeholder 3">
            <a:extLst>
              <a:ext uri="{FF2B5EF4-FFF2-40B4-BE49-F238E27FC236}">
                <a16:creationId xmlns:a16="http://schemas.microsoft.com/office/drawing/2014/main" id="{240AEEFC-45CB-4ACD-8A22-F750AD990D1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141B37EF-F13A-4C24-B083-DE592374CFBB}" type="slidenum">
              <a:rPr lang="it-IT" altLang="it-IT" sz="1400" smtClean="0"/>
              <a:pPr>
                <a:spcBef>
                  <a:spcPct val="0"/>
                </a:spcBef>
                <a:buClrTx/>
                <a:buFontTx/>
                <a:buNone/>
              </a:pPr>
              <a:t>34</a:t>
            </a:fld>
            <a:endParaRPr lang="it-IT" altLang="it-IT"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marL="0" marR="0" lvl="0" indent="0" algn="r" defTabSz="447675" eaLnBrk="1" fontAlgn="auto" latinLnBrk="0" hangingPunct="1">
              <a:lnSpc>
                <a:spcPct val="93000"/>
              </a:lnSpc>
              <a:spcBef>
                <a:spcPts val="0"/>
              </a:spcBef>
              <a:spcAft>
                <a:spcPts val="0"/>
              </a:spcAft>
              <a:buClrTx/>
              <a:buSzPct val="100000"/>
              <a:buFontTx/>
              <a:buNone/>
              <a:tabLst/>
              <a:defRPr/>
            </a:pPr>
            <a:fld id="{759DEABF-DFB2-4A69-8C7D-813B519127BA}" type="slidenum">
              <a:rPr kumimoji="0" lang="it-IT" sz="1400" b="0" i="0" u="none" strike="noStrike" kern="0" cap="none" spc="0" normalizeH="0" baseline="0" noProof="0" smtClean="0">
                <a:ln>
                  <a:noFill/>
                </a:ln>
                <a:solidFill>
                  <a:srgbClr val="000000"/>
                </a:solidFill>
                <a:effectLst/>
                <a:uLnTx/>
                <a:uFillTx/>
                <a:latin typeface="Times New Roman"/>
                <a:ea typeface="MS PGothic"/>
                <a:cs typeface="Arial"/>
              </a:rPr>
              <a:pPr marL="0" marR="0" lvl="0" indent="0" algn="r" defTabSz="447675" eaLnBrk="1" fontAlgn="auto" latinLnBrk="0" hangingPunct="1">
                <a:lnSpc>
                  <a:spcPct val="93000"/>
                </a:lnSpc>
                <a:spcBef>
                  <a:spcPts val="0"/>
                </a:spcBef>
                <a:spcAft>
                  <a:spcPts val="0"/>
                </a:spcAft>
                <a:buClrTx/>
                <a:buSzPct val="100000"/>
                <a:buFontTx/>
                <a:buNone/>
                <a:tabLst/>
                <a:defRPr/>
              </a:pPr>
              <a:t>35</a:t>
            </a:fld>
            <a:endParaRPr kumimoji="0" lang="it-IT" sz="1400" b="0" i="0" u="none" strike="noStrike" kern="0" cap="none" spc="0" normalizeH="0" baseline="0" noProof="0">
              <a:ln>
                <a:noFill/>
              </a:ln>
              <a:solidFill>
                <a:srgbClr val="000000"/>
              </a:solidFill>
              <a:effectLst/>
              <a:uLnTx/>
              <a:uFillTx/>
              <a:latin typeface="Times New Roman"/>
              <a:ea typeface="MS PGothic"/>
              <a:cs typeface="Arial"/>
            </a:endParaRPr>
          </a:p>
        </p:txBody>
      </p:sp>
    </p:spTree>
    <p:extLst>
      <p:ext uri="{BB962C8B-B14F-4D97-AF65-F5344CB8AC3E}">
        <p14:creationId xmlns:p14="http://schemas.microsoft.com/office/powerpoint/2010/main" val="954801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full page">
    <p:spTree>
      <p:nvGrpSpPr>
        <p:cNvPr id="1" name=""/>
        <p:cNvGrpSpPr/>
        <p:nvPr/>
      </p:nvGrpSpPr>
      <p:grpSpPr>
        <a:xfrm>
          <a:off x="0" y="0"/>
          <a:ext cx="0" cy="0"/>
          <a:chOff x="0" y="0"/>
          <a:chExt cx="0" cy="0"/>
        </a:xfrm>
      </p:grpSpPr>
      <p:pic>
        <p:nvPicPr>
          <p:cNvPr id="2" name="Immagine 5" descr="PPT-schermata 1.jpg">
            <a:extLst>
              <a:ext uri="{FF2B5EF4-FFF2-40B4-BE49-F238E27FC236}">
                <a16:creationId xmlns:a16="http://schemas.microsoft.com/office/drawing/2014/main" id="{7A24C9C9-DF60-4BCC-BC10-7A821F2A200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06446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full page">
    <p:spTree>
      <p:nvGrpSpPr>
        <p:cNvPr id="1" name=""/>
        <p:cNvGrpSpPr/>
        <p:nvPr/>
      </p:nvGrpSpPr>
      <p:grpSpPr bwMode="auto">
        <a:xfrm>
          <a:off x="0" y="0"/>
          <a:ext cx="0" cy="0"/>
          <a:chOff x="0" y="0"/>
          <a:chExt cx="0" cy="0"/>
        </a:xfrm>
      </p:grpSpPr>
      <p:pic>
        <p:nvPicPr>
          <p:cNvPr id="4" name="Immagine 5" descr="PPT-schermata 1.jpg"/>
          <p:cNvPicPr>
            <a:picLocks noChangeAspect="1"/>
          </p:cNvPicPr>
          <p:nvPr/>
        </p:nvPicPr>
        <p:blipFill>
          <a:blip r:embed="rId2"/>
          <a:stretch/>
        </p:blipFill>
        <p:spPr bwMode="auto">
          <a:xfrm>
            <a:off x="0" y="0"/>
            <a:ext cx="10080625" cy="7554913"/>
          </a:xfrm>
          <a:prstGeom prst="rect">
            <a:avLst/>
          </a:prstGeom>
          <a:noFill/>
          <a:ln>
            <a:noFill/>
          </a:ln>
        </p:spPr>
      </p:pic>
    </p:spTree>
    <p:extLst>
      <p:ext uri="{BB962C8B-B14F-4D97-AF65-F5344CB8AC3E}">
        <p14:creationId xmlns:p14="http://schemas.microsoft.com/office/powerpoint/2010/main" val="77119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For Title &amp; Subtitle">
    <p:spTree>
      <p:nvGrpSpPr>
        <p:cNvPr id="1" name=""/>
        <p:cNvGrpSpPr/>
        <p:nvPr/>
      </p:nvGrpSpPr>
      <p:grpSpPr bwMode="auto">
        <a:xfrm>
          <a:off x="0" y="0"/>
          <a:ext cx="0" cy="0"/>
          <a:chOff x="0" y="0"/>
          <a:chExt cx="0" cy="0"/>
        </a:xfrm>
      </p:grpSpPr>
      <p:sp>
        <p:nvSpPr>
          <p:cNvPr id="4" name="Titolo 1"/>
          <p:cNvSpPr>
            <a:spLocks noGrp="1"/>
          </p:cNvSpPr>
          <p:nvPr>
            <p:ph type="ctrTitle"/>
          </p:nvPr>
        </p:nvSpPr>
        <p:spPr bwMode="auto">
          <a:xfrm>
            <a:off x="719832" y="2483693"/>
            <a:ext cx="8569325" cy="1620837"/>
          </a:xfrm>
          <a:prstGeom prst="rect">
            <a:avLst/>
          </a:prstGeom>
        </p:spPr>
        <p:txBody>
          <a:bodyPr anchor="ctr" anchorCtr="0"/>
          <a:lstStyle>
            <a:lvl1pPr>
              <a:defRPr sz="3600">
                <a:latin typeface="+mj-lt"/>
              </a:defRPr>
            </a:lvl1pPr>
          </a:lstStyle>
          <a:p>
            <a:pPr>
              <a:defRPr/>
            </a:pPr>
            <a:r>
              <a:rPr lang="it-IT"/>
              <a:t>Fare clic per modificare lo stile del titolo</a:t>
            </a:r>
          </a:p>
        </p:txBody>
      </p:sp>
      <p:sp>
        <p:nvSpPr>
          <p:cNvPr id="5" name="Segnaposto numero diapositiva 2"/>
          <p:cNvSpPr>
            <a:spLocks noGrp="1"/>
          </p:cNvSpPr>
          <p:nvPr>
            <p:ph type="sldNum" idx="10"/>
          </p:nvPr>
        </p:nvSpPr>
        <p:spPr bwMode="auto">
          <a:xfrm>
            <a:off x="9720263" y="7038975"/>
            <a:ext cx="212725" cy="230188"/>
          </a:xfrm>
          <a:prstGeom prst="rect">
            <a:avLst/>
          </a:prstGeom>
        </p:spPr>
        <p:txBody>
          <a:bodyPr/>
          <a:lstStyle>
            <a:lvl1pPr>
              <a:defRPr/>
            </a:lvl1pPr>
          </a:lstStyle>
          <a:p>
            <a:pPr>
              <a:defRPr/>
            </a:pPr>
            <a:fld id="{72A25501-ED41-4274-A026-5EC3F810F275}" type="slidenum">
              <a:rPr lang="it-IT"/>
              <a:t>‹N›</a:t>
            </a:fld>
            <a:endParaRPr lang="it-IT"/>
          </a:p>
        </p:txBody>
      </p:sp>
    </p:spTree>
    <p:extLst>
      <p:ext uri="{BB962C8B-B14F-4D97-AF65-F5344CB8AC3E}">
        <p14:creationId xmlns:p14="http://schemas.microsoft.com/office/powerpoint/2010/main" val="35244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 preserve="1" userDrawn="1">
  <p:cSld name="For Text with bullet points">
    <p:spTree>
      <p:nvGrpSpPr>
        <p:cNvPr id="1" name=""/>
        <p:cNvGrpSpPr/>
        <p:nvPr/>
      </p:nvGrpSpPr>
      <p:grpSpPr bwMode="auto">
        <a:xfrm>
          <a:off x="0" y="0"/>
          <a:ext cx="0" cy="0"/>
          <a:chOff x="0" y="0"/>
          <a:chExt cx="0" cy="0"/>
        </a:xfrm>
      </p:grpSpPr>
      <p:pic>
        <p:nvPicPr>
          <p:cNvPr id="4" name="Picture 6"/>
          <p:cNvPicPr>
            <a:picLocks noChangeAspect="1" noChangeArrowheads="1"/>
          </p:cNvPicPr>
          <p:nvPr/>
        </p:nvPicPr>
        <p:blipFill>
          <a:blip r:embed="rId2"/>
          <a:stretch/>
        </p:blipFill>
        <p:spPr bwMode="auto">
          <a:xfrm>
            <a:off x="2735263" y="107949"/>
            <a:ext cx="276225" cy="1093788"/>
          </a:xfrm>
          <a:prstGeom prst="rect">
            <a:avLst/>
          </a:prstGeom>
          <a:noFill/>
          <a:ln>
            <a:noFill/>
          </a:ln>
        </p:spPr>
      </p:pic>
      <p:sp>
        <p:nvSpPr>
          <p:cNvPr id="5" name="Titolo 1"/>
          <p:cNvSpPr>
            <a:spLocks noGrp="1"/>
          </p:cNvSpPr>
          <p:nvPr>
            <p:ph type="title"/>
          </p:nvPr>
        </p:nvSpPr>
        <p:spPr bwMode="auto">
          <a:xfrm>
            <a:off x="2952079" y="179438"/>
            <a:ext cx="6696744" cy="936104"/>
          </a:xfrm>
          <a:prstGeom prst="rect">
            <a:avLst/>
          </a:prstGeom>
        </p:spPr>
        <p:txBody>
          <a:bodyPr anchor="ctr"/>
          <a:lstStyle>
            <a:lvl1pPr algn="l">
              <a:defRPr sz="2800"/>
            </a:lvl1pPr>
          </a:lstStyle>
          <a:p>
            <a:pPr>
              <a:defRPr/>
            </a:pPr>
            <a:r>
              <a:rPr lang="it-IT"/>
              <a:t>Fare clic per modificare lo stile del titolo</a:t>
            </a:r>
          </a:p>
        </p:txBody>
      </p:sp>
      <p:sp>
        <p:nvSpPr>
          <p:cNvPr id="6" name="Segnaposto contenuto 2"/>
          <p:cNvSpPr>
            <a:spLocks noGrp="1"/>
          </p:cNvSpPr>
          <p:nvPr>
            <p:ph idx="1"/>
          </p:nvPr>
        </p:nvSpPr>
        <p:spPr bwMode="auto">
          <a:xfrm>
            <a:off x="504825" y="1475581"/>
            <a:ext cx="9072563" cy="5277644"/>
          </a:xfrm>
          <a:prstGeom prst="rect">
            <a:avLst/>
          </a:prstGeom>
        </p:spPr>
        <p:txBody>
          <a:bodyPr/>
          <a:lstStyle>
            <a:lvl1pPr marL="342900" indent="-342900">
              <a:lnSpc>
                <a:spcPct val="100000"/>
              </a:lnSpc>
              <a:spcBef>
                <a:spcPts val="0"/>
              </a:spcBef>
              <a:spcAft>
                <a:spcPts val="600"/>
              </a:spcAft>
              <a:buFont typeface="Wingdings"/>
              <a:buChar char="ü"/>
              <a:defRPr sz="2400" b="0"/>
            </a:lvl1pPr>
            <a:lvl2pPr marL="742950" indent="-285750">
              <a:lnSpc>
                <a:spcPct val="100000"/>
              </a:lnSpc>
              <a:spcBef>
                <a:spcPts val="0"/>
              </a:spcBef>
              <a:spcAft>
                <a:spcPts val="0"/>
              </a:spcAft>
              <a:buFont typeface="Arial"/>
              <a:buChar char="•"/>
              <a:defRPr sz="2200"/>
            </a:lvl2pPr>
            <a:lvl3pPr marL="1200150" indent="-285750">
              <a:lnSpc>
                <a:spcPct val="100000"/>
              </a:lnSpc>
              <a:spcBef>
                <a:spcPts val="0"/>
              </a:spcBef>
              <a:spcAft>
                <a:spcPts val="0"/>
              </a:spcAft>
              <a:buFont typeface="Arial"/>
              <a:buChar char="−"/>
              <a:defRPr sz="2000" i="1"/>
            </a:lvl3pPr>
            <a:lvl4pPr>
              <a:defRPr sz="1800"/>
            </a:lvl4pPr>
            <a:lvl5pPr>
              <a:defRPr sz="1800"/>
            </a:lvl5pPr>
          </a:lstStyle>
          <a:p>
            <a:pPr lvl="0">
              <a:defRPr/>
            </a:pPr>
            <a:r>
              <a:rPr lang="it-IT"/>
              <a:t>Fare clic per modificare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p:txBody>
      </p:sp>
      <p:sp>
        <p:nvSpPr>
          <p:cNvPr id="7" name="Segnaposto numero diapositiva 2"/>
          <p:cNvSpPr>
            <a:spLocks noGrp="1"/>
          </p:cNvSpPr>
          <p:nvPr>
            <p:ph type="sldNum" idx="10"/>
          </p:nvPr>
        </p:nvSpPr>
        <p:spPr bwMode="auto">
          <a:xfrm>
            <a:off x="9720263" y="7038975"/>
            <a:ext cx="212725" cy="230188"/>
          </a:xfrm>
          <a:prstGeom prst="rect">
            <a:avLst/>
          </a:prstGeom>
        </p:spPr>
        <p:txBody>
          <a:bodyPr/>
          <a:lstStyle>
            <a:lvl1pPr>
              <a:defRPr/>
            </a:lvl1pPr>
          </a:lstStyle>
          <a:p>
            <a:pPr>
              <a:defRPr/>
            </a:pPr>
            <a:fld id="{72A25501-ED41-4274-A026-5EC3F810F275}" type="slidenum">
              <a:rPr lang="it-IT"/>
              <a:t>‹N›</a:t>
            </a:fld>
            <a:endParaRPr lang="it-IT"/>
          </a:p>
        </p:txBody>
      </p:sp>
    </p:spTree>
    <p:extLst>
      <p:ext uri="{BB962C8B-B14F-4D97-AF65-F5344CB8AC3E}">
        <p14:creationId xmlns:p14="http://schemas.microsoft.com/office/powerpoint/2010/main" val="3999752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For Text ">
    <p:spTree>
      <p:nvGrpSpPr>
        <p:cNvPr id="1" name=""/>
        <p:cNvGrpSpPr/>
        <p:nvPr/>
      </p:nvGrpSpPr>
      <p:grpSpPr bwMode="auto">
        <a:xfrm>
          <a:off x="0" y="0"/>
          <a:ext cx="0" cy="0"/>
          <a:chOff x="0" y="0"/>
          <a:chExt cx="0" cy="0"/>
        </a:xfrm>
      </p:grpSpPr>
      <p:pic>
        <p:nvPicPr>
          <p:cNvPr id="4" name="Picture 6"/>
          <p:cNvPicPr>
            <a:picLocks noChangeAspect="1" noChangeArrowheads="1"/>
          </p:cNvPicPr>
          <p:nvPr/>
        </p:nvPicPr>
        <p:blipFill>
          <a:blip r:embed="rId2"/>
          <a:stretch/>
        </p:blipFill>
        <p:spPr bwMode="auto">
          <a:xfrm>
            <a:off x="2735263" y="107949"/>
            <a:ext cx="276225" cy="1093788"/>
          </a:xfrm>
          <a:prstGeom prst="rect">
            <a:avLst/>
          </a:prstGeom>
          <a:noFill/>
          <a:ln>
            <a:noFill/>
          </a:ln>
        </p:spPr>
      </p:pic>
      <p:sp>
        <p:nvSpPr>
          <p:cNvPr id="5" name="Titolo 1"/>
          <p:cNvSpPr>
            <a:spLocks noGrp="1"/>
          </p:cNvSpPr>
          <p:nvPr>
            <p:ph type="title"/>
          </p:nvPr>
        </p:nvSpPr>
        <p:spPr bwMode="auto">
          <a:xfrm>
            <a:off x="2952079" y="179438"/>
            <a:ext cx="6696744" cy="936104"/>
          </a:xfrm>
          <a:prstGeom prst="rect">
            <a:avLst/>
          </a:prstGeom>
        </p:spPr>
        <p:txBody>
          <a:bodyPr anchor="ctr"/>
          <a:lstStyle>
            <a:lvl1pPr algn="l">
              <a:defRPr sz="2800"/>
            </a:lvl1pPr>
          </a:lstStyle>
          <a:p>
            <a:pPr>
              <a:defRPr/>
            </a:pPr>
            <a:r>
              <a:rPr lang="it-IT"/>
              <a:t>Fare clic per modificare lo stile del titolo</a:t>
            </a:r>
          </a:p>
        </p:txBody>
      </p:sp>
      <p:sp>
        <p:nvSpPr>
          <p:cNvPr id="6" name="Segnaposto contenuto 2"/>
          <p:cNvSpPr>
            <a:spLocks noGrp="1"/>
          </p:cNvSpPr>
          <p:nvPr>
            <p:ph idx="1"/>
          </p:nvPr>
        </p:nvSpPr>
        <p:spPr bwMode="auto">
          <a:xfrm>
            <a:off x="504825" y="1475581"/>
            <a:ext cx="9072563" cy="5277644"/>
          </a:xfrm>
          <a:prstGeom prst="rect">
            <a:avLst/>
          </a:prstGeom>
        </p:spPr>
        <p:txBody>
          <a:bodyPr/>
          <a:lstStyle>
            <a:lvl1pPr marL="0" indent="0">
              <a:lnSpc>
                <a:spcPct val="100000"/>
              </a:lnSpc>
              <a:spcBef>
                <a:spcPts val="0"/>
              </a:spcBef>
              <a:spcAft>
                <a:spcPts val="0"/>
              </a:spcAft>
              <a:buFont typeface="Wingdings"/>
              <a:buNone/>
              <a:defRPr sz="2400"/>
            </a:lvl1pPr>
            <a:lvl2pPr marL="457200" indent="0">
              <a:lnSpc>
                <a:spcPct val="100000"/>
              </a:lnSpc>
              <a:spcBef>
                <a:spcPts val="0"/>
              </a:spcBef>
              <a:spcAft>
                <a:spcPts val="0"/>
              </a:spcAft>
              <a:buFont typeface="Arial"/>
              <a:buNone/>
              <a:defRPr sz="2400"/>
            </a:lvl2pPr>
            <a:lvl3pPr marL="914400" indent="0">
              <a:lnSpc>
                <a:spcPct val="100000"/>
              </a:lnSpc>
              <a:spcBef>
                <a:spcPts val="0"/>
              </a:spcBef>
              <a:spcAft>
                <a:spcPts val="0"/>
              </a:spcAft>
              <a:buFont typeface="Arial"/>
              <a:buNone/>
              <a:defRPr sz="2400"/>
            </a:lvl3pPr>
            <a:lvl4pPr>
              <a:defRPr sz="1800"/>
            </a:lvl4pPr>
            <a:lvl5pPr>
              <a:defRPr sz="1800"/>
            </a:lvl5pPr>
          </a:lstStyle>
          <a:p>
            <a:pPr lvl="0">
              <a:defRPr/>
            </a:pPr>
            <a:r>
              <a:rPr lang="it-IT"/>
              <a:t>Fare clic per modificare stili del testo dello schema</a:t>
            </a:r>
            <a:endParaRPr/>
          </a:p>
        </p:txBody>
      </p:sp>
      <p:sp>
        <p:nvSpPr>
          <p:cNvPr id="7" name="Segnaposto numero diapositiva 2"/>
          <p:cNvSpPr>
            <a:spLocks noGrp="1"/>
          </p:cNvSpPr>
          <p:nvPr>
            <p:ph type="sldNum" idx="10"/>
          </p:nvPr>
        </p:nvSpPr>
        <p:spPr bwMode="auto">
          <a:xfrm>
            <a:off x="9720263" y="7038975"/>
            <a:ext cx="212725" cy="230188"/>
          </a:xfrm>
          <a:prstGeom prst="rect">
            <a:avLst/>
          </a:prstGeom>
        </p:spPr>
        <p:txBody>
          <a:bodyPr/>
          <a:lstStyle>
            <a:lvl1pPr>
              <a:defRPr/>
            </a:lvl1pPr>
          </a:lstStyle>
          <a:p>
            <a:pPr>
              <a:defRPr/>
            </a:pPr>
            <a:fld id="{72A25501-ED41-4274-A026-5EC3F810F275}" type="slidenum">
              <a:rPr lang="it-IT"/>
              <a:t>‹N›</a:t>
            </a:fld>
            <a:endParaRPr lang="it-IT"/>
          </a:p>
        </p:txBody>
      </p:sp>
    </p:spTree>
    <p:extLst>
      <p:ext uri="{BB962C8B-B14F-4D97-AF65-F5344CB8AC3E}">
        <p14:creationId xmlns:p14="http://schemas.microsoft.com/office/powerpoint/2010/main" val="1802620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For Pictures, graphs, visuals...">
    <p:spTree>
      <p:nvGrpSpPr>
        <p:cNvPr id="1" name=""/>
        <p:cNvGrpSpPr/>
        <p:nvPr/>
      </p:nvGrpSpPr>
      <p:grpSpPr bwMode="auto">
        <a:xfrm>
          <a:off x="0" y="0"/>
          <a:ext cx="0" cy="0"/>
          <a:chOff x="0" y="0"/>
          <a:chExt cx="0" cy="0"/>
        </a:xfrm>
      </p:grpSpPr>
      <p:pic>
        <p:nvPicPr>
          <p:cNvPr id="4" name="Picture 6"/>
          <p:cNvPicPr>
            <a:picLocks noChangeAspect="1" noChangeArrowheads="1"/>
          </p:cNvPicPr>
          <p:nvPr/>
        </p:nvPicPr>
        <p:blipFill>
          <a:blip r:embed="rId2"/>
          <a:stretch/>
        </p:blipFill>
        <p:spPr bwMode="auto">
          <a:xfrm>
            <a:off x="2735263" y="107949"/>
            <a:ext cx="276225" cy="1093788"/>
          </a:xfrm>
          <a:prstGeom prst="rect">
            <a:avLst/>
          </a:prstGeom>
          <a:noFill/>
          <a:ln>
            <a:noFill/>
          </a:ln>
        </p:spPr>
      </p:pic>
      <p:sp>
        <p:nvSpPr>
          <p:cNvPr id="5" name="Titolo 1"/>
          <p:cNvSpPr>
            <a:spLocks noGrp="1"/>
          </p:cNvSpPr>
          <p:nvPr>
            <p:ph type="title"/>
          </p:nvPr>
        </p:nvSpPr>
        <p:spPr bwMode="auto">
          <a:xfrm>
            <a:off x="2952079" y="179438"/>
            <a:ext cx="6696744" cy="936104"/>
          </a:xfrm>
          <a:prstGeom prst="rect">
            <a:avLst/>
          </a:prstGeom>
        </p:spPr>
        <p:txBody>
          <a:bodyPr anchor="ctr"/>
          <a:lstStyle>
            <a:lvl1pPr algn="l">
              <a:defRPr sz="2800"/>
            </a:lvl1pPr>
          </a:lstStyle>
          <a:p>
            <a:pPr>
              <a:defRPr/>
            </a:pPr>
            <a:r>
              <a:rPr lang="it-IT"/>
              <a:t>Fare clic per modificare lo stile del titolo</a:t>
            </a:r>
          </a:p>
        </p:txBody>
      </p:sp>
      <p:sp>
        <p:nvSpPr>
          <p:cNvPr id="6" name="Segnaposto numero diapositiva 2"/>
          <p:cNvSpPr>
            <a:spLocks noGrp="1"/>
          </p:cNvSpPr>
          <p:nvPr>
            <p:ph type="sldNum" idx="10"/>
          </p:nvPr>
        </p:nvSpPr>
        <p:spPr bwMode="auto">
          <a:xfrm>
            <a:off x="9720263" y="7038975"/>
            <a:ext cx="212725" cy="230188"/>
          </a:xfrm>
          <a:prstGeom prst="rect">
            <a:avLst/>
          </a:prstGeom>
        </p:spPr>
        <p:txBody>
          <a:bodyPr/>
          <a:lstStyle>
            <a:lvl1pPr>
              <a:defRPr/>
            </a:lvl1pPr>
          </a:lstStyle>
          <a:p>
            <a:pPr>
              <a:defRPr/>
            </a:pPr>
            <a:fld id="{695B5269-CC4E-4A7F-8C55-441E2D70D0D2}" type="slidenum">
              <a:rPr lang="it-IT"/>
              <a:t>‹N›</a:t>
            </a:fld>
            <a:endParaRPr lang="it-IT"/>
          </a:p>
        </p:txBody>
      </p:sp>
    </p:spTree>
    <p:extLst>
      <p:ext uri="{BB962C8B-B14F-4D97-AF65-F5344CB8AC3E}">
        <p14:creationId xmlns:p14="http://schemas.microsoft.com/office/powerpoint/2010/main" val="260903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woObj" preserve="1" userDrawn="1">
  <p:cSld name="For two columns">
    <p:spTree>
      <p:nvGrpSpPr>
        <p:cNvPr id="1" name=""/>
        <p:cNvGrpSpPr/>
        <p:nvPr/>
      </p:nvGrpSpPr>
      <p:grpSpPr bwMode="auto">
        <a:xfrm>
          <a:off x="0" y="0"/>
          <a:ext cx="0" cy="0"/>
          <a:chOff x="0" y="0"/>
          <a:chExt cx="0" cy="0"/>
        </a:xfrm>
      </p:grpSpPr>
      <p:pic>
        <p:nvPicPr>
          <p:cNvPr id="4" name="Picture 6"/>
          <p:cNvPicPr>
            <a:picLocks noChangeAspect="1" noChangeArrowheads="1"/>
          </p:cNvPicPr>
          <p:nvPr/>
        </p:nvPicPr>
        <p:blipFill>
          <a:blip r:embed="rId2"/>
          <a:stretch/>
        </p:blipFill>
        <p:spPr bwMode="auto">
          <a:xfrm>
            <a:off x="2735263" y="107949"/>
            <a:ext cx="276225" cy="1093788"/>
          </a:xfrm>
          <a:prstGeom prst="rect">
            <a:avLst/>
          </a:prstGeom>
          <a:noFill/>
          <a:ln>
            <a:noFill/>
          </a:ln>
        </p:spPr>
      </p:pic>
      <p:sp>
        <p:nvSpPr>
          <p:cNvPr id="5" name="Titolo 1"/>
          <p:cNvSpPr>
            <a:spLocks noGrp="1"/>
          </p:cNvSpPr>
          <p:nvPr>
            <p:ph type="title"/>
          </p:nvPr>
        </p:nvSpPr>
        <p:spPr bwMode="auto">
          <a:xfrm>
            <a:off x="2951508" y="179437"/>
            <a:ext cx="6697316" cy="1021779"/>
          </a:xfrm>
          <a:prstGeom prst="rect">
            <a:avLst/>
          </a:prstGeom>
        </p:spPr>
        <p:txBody>
          <a:bodyPr anchor="ctr"/>
          <a:lstStyle>
            <a:lvl1pPr algn="l">
              <a:defRPr sz="2800"/>
            </a:lvl1pPr>
          </a:lstStyle>
          <a:p>
            <a:pPr>
              <a:defRPr/>
            </a:pPr>
            <a:r>
              <a:rPr lang="it-IT"/>
              <a:t>Fare clic per modificare lo stile del titolo</a:t>
            </a:r>
          </a:p>
        </p:txBody>
      </p:sp>
      <p:sp>
        <p:nvSpPr>
          <p:cNvPr id="6" name="Segnaposto contenuto 2"/>
          <p:cNvSpPr>
            <a:spLocks noGrp="1"/>
          </p:cNvSpPr>
          <p:nvPr>
            <p:ph sz="half" idx="1"/>
          </p:nvPr>
        </p:nvSpPr>
        <p:spPr bwMode="auto">
          <a:xfrm>
            <a:off x="504825" y="1763713"/>
            <a:ext cx="4459288" cy="4989512"/>
          </a:xfrm>
          <a:prstGeom prst="rect">
            <a:avLst/>
          </a:prstGeom>
        </p:spPr>
        <p:txBody>
          <a:bodyPr/>
          <a:lstStyle>
            <a:lvl1pPr marL="342900" indent="-342900">
              <a:buFont typeface="Wingdings"/>
              <a:buChar char="ü"/>
              <a:defRPr sz="2000"/>
            </a:lvl1pPr>
            <a:lvl2pPr marL="742950" indent="-285750">
              <a:buFont typeface="Arial"/>
              <a:buChar char="•"/>
              <a:defRPr sz="1800"/>
            </a:lvl2pPr>
            <a:lvl3pPr marL="1200150" indent="-285750">
              <a:buFont typeface="Arial"/>
              <a:buChar char="−"/>
              <a:defRPr sz="1800"/>
            </a:lvl3pPr>
            <a:lvl4pPr>
              <a:defRPr sz="1800"/>
            </a:lvl4pPr>
            <a:lvl5pPr>
              <a:defRPr sz="1800"/>
            </a:lvl5pPr>
            <a:lvl6pPr>
              <a:defRPr sz="1800"/>
            </a:lvl6pPr>
            <a:lvl7pPr>
              <a:defRPr sz="1800"/>
            </a:lvl7pPr>
            <a:lvl8pPr>
              <a:defRPr sz="1800"/>
            </a:lvl8pPr>
            <a:lvl9pPr>
              <a:defRPr sz="1800"/>
            </a:lvl9pPr>
          </a:lstStyle>
          <a:p>
            <a:pPr lvl="0">
              <a:defRPr/>
            </a:pPr>
            <a:r>
              <a:rPr lang="it-IT"/>
              <a:t>Fare clic per modificare stili del testo dello schema</a:t>
            </a:r>
            <a:endParaRPr/>
          </a:p>
          <a:p>
            <a:pPr lvl="1">
              <a:defRPr/>
            </a:pPr>
            <a:r>
              <a:rPr lang="it-IT"/>
              <a:t>Secondo livello</a:t>
            </a:r>
            <a:endParaRPr/>
          </a:p>
          <a:p>
            <a:pPr lvl="2">
              <a:defRPr/>
            </a:pPr>
            <a:r>
              <a:rPr lang="it-IT"/>
              <a:t>Terzo livello</a:t>
            </a:r>
            <a:endParaRPr/>
          </a:p>
        </p:txBody>
      </p:sp>
      <p:sp>
        <p:nvSpPr>
          <p:cNvPr id="7" name="Segnaposto contenuto 3"/>
          <p:cNvSpPr>
            <a:spLocks noGrp="1"/>
          </p:cNvSpPr>
          <p:nvPr>
            <p:ph sz="half" idx="2"/>
          </p:nvPr>
        </p:nvSpPr>
        <p:spPr bwMode="auto">
          <a:xfrm>
            <a:off x="5116513" y="1763713"/>
            <a:ext cx="4460875" cy="4989512"/>
          </a:xfrm>
          <a:prstGeom prst="rect">
            <a:avLst/>
          </a:prstGeom>
          <a:solidFill>
            <a:schemeClr val="bg1"/>
          </a:solidFill>
        </p:spPr>
        <p:txBody>
          <a:bodyPr/>
          <a:lstStyle>
            <a:lvl1pPr marL="342900" indent="-342900">
              <a:buFont typeface="Wingdings"/>
              <a:buChar char="ü"/>
              <a:defRPr sz="2000"/>
            </a:lvl1pPr>
            <a:lvl2pPr marL="742950" indent="-285750">
              <a:buFont typeface="Arial"/>
              <a:buChar char="•"/>
              <a:defRPr sz="1800"/>
            </a:lvl2pPr>
            <a:lvl3pPr marL="1200150" indent="-285750">
              <a:buFont typeface="Arial"/>
              <a:buChar char="−"/>
              <a:defRPr sz="1800"/>
            </a:lvl3pPr>
            <a:lvl4pPr>
              <a:defRPr sz="1800"/>
            </a:lvl4pPr>
            <a:lvl5pPr>
              <a:defRPr sz="1800"/>
            </a:lvl5pPr>
            <a:lvl6pPr>
              <a:defRPr sz="1800"/>
            </a:lvl6pPr>
            <a:lvl7pPr>
              <a:defRPr sz="1800"/>
            </a:lvl7pPr>
            <a:lvl8pPr>
              <a:defRPr sz="1800"/>
            </a:lvl8pPr>
            <a:lvl9pPr>
              <a:defRPr sz="1800"/>
            </a:lvl9pPr>
          </a:lstStyle>
          <a:p>
            <a:pPr lvl="0">
              <a:defRPr/>
            </a:pPr>
            <a:r>
              <a:rPr lang="it-IT"/>
              <a:t>Fare clic per modificare stili del testo dello schema</a:t>
            </a:r>
            <a:endParaRPr/>
          </a:p>
          <a:p>
            <a:pPr lvl="1">
              <a:defRPr/>
            </a:pPr>
            <a:r>
              <a:rPr lang="it-IT"/>
              <a:t>Secondo livello</a:t>
            </a:r>
            <a:endParaRPr/>
          </a:p>
          <a:p>
            <a:pPr lvl="2">
              <a:defRPr/>
            </a:pPr>
            <a:r>
              <a:rPr lang="it-IT"/>
              <a:t>Terzo livello</a:t>
            </a:r>
            <a:endParaRPr/>
          </a:p>
        </p:txBody>
      </p:sp>
      <p:sp>
        <p:nvSpPr>
          <p:cNvPr id="8" name="Segnaposto numero diapositiva 6"/>
          <p:cNvSpPr>
            <a:spLocks noGrp="1"/>
          </p:cNvSpPr>
          <p:nvPr>
            <p:ph type="sldNum" sz="quarter" idx="10"/>
          </p:nvPr>
        </p:nvSpPr>
        <p:spPr bwMode="auto">
          <a:xfrm>
            <a:off x="9720263" y="7038975"/>
            <a:ext cx="212725" cy="230188"/>
          </a:xfrm>
          <a:prstGeom prst="rect">
            <a:avLst/>
          </a:prstGeom>
        </p:spPr>
        <p:txBody>
          <a:bodyPr/>
          <a:lstStyle>
            <a:lvl1pPr>
              <a:defRPr/>
            </a:lvl1pPr>
          </a:lstStyle>
          <a:p>
            <a:pPr>
              <a:defRPr/>
            </a:pPr>
            <a:fld id="{0632987A-04CA-47DE-9B0C-56AAC295EA9F}" type="slidenum">
              <a:rPr lang="it-IT"/>
              <a:t>‹N›</a:t>
            </a:fld>
            <a:endParaRPr lang="it-IT"/>
          </a:p>
        </p:txBody>
      </p:sp>
    </p:spTree>
    <p:extLst>
      <p:ext uri="{BB962C8B-B14F-4D97-AF65-F5344CB8AC3E}">
        <p14:creationId xmlns:p14="http://schemas.microsoft.com/office/powerpoint/2010/main" val="515011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Closing: Thank you">
    <p:spTree>
      <p:nvGrpSpPr>
        <p:cNvPr id="1" name=""/>
        <p:cNvGrpSpPr/>
        <p:nvPr/>
      </p:nvGrpSpPr>
      <p:grpSpPr bwMode="auto">
        <a:xfrm>
          <a:off x="0" y="0"/>
          <a:ext cx="0" cy="0"/>
          <a:chOff x="0" y="0"/>
          <a:chExt cx="0" cy="0"/>
        </a:xfrm>
      </p:grpSpPr>
      <p:sp>
        <p:nvSpPr>
          <p:cNvPr id="4" name="Text Box 1"/>
          <p:cNvSpPr>
            <a:spLocks/>
          </p:cNvSpPr>
          <p:nvPr/>
        </p:nvSpPr>
        <p:spPr bwMode="auto">
          <a:xfrm>
            <a:off x="0" y="3275013"/>
            <a:ext cx="10080625" cy="612775"/>
          </a:xfrm>
          <a:prstGeom prst="rect">
            <a:avLst/>
          </a:prstGeom>
          <a:noFill/>
          <a:ln>
            <a:noFill/>
          </a:ln>
        </p:spPr>
        <p:txBody>
          <a:bodyPr wrap="none" lIns="89991" tIns="76672" rIns="89991" bIns="44996"/>
          <a:lstStyle>
            <a:lvl1pPr>
              <a:defRPr sz="2400">
                <a:solidFill>
                  <a:srgbClr val="000000"/>
                </a:solidFill>
                <a:latin typeface="Arial"/>
                <a:ea typeface="ＭＳ Ｐゴシック"/>
                <a:cs typeface="ＭＳ Ｐゴシック"/>
              </a:defRPr>
            </a:lvl1pPr>
            <a:lvl2pPr>
              <a:defRPr sz="2400">
                <a:solidFill>
                  <a:srgbClr val="000000"/>
                </a:solidFill>
                <a:latin typeface="Arial"/>
                <a:ea typeface="ＭＳ Ｐゴシック"/>
                <a:cs typeface="ＭＳ Ｐゴシック"/>
              </a:defRPr>
            </a:lvl2pPr>
            <a:lvl3pPr>
              <a:defRPr sz="2400">
                <a:solidFill>
                  <a:srgbClr val="000000"/>
                </a:solidFill>
                <a:latin typeface="Arial"/>
                <a:ea typeface="ＭＳ Ｐゴシック"/>
                <a:cs typeface="ＭＳ Ｐゴシック"/>
              </a:defRPr>
            </a:lvl3pPr>
            <a:lvl4pPr>
              <a:defRPr sz="2400">
                <a:solidFill>
                  <a:srgbClr val="000000"/>
                </a:solidFill>
                <a:latin typeface="Arial"/>
                <a:ea typeface="ＭＳ Ｐゴシック"/>
                <a:cs typeface="ＭＳ Ｐゴシック"/>
              </a:defRPr>
            </a:lvl4pPr>
            <a:lvl5pPr>
              <a:defRPr sz="2400">
                <a:solidFill>
                  <a:srgbClr val="000000"/>
                </a:solidFill>
                <a:latin typeface="Arial"/>
                <a:ea typeface="ＭＳ Ｐゴシック"/>
                <a:cs typeface="ＭＳ Ｐゴシック"/>
              </a:defRPr>
            </a:lvl5pPr>
            <a:lvl6pPr marL="2514600" indent="-228600" defTabSz="449263">
              <a:lnSpc>
                <a:spcPct val="93000"/>
              </a:lnSpc>
              <a:spcBef>
                <a:spcPts val="0"/>
              </a:spcBef>
              <a:spcAft>
                <a:spcPts val="0"/>
              </a:spcAft>
              <a:buClr>
                <a:srgbClr val="000000"/>
              </a:buClr>
              <a:buSzPct val="100000"/>
              <a:buFont typeface="Times New Roman"/>
              <a:defRPr sz="2400">
                <a:solidFill>
                  <a:srgbClr val="000000"/>
                </a:solidFill>
                <a:latin typeface="Arial"/>
                <a:ea typeface="ＭＳ Ｐゴシック"/>
                <a:cs typeface="ＭＳ Ｐゴシック"/>
              </a:defRPr>
            </a:lvl6pPr>
            <a:lvl7pPr marL="2971800" indent="-228600" defTabSz="449263">
              <a:lnSpc>
                <a:spcPct val="93000"/>
              </a:lnSpc>
              <a:spcBef>
                <a:spcPts val="0"/>
              </a:spcBef>
              <a:spcAft>
                <a:spcPts val="0"/>
              </a:spcAft>
              <a:buClr>
                <a:srgbClr val="000000"/>
              </a:buClr>
              <a:buSzPct val="100000"/>
              <a:buFont typeface="Times New Roman"/>
              <a:defRPr sz="2400">
                <a:solidFill>
                  <a:srgbClr val="000000"/>
                </a:solidFill>
                <a:latin typeface="Arial"/>
                <a:ea typeface="ＭＳ Ｐゴシック"/>
                <a:cs typeface="ＭＳ Ｐゴシック"/>
              </a:defRPr>
            </a:lvl7pPr>
            <a:lvl8pPr marL="3429000" indent="-228600" defTabSz="449263">
              <a:lnSpc>
                <a:spcPct val="93000"/>
              </a:lnSpc>
              <a:spcBef>
                <a:spcPts val="0"/>
              </a:spcBef>
              <a:spcAft>
                <a:spcPts val="0"/>
              </a:spcAft>
              <a:buClr>
                <a:srgbClr val="000000"/>
              </a:buClr>
              <a:buSzPct val="100000"/>
              <a:buFont typeface="Times New Roman"/>
              <a:defRPr sz="2400">
                <a:solidFill>
                  <a:srgbClr val="000000"/>
                </a:solidFill>
                <a:latin typeface="Arial"/>
                <a:ea typeface="ＭＳ Ｐゴシック"/>
                <a:cs typeface="ＭＳ Ｐゴシック"/>
              </a:defRPr>
            </a:lvl8pPr>
            <a:lvl9pPr marL="3886200" indent="-228600" defTabSz="449263">
              <a:lnSpc>
                <a:spcPct val="93000"/>
              </a:lnSpc>
              <a:spcBef>
                <a:spcPts val="0"/>
              </a:spcBef>
              <a:spcAft>
                <a:spcPts val="0"/>
              </a:spcAft>
              <a:buClr>
                <a:srgbClr val="000000"/>
              </a:buClr>
              <a:buSzPct val="100000"/>
              <a:buFont typeface="Times New Roman"/>
              <a:defRPr sz="2400">
                <a:solidFill>
                  <a:srgbClr val="000000"/>
                </a:solidFill>
                <a:latin typeface="Arial"/>
                <a:ea typeface="ＭＳ Ｐゴシック"/>
                <a:cs typeface="ＭＳ Ｐゴシック"/>
              </a:defRPr>
            </a:lvl9pPr>
          </a:lstStyle>
          <a:p>
            <a:pPr algn="ctr" defTabSz="449216">
              <a:lnSpc>
                <a:spcPct val="93000"/>
              </a:lnSpc>
              <a:buSzPct val="100000"/>
              <a:defRPr/>
            </a:pPr>
            <a:r>
              <a:rPr lang="it-IT" sz="3300"/>
              <a:t>Thank you!</a:t>
            </a:r>
            <a:endParaRPr/>
          </a:p>
          <a:p>
            <a:pPr algn="ctr" defTabSz="449216">
              <a:lnSpc>
                <a:spcPct val="93000"/>
              </a:lnSpc>
              <a:buSzPct val="100000"/>
              <a:defRPr/>
            </a:pPr>
            <a:endParaRPr lang="it-IT" sz="3300"/>
          </a:p>
        </p:txBody>
      </p:sp>
      <p:sp>
        <p:nvSpPr>
          <p:cNvPr id="5" name="Segnaposto numero diapositiva 2"/>
          <p:cNvSpPr>
            <a:spLocks noGrp="1"/>
          </p:cNvSpPr>
          <p:nvPr>
            <p:ph type="sldNum" idx="10"/>
          </p:nvPr>
        </p:nvSpPr>
        <p:spPr bwMode="auto">
          <a:xfrm>
            <a:off x="9720263" y="7038975"/>
            <a:ext cx="212725" cy="230188"/>
          </a:xfrm>
          <a:prstGeom prst="rect">
            <a:avLst/>
          </a:prstGeom>
        </p:spPr>
        <p:txBody>
          <a:bodyPr/>
          <a:lstStyle>
            <a:lvl1pPr>
              <a:defRPr/>
            </a:lvl1pPr>
          </a:lstStyle>
          <a:p>
            <a:pPr>
              <a:defRPr/>
            </a:pPr>
            <a:fld id="{695B5269-CC4E-4A7F-8C55-441E2D70D0D2}" type="slidenum">
              <a:rPr lang="it-IT"/>
              <a:t>‹N›</a:t>
            </a:fld>
            <a:endParaRPr lang="it-IT"/>
          </a:p>
        </p:txBody>
      </p:sp>
    </p:spTree>
    <p:extLst>
      <p:ext uri="{BB962C8B-B14F-4D97-AF65-F5344CB8AC3E}">
        <p14:creationId xmlns:p14="http://schemas.microsoft.com/office/powerpoint/2010/main" val="4293988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losing Slide">
    <p:spTree>
      <p:nvGrpSpPr>
        <p:cNvPr id="1" name=""/>
        <p:cNvGrpSpPr/>
        <p:nvPr/>
      </p:nvGrpSpPr>
      <p:grpSpPr bwMode="auto">
        <a:xfrm>
          <a:off x="0" y="0"/>
          <a:ext cx="0" cy="0"/>
          <a:chOff x="0" y="0"/>
          <a:chExt cx="0" cy="0"/>
        </a:xfrm>
      </p:grpSpPr>
      <p:pic>
        <p:nvPicPr>
          <p:cNvPr id="4" name="Immagine 5" descr="PPT_Videata finale+www.jpg"/>
          <p:cNvPicPr>
            <a:picLocks noChangeAspect="1"/>
          </p:cNvPicPr>
          <p:nvPr/>
        </p:nvPicPr>
        <p:blipFill>
          <a:blip r:embed="rId2"/>
          <a:stretch/>
        </p:blipFill>
        <p:spPr bwMode="auto">
          <a:xfrm>
            <a:off x="0" y="0"/>
            <a:ext cx="10080625" cy="7554913"/>
          </a:xfrm>
          <a:prstGeom prst="rect">
            <a:avLst/>
          </a:prstGeom>
          <a:noFill/>
          <a:ln>
            <a:noFill/>
          </a:ln>
        </p:spPr>
      </p:pic>
    </p:spTree>
    <p:extLst>
      <p:ext uri="{BB962C8B-B14F-4D97-AF65-F5344CB8AC3E}">
        <p14:creationId xmlns:p14="http://schemas.microsoft.com/office/powerpoint/2010/main" val="74232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 Title &amp; Subtitle">
    <p:spTree>
      <p:nvGrpSpPr>
        <p:cNvPr id="1" name=""/>
        <p:cNvGrpSpPr/>
        <p:nvPr/>
      </p:nvGrpSpPr>
      <p:grpSpPr>
        <a:xfrm>
          <a:off x="0" y="0"/>
          <a:ext cx="0" cy="0"/>
          <a:chOff x="0" y="0"/>
          <a:chExt cx="0" cy="0"/>
        </a:xfrm>
      </p:grpSpPr>
      <p:sp>
        <p:nvSpPr>
          <p:cNvPr id="2" name="Titolo 1"/>
          <p:cNvSpPr>
            <a:spLocks noGrp="1"/>
          </p:cNvSpPr>
          <p:nvPr>
            <p:ph type="ctrTitle"/>
          </p:nvPr>
        </p:nvSpPr>
        <p:spPr>
          <a:xfrm>
            <a:off x="719832" y="2483693"/>
            <a:ext cx="8569325" cy="1620837"/>
          </a:xfrm>
          <a:prstGeom prst="rect">
            <a:avLst/>
          </a:prstGeom>
        </p:spPr>
        <p:txBody>
          <a:bodyPr anchor="ctr" anchorCtr="0"/>
          <a:lstStyle>
            <a:lvl1pPr>
              <a:defRPr sz="3600" baseline="0">
                <a:latin typeface="+mj-lt"/>
              </a:defRPr>
            </a:lvl1pPr>
          </a:lstStyle>
          <a:p>
            <a:r>
              <a:rPr lang="it-IT"/>
              <a:t>Fare clic per modificare lo stile del titolo</a:t>
            </a:r>
            <a:endParaRPr lang="it-IT" dirty="0"/>
          </a:p>
        </p:txBody>
      </p:sp>
      <p:sp>
        <p:nvSpPr>
          <p:cNvPr id="3" name="Rectangle 6">
            <a:extLst>
              <a:ext uri="{FF2B5EF4-FFF2-40B4-BE49-F238E27FC236}">
                <a16:creationId xmlns:a16="http://schemas.microsoft.com/office/drawing/2014/main" id="{E6B54661-16CD-4654-A8BD-A6E32F4085E8}"/>
              </a:ext>
            </a:extLst>
          </p:cNvPr>
          <p:cNvSpPr>
            <a:spLocks noGrp="1" noChangeArrowheads="1"/>
          </p:cNvSpPr>
          <p:nvPr>
            <p:ph type="sldNum" idx="10"/>
          </p:nvPr>
        </p:nvSpPr>
        <p:spPr>
          <a:xfrm>
            <a:off x="9720263" y="7019925"/>
            <a:ext cx="214312" cy="230188"/>
          </a:xfrm>
        </p:spPr>
        <p:txBody>
          <a:bodyPr/>
          <a:lstStyle>
            <a:lvl1pPr>
              <a:defRPr/>
            </a:lvl1pPr>
          </a:lstStyle>
          <a:p>
            <a:pPr>
              <a:defRPr/>
            </a:pPr>
            <a:fld id="{79B6D1B2-844C-4012-9D88-1FAD98594BD8}" type="slidenum">
              <a:rPr lang="it-IT" altLang="it-IT"/>
              <a:pPr>
                <a:defRPr/>
              </a:pPr>
              <a:t>‹N›</a:t>
            </a:fld>
            <a:endParaRPr lang="it-IT" altLang="it-IT" dirty="0"/>
          </a:p>
        </p:txBody>
      </p:sp>
    </p:spTree>
    <p:extLst>
      <p:ext uri="{BB962C8B-B14F-4D97-AF65-F5344CB8AC3E}">
        <p14:creationId xmlns:p14="http://schemas.microsoft.com/office/powerpoint/2010/main" val="312119127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or Text with bullet point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AFB7752-BFE4-4453-8E75-586A48343E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952080" y="179438"/>
            <a:ext cx="6696744" cy="936104"/>
          </a:xfrm>
          <a:prstGeom prst="rect">
            <a:avLst/>
          </a:prstGeom>
        </p:spPr>
        <p:txBody>
          <a:bodyPr anchor="ctr"/>
          <a:lstStyle>
            <a:lvl1pPr algn="l">
              <a:defRPr sz="2800" baseline="0">
                <a:solidFill>
                  <a:schemeClr val="tx1"/>
                </a:solidFill>
              </a:defRPr>
            </a:lvl1pPr>
          </a:lstStyle>
          <a:p>
            <a:r>
              <a:rPr lang="it-IT" dirty="0"/>
              <a:t>Fare clic per modificare lo stile del titolo</a:t>
            </a:r>
          </a:p>
        </p:txBody>
      </p:sp>
      <p:sp>
        <p:nvSpPr>
          <p:cNvPr id="3" name="Segnaposto contenuto 2"/>
          <p:cNvSpPr>
            <a:spLocks noGrp="1"/>
          </p:cNvSpPr>
          <p:nvPr>
            <p:ph idx="1"/>
          </p:nvPr>
        </p:nvSpPr>
        <p:spPr>
          <a:xfrm>
            <a:off x="504825" y="1763713"/>
            <a:ext cx="9072563" cy="4989512"/>
          </a:xfrm>
          <a:prstGeom prst="rect">
            <a:avLst/>
          </a:prstGeom>
        </p:spPr>
        <p:txBody>
          <a:bodyPr/>
          <a:lstStyle>
            <a:lvl1pPr marL="342900" indent="-342900">
              <a:lnSpc>
                <a:spcPct val="100000"/>
              </a:lnSpc>
              <a:spcBef>
                <a:spcPts val="0"/>
              </a:spcBef>
              <a:spcAft>
                <a:spcPts val="600"/>
              </a:spcAft>
              <a:buFont typeface="Wingdings" panose="05000000000000000000" pitchFamily="2" charset="2"/>
              <a:buChar char="ü"/>
              <a:defRPr sz="2400" b="0">
                <a:solidFill>
                  <a:schemeClr val="tx1"/>
                </a:solidFill>
              </a:defRPr>
            </a:lvl1pPr>
            <a:lvl2pPr marL="742950" indent="-285750">
              <a:lnSpc>
                <a:spcPct val="100000"/>
              </a:lnSpc>
              <a:spcBef>
                <a:spcPts val="0"/>
              </a:spcBef>
              <a:spcAft>
                <a:spcPts val="0"/>
              </a:spcAft>
              <a:buFont typeface="Arial" panose="020B0604020202020204" pitchFamily="34" charset="0"/>
              <a:buChar char="•"/>
              <a:defRPr sz="2200">
                <a:solidFill>
                  <a:schemeClr val="tx1"/>
                </a:solidFill>
              </a:defRPr>
            </a:lvl2pPr>
            <a:lvl3pPr marL="1200150" indent="-285750">
              <a:lnSpc>
                <a:spcPct val="100000"/>
              </a:lnSpc>
              <a:spcBef>
                <a:spcPts val="0"/>
              </a:spcBef>
              <a:spcAft>
                <a:spcPts val="0"/>
              </a:spcAft>
              <a:buFont typeface="Arial" panose="020B0604020202020204" pitchFamily="34" charset="0"/>
              <a:buChar char="−"/>
              <a:defRPr sz="2000" i="1" baseline="0">
                <a:solidFill>
                  <a:schemeClr val="tx1"/>
                </a:solidFill>
              </a:defRPr>
            </a:lvl3pPr>
            <a:lvl4pPr>
              <a:defRPr sz="1800">
                <a:solidFill>
                  <a:schemeClr val="tx1"/>
                </a:solidFill>
              </a:defRPr>
            </a:lvl4pPr>
            <a:lvl5pPr>
              <a:defRPr sz="18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p:txBody>
      </p:sp>
      <p:sp>
        <p:nvSpPr>
          <p:cNvPr id="5" name="Segnaposto numero diapositiva 5">
            <a:extLst>
              <a:ext uri="{FF2B5EF4-FFF2-40B4-BE49-F238E27FC236}">
                <a16:creationId xmlns:a16="http://schemas.microsoft.com/office/drawing/2014/main" id="{11BE8DBF-7E94-4AEF-911C-C21D6DCFDB44}"/>
              </a:ext>
            </a:extLst>
          </p:cNvPr>
          <p:cNvSpPr>
            <a:spLocks noGrp="1"/>
          </p:cNvSpPr>
          <p:nvPr>
            <p:ph type="sldNum" sz="quarter" idx="10"/>
          </p:nvPr>
        </p:nvSpPr>
        <p:spPr>
          <a:xfrm>
            <a:off x="9648825" y="7019925"/>
            <a:ext cx="288925" cy="230188"/>
          </a:xfrm>
        </p:spPr>
        <p:txBody>
          <a:bodyPr/>
          <a:lstStyle>
            <a:lvl1pPr>
              <a:defRPr/>
            </a:lvl1pPr>
          </a:lstStyle>
          <a:p>
            <a:pPr>
              <a:defRPr/>
            </a:pPr>
            <a:fld id="{A1B1D300-C76A-4CAD-97A6-5B043E949058}" type="slidenum">
              <a:rPr lang="it-IT" altLang="it-IT"/>
              <a:pPr>
                <a:defRPr/>
              </a:pPr>
              <a:t>‹N›</a:t>
            </a:fld>
            <a:endParaRPr lang="it-IT" altLang="it-IT" dirty="0"/>
          </a:p>
        </p:txBody>
      </p:sp>
    </p:spTree>
    <p:extLst>
      <p:ext uri="{BB962C8B-B14F-4D97-AF65-F5344CB8AC3E}">
        <p14:creationId xmlns:p14="http://schemas.microsoft.com/office/powerpoint/2010/main" val="42341889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 Text ">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50549B3-0B1C-4CB3-B508-5F4AB87069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solidFill>
                  <a:schemeClr val="tx1"/>
                </a:solidFill>
              </a:defRPr>
            </a:lvl1pPr>
          </a:lstStyle>
          <a:p>
            <a:r>
              <a:rPr lang="it-IT" dirty="0"/>
              <a:t>Fare clic per modificare lo stile del titolo</a:t>
            </a:r>
          </a:p>
        </p:txBody>
      </p:sp>
      <p:sp>
        <p:nvSpPr>
          <p:cNvPr id="5" name="Segnaposto contenuto 2"/>
          <p:cNvSpPr>
            <a:spLocks noGrp="1"/>
          </p:cNvSpPr>
          <p:nvPr>
            <p:ph idx="1"/>
          </p:nvPr>
        </p:nvSpPr>
        <p:spPr>
          <a:xfrm>
            <a:off x="504825" y="1763713"/>
            <a:ext cx="9072563" cy="4989512"/>
          </a:xfrm>
          <a:prstGeom prst="rect">
            <a:avLst/>
          </a:prstGeom>
        </p:spPr>
        <p:txBody>
          <a:bodyPr/>
          <a:lstStyle>
            <a:lvl1pPr marL="0" indent="0">
              <a:lnSpc>
                <a:spcPct val="100000"/>
              </a:lnSpc>
              <a:spcBef>
                <a:spcPts val="0"/>
              </a:spcBef>
              <a:spcAft>
                <a:spcPts val="0"/>
              </a:spcAft>
              <a:buFont typeface="Wingdings" panose="05000000000000000000" pitchFamily="2" charset="2"/>
              <a:buNone/>
              <a:defRPr sz="2400" baseline="0">
                <a:solidFill>
                  <a:schemeClr val="tx1"/>
                </a:solidFill>
              </a:defRPr>
            </a:lvl1pPr>
            <a:lvl2pPr marL="457200" indent="0">
              <a:lnSpc>
                <a:spcPct val="100000"/>
              </a:lnSpc>
              <a:spcBef>
                <a:spcPts val="0"/>
              </a:spcBef>
              <a:spcAft>
                <a:spcPts val="0"/>
              </a:spcAft>
              <a:buFont typeface="Arial" panose="020B0604020202020204" pitchFamily="34" charset="0"/>
              <a:buNone/>
              <a:defRPr sz="2400"/>
            </a:lvl2pPr>
            <a:lvl3pPr marL="914400" indent="0">
              <a:lnSpc>
                <a:spcPct val="100000"/>
              </a:lnSpc>
              <a:spcBef>
                <a:spcPts val="0"/>
              </a:spcBef>
              <a:spcAft>
                <a:spcPts val="0"/>
              </a:spcAft>
              <a:buFont typeface="Arial" panose="020B0604020202020204" pitchFamily="34" charset="0"/>
              <a:buNone/>
              <a:defRPr sz="2400"/>
            </a:lvl3pPr>
            <a:lvl4pPr>
              <a:defRPr sz="1800"/>
            </a:lvl4pPr>
            <a:lvl5pPr>
              <a:defRPr sz="1800"/>
            </a:lvl5pPr>
          </a:lstStyle>
          <a:p>
            <a:pPr lvl="0"/>
            <a:r>
              <a:rPr lang="it-IT" dirty="0"/>
              <a:t>Fare clic per modificare stili del testo dello schema</a:t>
            </a:r>
          </a:p>
        </p:txBody>
      </p:sp>
      <p:sp>
        <p:nvSpPr>
          <p:cNvPr id="6" name="Segnaposto numero diapositiva 2">
            <a:extLst>
              <a:ext uri="{FF2B5EF4-FFF2-40B4-BE49-F238E27FC236}">
                <a16:creationId xmlns:a16="http://schemas.microsoft.com/office/drawing/2014/main" id="{F53DD145-D42E-4F17-8D1F-489BBF2AC970}"/>
              </a:ext>
            </a:extLst>
          </p:cNvPr>
          <p:cNvSpPr>
            <a:spLocks noGrp="1"/>
          </p:cNvSpPr>
          <p:nvPr>
            <p:ph type="sldNum" idx="10"/>
          </p:nvPr>
        </p:nvSpPr>
        <p:spPr/>
        <p:txBody>
          <a:bodyPr/>
          <a:lstStyle>
            <a:lvl1pPr>
              <a:defRPr/>
            </a:lvl1pPr>
          </a:lstStyle>
          <a:p>
            <a:pPr>
              <a:defRPr/>
            </a:pPr>
            <a:fld id="{13BB3891-BCA0-4529-8A7C-9B5330FCB8AB}" type="slidenum">
              <a:rPr lang="it-IT" altLang="it-IT"/>
              <a:pPr>
                <a:defRPr/>
              </a:pPr>
              <a:t>‹N›</a:t>
            </a:fld>
            <a:endParaRPr lang="it-IT" altLang="it-IT"/>
          </a:p>
        </p:txBody>
      </p:sp>
    </p:spTree>
    <p:extLst>
      <p:ext uri="{BB962C8B-B14F-4D97-AF65-F5344CB8AC3E}">
        <p14:creationId xmlns:p14="http://schemas.microsoft.com/office/powerpoint/2010/main" val="205426311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 Pictures, graphs, visuals...">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078C793-E970-408F-9AE1-E2014B0D33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solidFill>
                  <a:schemeClr val="tx1"/>
                </a:solidFill>
              </a:defRPr>
            </a:lvl1pPr>
          </a:lstStyle>
          <a:p>
            <a:r>
              <a:rPr lang="it-IT" dirty="0"/>
              <a:t>Fare clic per modificare lo stile del titolo</a:t>
            </a:r>
          </a:p>
        </p:txBody>
      </p:sp>
      <p:sp>
        <p:nvSpPr>
          <p:cNvPr id="4" name="Segnaposto numero diapositiva 2">
            <a:extLst>
              <a:ext uri="{FF2B5EF4-FFF2-40B4-BE49-F238E27FC236}">
                <a16:creationId xmlns:a16="http://schemas.microsoft.com/office/drawing/2014/main" id="{1820A56C-2564-4C8B-9745-F5DBC57937FC}"/>
              </a:ext>
            </a:extLst>
          </p:cNvPr>
          <p:cNvSpPr>
            <a:spLocks noGrp="1"/>
          </p:cNvSpPr>
          <p:nvPr>
            <p:ph type="sldNum" idx="10"/>
          </p:nvPr>
        </p:nvSpPr>
        <p:spPr/>
        <p:txBody>
          <a:bodyPr/>
          <a:lstStyle>
            <a:lvl1pPr>
              <a:defRPr/>
            </a:lvl1pPr>
          </a:lstStyle>
          <a:p>
            <a:pPr>
              <a:defRPr/>
            </a:pPr>
            <a:fld id="{4CBB41BC-A7B7-40D3-857C-5D93CB164AE5}" type="slidenum">
              <a:rPr lang="it-IT" altLang="it-IT"/>
              <a:pPr>
                <a:defRPr/>
              </a:pPr>
              <a:t>‹N›</a:t>
            </a:fld>
            <a:endParaRPr lang="it-IT" altLang="it-IT"/>
          </a:p>
        </p:txBody>
      </p:sp>
    </p:spTree>
    <p:extLst>
      <p:ext uri="{BB962C8B-B14F-4D97-AF65-F5344CB8AC3E}">
        <p14:creationId xmlns:p14="http://schemas.microsoft.com/office/powerpoint/2010/main" val="6111054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For two columns">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60BBA30-A265-42FB-B0AC-D1CAE03F83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951508" y="179437"/>
            <a:ext cx="6697316" cy="1021779"/>
          </a:xfrm>
          <a:prstGeom prst="rect">
            <a:avLst/>
          </a:prstGeom>
        </p:spPr>
        <p:txBody>
          <a:bodyPr anchor="ctr"/>
          <a:lstStyle>
            <a:lvl1pPr algn="l">
              <a:defRPr sz="2800"/>
            </a:lvl1pPr>
          </a:lstStyle>
          <a:p>
            <a:r>
              <a:rPr lang="it-IT"/>
              <a:t>Fare clic per modificare lo stile del titolo</a:t>
            </a:r>
            <a:endParaRPr lang="it-IT" dirty="0"/>
          </a:p>
        </p:txBody>
      </p:sp>
      <p:sp>
        <p:nvSpPr>
          <p:cNvPr id="3" name="Segnaposto contenuto 2"/>
          <p:cNvSpPr>
            <a:spLocks noGrp="1"/>
          </p:cNvSpPr>
          <p:nvPr>
            <p:ph sz="half" idx="1"/>
          </p:nvPr>
        </p:nvSpPr>
        <p:spPr>
          <a:xfrm>
            <a:off x="504825" y="1763713"/>
            <a:ext cx="4459288" cy="4989512"/>
          </a:xfrm>
          <a:prstGeom prst="rect">
            <a:avLst/>
          </a:prstGeom>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p:txBody>
      </p:sp>
      <p:sp>
        <p:nvSpPr>
          <p:cNvPr id="4" name="Segnaposto contenuto 3"/>
          <p:cNvSpPr>
            <a:spLocks noGrp="1"/>
          </p:cNvSpPr>
          <p:nvPr>
            <p:ph sz="half" idx="2"/>
          </p:nvPr>
        </p:nvSpPr>
        <p:spPr>
          <a:xfrm>
            <a:off x="5116513" y="1763713"/>
            <a:ext cx="4460875" cy="4989512"/>
          </a:xfrm>
          <a:prstGeom prst="rect">
            <a:avLst/>
          </a:prstGeom>
          <a:solidFill>
            <a:schemeClr val="bg1"/>
          </a:solidFill>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p:txBody>
      </p:sp>
      <p:sp>
        <p:nvSpPr>
          <p:cNvPr id="6" name="Segnaposto numero diapositiva 6">
            <a:extLst>
              <a:ext uri="{FF2B5EF4-FFF2-40B4-BE49-F238E27FC236}">
                <a16:creationId xmlns:a16="http://schemas.microsoft.com/office/drawing/2014/main" id="{22A254FB-9E29-4C6F-9BB2-EF39A6B0072E}"/>
              </a:ext>
            </a:extLst>
          </p:cNvPr>
          <p:cNvSpPr>
            <a:spLocks noGrp="1"/>
          </p:cNvSpPr>
          <p:nvPr>
            <p:ph type="sldNum" sz="quarter" idx="10"/>
          </p:nvPr>
        </p:nvSpPr>
        <p:spPr/>
        <p:txBody>
          <a:bodyPr/>
          <a:lstStyle>
            <a:lvl1pPr>
              <a:defRPr/>
            </a:lvl1pPr>
          </a:lstStyle>
          <a:p>
            <a:pPr>
              <a:defRPr/>
            </a:pPr>
            <a:fld id="{C0F84EBB-EC94-4B02-96E1-9C44F52D4474}" type="slidenum">
              <a:rPr lang="it-IT" altLang="it-IT"/>
              <a:pPr>
                <a:defRPr/>
              </a:pPr>
              <a:t>‹N›</a:t>
            </a:fld>
            <a:endParaRPr lang="it-IT" altLang="it-IT"/>
          </a:p>
        </p:txBody>
      </p:sp>
    </p:spTree>
    <p:extLst>
      <p:ext uri="{BB962C8B-B14F-4D97-AF65-F5344CB8AC3E}">
        <p14:creationId xmlns:p14="http://schemas.microsoft.com/office/powerpoint/2010/main" val="232018026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21FC2BC7-DC2A-47C2-847E-305D1D45B250}"/>
              </a:ext>
            </a:extLst>
          </p:cNvPr>
          <p:cNvSpPr txBox="1">
            <a:spLocks noChangeArrowheads="1"/>
          </p:cNvSpPr>
          <p:nvPr/>
        </p:nvSpPr>
        <p:spPr bwMode="auto">
          <a:xfrm>
            <a:off x="0" y="3275013"/>
            <a:ext cx="10080625" cy="612775"/>
          </a:xfrm>
          <a:prstGeom prst="rect">
            <a:avLst/>
          </a:prstGeom>
          <a:noFill/>
          <a:ln>
            <a:noFill/>
          </a:ln>
          <a:effectLst/>
          <a:extLst>
            <a:ext uri="{909E8E84-426E-40dd-AFC4-6F175D3DCCD1}"/>
            <a:ext uri="{91240B29-F687-4f45-9708-019B960494DF}"/>
            <a:ext uri="{AF507438-7753-43e0-B8FC-AC1667EBCBE1}"/>
          </a:extLst>
        </p:spPr>
        <p:txBody>
          <a:bodyPr wrap="none" lIns="89991" tIns="76672"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49216" eaLnBrk="1">
              <a:lnSpc>
                <a:spcPct val="93000"/>
              </a:lnSpc>
              <a:buSzPct val="100000"/>
              <a:defRPr/>
            </a:pPr>
            <a:r>
              <a:rPr lang="it-IT" sz="3300" dirty="0" err="1"/>
              <a:t>Thank</a:t>
            </a:r>
            <a:r>
              <a:rPr lang="it-IT" sz="3300" dirty="0"/>
              <a:t> </a:t>
            </a:r>
            <a:r>
              <a:rPr lang="it-IT" sz="3300" dirty="0" err="1"/>
              <a:t>you</a:t>
            </a:r>
            <a:r>
              <a:rPr lang="it-IT" sz="3300" dirty="0"/>
              <a:t>!</a:t>
            </a:r>
          </a:p>
          <a:p>
            <a:pPr algn="ctr" defTabSz="449216" eaLnBrk="1">
              <a:lnSpc>
                <a:spcPct val="93000"/>
              </a:lnSpc>
              <a:buSzPct val="100000"/>
              <a:defRPr/>
            </a:pPr>
            <a:endParaRPr lang="it-IT" sz="3300" dirty="0"/>
          </a:p>
        </p:txBody>
      </p:sp>
      <p:sp>
        <p:nvSpPr>
          <p:cNvPr id="3" name="Rectangle 6">
            <a:extLst>
              <a:ext uri="{FF2B5EF4-FFF2-40B4-BE49-F238E27FC236}">
                <a16:creationId xmlns:a16="http://schemas.microsoft.com/office/drawing/2014/main" id="{539B27DA-F3A8-41A0-9871-F1CC1D0666D5}"/>
              </a:ext>
            </a:extLst>
          </p:cNvPr>
          <p:cNvSpPr>
            <a:spLocks noGrp="1" noChangeArrowheads="1"/>
          </p:cNvSpPr>
          <p:nvPr>
            <p:ph type="sldNum" idx="10"/>
          </p:nvPr>
        </p:nvSpPr>
        <p:spPr/>
        <p:txBody>
          <a:bodyPr/>
          <a:lstStyle>
            <a:lvl1pPr>
              <a:defRPr/>
            </a:lvl1pPr>
          </a:lstStyle>
          <a:p>
            <a:pPr>
              <a:defRPr/>
            </a:pPr>
            <a:fld id="{8CC600F2-DCFF-463B-BCCF-1B55ED896C61}" type="slidenum">
              <a:rPr lang="it-IT" altLang="it-IT"/>
              <a:pPr>
                <a:defRPr/>
              </a:pPr>
              <a:t>‹N›</a:t>
            </a:fld>
            <a:endParaRPr lang="it-IT" altLang="it-IT"/>
          </a:p>
        </p:txBody>
      </p:sp>
    </p:spTree>
    <p:extLst>
      <p:ext uri="{BB962C8B-B14F-4D97-AF65-F5344CB8AC3E}">
        <p14:creationId xmlns:p14="http://schemas.microsoft.com/office/powerpoint/2010/main" val="272191259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Immagine 5" descr="PPT_Videata finale+www.jpg">
            <a:extLst>
              <a:ext uri="{FF2B5EF4-FFF2-40B4-BE49-F238E27FC236}">
                <a16:creationId xmlns:a16="http://schemas.microsoft.com/office/drawing/2014/main" id="{2A21B0D7-CFA1-49CC-A29C-8BD35557EE3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35923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blank" userDrawn="1">
  <p:cSld name="Vuota">
    <p:spTree>
      <p:nvGrpSpPr>
        <p:cNvPr id="1" name=""/>
        <p:cNvGrpSpPr/>
        <p:nvPr/>
      </p:nvGrpSpPr>
      <p:grpSpPr bwMode="auto">
        <a:xfrm>
          <a:off x="0" y="0"/>
          <a:ext cx="0" cy="0"/>
          <a:chOff x="0" y="0"/>
          <a:chExt cx="0" cy="0"/>
        </a:xfrm>
      </p:grpSpPr>
      <p:sp>
        <p:nvSpPr>
          <p:cNvPr id="2" name="Segnaposto data 1"/>
          <p:cNvSpPr>
            <a:spLocks noGrp="1"/>
          </p:cNvSpPr>
          <p:nvPr>
            <p:ph type="dt" sz="half" idx="10"/>
          </p:nvPr>
        </p:nvSpPr>
        <p:spPr bwMode="auto"/>
        <p:txBody>
          <a:bodyPr/>
          <a:lstStyle/>
          <a:p>
            <a:pPr>
              <a:defRPr/>
            </a:pPr>
            <a:fld id="{B9325941-F7D2-4911-A6E8-AE358C352CC6}" type="datetimeFigureOut">
              <a:rPr lang="en-GB"/>
              <a:t>07/06/2024</a:t>
            </a:fld>
            <a:endParaRPr lang="en-GB"/>
          </a:p>
        </p:txBody>
      </p:sp>
      <p:sp>
        <p:nvSpPr>
          <p:cNvPr id="3" name="Segnaposto piè di pagina 2"/>
          <p:cNvSpPr>
            <a:spLocks noGrp="1"/>
          </p:cNvSpPr>
          <p:nvPr>
            <p:ph type="ftr" sz="quarter" idx="11"/>
          </p:nvPr>
        </p:nvSpPr>
        <p:spPr bwMode="auto"/>
        <p:txBody>
          <a:bodyPr/>
          <a:lstStyle/>
          <a:p>
            <a:pPr>
              <a:defRPr/>
            </a:pPr>
            <a:endParaRPr lang="en-GB"/>
          </a:p>
        </p:txBody>
      </p:sp>
      <p:sp>
        <p:nvSpPr>
          <p:cNvPr id="4" name="Segnaposto numero diapositiva 3"/>
          <p:cNvSpPr>
            <a:spLocks noGrp="1"/>
          </p:cNvSpPr>
          <p:nvPr>
            <p:ph type="sldNum" sz="quarter" idx="12"/>
          </p:nvPr>
        </p:nvSpPr>
        <p:spPr bwMode="auto"/>
        <p:txBody>
          <a:bodyPr/>
          <a:lstStyle/>
          <a:p>
            <a:pPr>
              <a:defRPr/>
            </a:pPr>
            <a:fld id="{FD161C48-1C3C-4657-B178-F26E479BAF00}" type="slidenum">
              <a:rPr lang="en-GB"/>
              <a:t>‹N›</a:t>
            </a:fld>
            <a:endParaRPr lang="en-GB"/>
          </a:p>
        </p:txBody>
      </p:sp>
    </p:spTree>
    <p:extLst>
      <p:ext uri="{BB962C8B-B14F-4D97-AF65-F5344CB8AC3E}">
        <p14:creationId xmlns:p14="http://schemas.microsoft.com/office/powerpoint/2010/main" val="341829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jpe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magine 2" descr="PPT-sfondo ok.jpg">
            <a:extLst>
              <a:ext uri="{FF2B5EF4-FFF2-40B4-BE49-F238E27FC236}">
                <a16:creationId xmlns:a16="http://schemas.microsoft.com/office/drawing/2014/main" id="{FEC1A57B-4D44-48B4-91CD-1BCA5D2DD9B1}"/>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0" y="38100"/>
            <a:ext cx="10080625"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1" descr="PPT_EST logo.png">
            <a:extLst>
              <a:ext uri="{FF2B5EF4-FFF2-40B4-BE49-F238E27FC236}">
                <a16:creationId xmlns:a16="http://schemas.microsoft.com/office/drawing/2014/main" id="{A4EAA0A3-819C-4266-8590-788F467C6343}"/>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298450" y="223838"/>
            <a:ext cx="2162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a:extLst>
              <a:ext uri="{FF2B5EF4-FFF2-40B4-BE49-F238E27FC236}">
                <a16:creationId xmlns:a16="http://schemas.microsoft.com/office/drawing/2014/main" id="{01C64BDC-27F0-438C-9A52-A620F46D7172}"/>
              </a:ext>
            </a:extLst>
          </p:cNvPr>
          <p:cNvSpPr txBox="1">
            <a:spLocks noChangeArrowheads="1"/>
          </p:cNvSpPr>
          <p:nvPr/>
        </p:nvSpPr>
        <p:spPr bwMode="auto">
          <a:xfrm>
            <a:off x="5832400" y="6981825"/>
            <a:ext cx="3165550" cy="314325"/>
          </a:xfrm>
          <a:prstGeom prst="rect">
            <a:avLst/>
          </a:prstGeom>
          <a:noFill/>
          <a:ln>
            <a:noFill/>
          </a:ln>
          <a:effectLst>
            <a:outerShdw blurRad="50800" dist="50800" dir="5400000" algn="ctr" rotWithShape="0">
              <a:srgbClr val="80808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marL="0" marR="0" lvl="0" indent="0" algn="r" defTabSz="447675" rtl="0" eaLnBrk="1" fontAlgn="base" latinLnBrk="0" hangingPunct="0">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1100" dirty="0">
                <a:solidFill>
                  <a:schemeClr val="tx1"/>
                </a:solidFill>
              </a:rPr>
              <a:t>R. De Monte, G. </a:t>
            </a:r>
            <a:r>
              <a:rPr lang="it-IT" altLang="it-IT" sz="1100" dirty="0" err="1">
                <a:solidFill>
                  <a:schemeClr val="tx1"/>
                </a:solidFill>
              </a:rPr>
              <a:t>Brajnik</a:t>
            </a:r>
            <a:r>
              <a:rPr lang="it-IT" altLang="it-IT" sz="1100" dirty="0">
                <a:solidFill>
                  <a:schemeClr val="tx1"/>
                </a:solidFill>
              </a:rPr>
              <a:t>, G. Gaio </a:t>
            </a:r>
            <a:r>
              <a:rPr lang="en-GB" altLang="it-IT" sz="1100" dirty="0">
                <a:solidFill>
                  <a:srgbClr val="000000"/>
                </a:solidFill>
              </a:rPr>
              <a:t>10/06/2024</a:t>
            </a:r>
            <a:endParaRPr lang="it-IT" altLang="it-IT" sz="1100" dirty="0">
              <a:solidFill>
                <a:srgbClr val="000000"/>
              </a:solidFill>
            </a:endParaRPr>
          </a:p>
        </p:txBody>
      </p:sp>
      <p:sp>
        <p:nvSpPr>
          <p:cNvPr id="1030" name="Rectangle 6">
            <a:extLst>
              <a:ext uri="{FF2B5EF4-FFF2-40B4-BE49-F238E27FC236}">
                <a16:creationId xmlns:a16="http://schemas.microsoft.com/office/drawing/2014/main" id="{3425E6A8-136D-4B77-A1EA-5EB030A278FE}"/>
              </a:ext>
            </a:extLst>
          </p:cNvPr>
          <p:cNvSpPr>
            <a:spLocks noGrp="1" noChangeArrowheads="1"/>
          </p:cNvSpPr>
          <p:nvPr>
            <p:ph type="sldNum"/>
          </p:nvPr>
        </p:nvSpPr>
        <p:spPr bwMode="auto">
          <a:xfrm>
            <a:off x="9720263" y="7038975"/>
            <a:ext cx="212725" cy="2301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1200" baseline="0">
                <a:solidFill>
                  <a:srgbClr val="000000"/>
                </a:solidFill>
              </a:defRPr>
            </a:lvl1pPr>
          </a:lstStyle>
          <a:p>
            <a:pPr>
              <a:defRPr/>
            </a:pPr>
            <a:fld id="{4DB2B045-F477-458B-BF7D-1C42008657F0}" type="slidenum">
              <a:rPr lang="it-IT" altLang="it-IT"/>
              <a:pPr>
                <a:defRPr/>
              </a:pPr>
              <a:t>‹N›</a:t>
            </a:fld>
            <a:endParaRPr lang="it-IT" altLang="it-IT" dirty="0"/>
          </a:p>
        </p:txBody>
      </p:sp>
      <p:sp>
        <p:nvSpPr>
          <p:cNvPr id="7" name="Text Box 7">
            <a:extLst>
              <a:ext uri="{FF2B5EF4-FFF2-40B4-BE49-F238E27FC236}">
                <a16:creationId xmlns:a16="http://schemas.microsoft.com/office/drawing/2014/main" id="{AC3A2D2F-11AF-4D14-97FF-69376AF8696C}"/>
              </a:ext>
            </a:extLst>
          </p:cNvPr>
          <p:cNvSpPr txBox="1">
            <a:spLocks noChangeArrowheads="1"/>
          </p:cNvSpPr>
          <p:nvPr/>
        </p:nvSpPr>
        <p:spPr bwMode="auto">
          <a:xfrm>
            <a:off x="1081088" y="6973888"/>
            <a:ext cx="4895850" cy="357187"/>
          </a:xfrm>
          <a:prstGeom prst="rect">
            <a:avLst/>
          </a:prstGeom>
          <a:noFill/>
          <a:ln>
            <a:noFill/>
          </a:ln>
          <a:effectLst>
            <a:outerShdw blurRad="50800" dist="50800" dir="5400000" algn="ctr" rotWithShape="0">
              <a:srgbClr val="80808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9pPr>
          </a:lstStyle>
          <a:p>
            <a:pPr eaLnBrk="1">
              <a:lnSpc>
                <a:spcPct val="93000"/>
              </a:lnSpc>
              <a:buSzPct val="100000"/>
              <a:defRPr/>
            </a:pPr>
            <a:r>
              <a:rPr lang="en-US" altLang="en-US" sz="1100" dirty="0">
                <a:solidFill>
                  <a:srgbClr val="000000"/>
                </a:solidFill>
              </a:rPr>
              <a:t>DEELS 2024 - Synchrotron SOLEIL  </a:t>
            </a:r>
            <a:endParaRPr lang="it-IT" altLang="en-US" sz="1100" dirty="0">
              <a:solidFill>
                <a:srgbClr val="000000"/>
              </a:solidFill>
            </a:endParaRPr>
          </a:p>
        </p:txBody>
      </p:sp>
      <p:pic>
        <p:nvPicPr>
          <p:cNvPr id="2" name="Picture 3">
            <a:extLst>
              <a:ext uri="{FF2B5EF4-FFF2-40B4-BE49-F238E27FC236}">
                <a16:creationId xmlns:a16="http://schemas.microsoft.com/office/drawing/2014/main" id="{5C3F4A60-CC55-47DF-9B7B-C1928B550FA8}"/>
              </a:ext>
            </a:extLst>
          </p:cNvPr>
          <p:cNvPicPr>
            <a:picLocks noChangeAspect="1" noChangeArrowheads="1"/>
          </p:cNvPicPr>
          <p:nvPr userDrawn="1"/>
        </p:nvPicPr>
        <p:blipFill>
          <a:blip r:embed="rId13" cstate="hqprint">
            <a:extLst>
              <a:ext uri="{28A0092B-C50C-407E-A947-70E740481C1C}">
                <a14:useLocalDpi xmlns:a14="http://schemas.microsoft.com/office/drawing/2010/main"/>
              </a:ext>
            </a:extLst>
          </a:blip>
          <a:srcRect/>
          <a:stretch>
            <a:fillRect/>
          </a:stretch>
        </p:blipFill>
        <p:spPr bwMode="auto">
          <a:xfrm>
            <a:off x="422275" y="6824663"/>
            <a:ext cx="5064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302" r:id="rId9"/>
  </p:sldLayoutIdLst>
  <p:transition spd="med">
    <p:fade/>
  </p:transition>
  <p:hf hdr="0" ftr="0" dt="0"/>
  <p:txStyles>
    <p:titleStyle>
      <a:lvl1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S PGothic" pitchFamily="34" charset="-128"/>
          <a:cs typeface="MS PGothic" charset="0"/>
        </a:defRPr>
      </a:lvl1pPr>
      <a:lvl2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2pPr>
      <a:lvl3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3pPr>
      <a:lvl4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4pPr>
      <a:lvl5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1313" indent="-341313" algn="l" defTabSz="447675"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000000"/>
          </a:solidFill>
          <a:latin typeface="+mn-lt"/>
          <a:ea typeface="MS PGothic" pitchFamily="34" charset="-128"/>
          <a:cs typeface="MS PGothic" charset="0"/>
        </a:defRPr>
      </a:lvl1pPr>
      <a:lvl2pPr marL="741363" indent="-284163" algn="l" defTabSz="447675"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000000"/>
          </a:solidFill>
          <a:latin typeface="+mn-lt"/>
          <a:ea typeface="MS PGothic" pitchFamily="34" charset="-128"/>
          <a:cs typeface="MS PGothic" charset="0"/>
        </a:defRPr>
      </a:lvl2pPr>
      <a:lvl3pPr marL="1141413" indent="-227013" algn="l" defTabSz="447675"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000000"/>
          </a:solidFill>
          <a:latin typeface="+mn-lt"/>
          <a:ea typeface="MS PGothic" pitchFamily="34" charset="-128"/>
          <a:cs typeface="MS PGothic" charset="0"/>
        </a:defRPr>
      </a:lvl3pPr>
      <a:lvl4pPr marL="1598613" indent="-227013" algn="l" defTabSz="447675"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a:solidFill>
            <a:srgbClr val="000000"/>
          </a:solidFill>
          <a:latin typeface="+mn-lt"/>
          <a:ea typeface="MS PGothic" pitchFamily="34" charset="-128"/>
          <a:cs typeface="MS PGothic" charset="0"/>
        </a:defRPr>
      </a:lvl4pPr>
      <a:lvl5pPr marL="2055813" indent="-227013" algn="l" defTabSz="447675"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5" algn="l" defTabSz="457152" rtl="0" eaLnBrk="1" latinLnBrk="0" hangingPunct="1">
        <a:defRPr sz="1800" kern="1200">
          <a:solidFill>
            <a:schemeClr val="tx1"/>
          </a:solidFill>
          <a:latin typeface="+mn-lt"/>
          <a:ea typeface="+mn-ea"/>
          <a:cs typeface="+mn-cs"/>
        </a:defRPr>
      </a:lvl3pPr>
      <a:lvl4pPr marL="1371457" algn="l" defTabSz="457152" rtl="0" eaLnBrk="1" latinLnBrk="0" hangingPunct="1">
        <a:defRPr sz="1800" kern="1200">
          <a:solidFill>
            <a:schemeClr val="tx1"/>
          </a:solidFill>
          <a:latin typeface="+mn-lt"/>
          <a:ea typeface="+mn-ea"/>
          <a:cs typeface="+mn-cs"/>
        </a:defRPr>
      </a:lvl4pPr>
      <a:lvl5pPr marL="1828610" algn="l" defTabSz="457152" rtl="0" eaLnBrk="1" latinLnBrk="0" hangingPunct="1">
        <a:defRPr sz="1800" kern="1200">
          <a:solidFill>
            <a:schemeClr val="tx1"/>
          </a:solidFill>
          <a:latin typeface="+mn-lt"/>
          <a:ea typeface="+mn-ea"/>
          <a:cs typeface="+mn-cs"/>
        </a:defRPr>
      </a:lvl5pPr>
      <a:lvl6pPr marL="2285763" algn="l" defTabSz="457152" rtl="0" eaLnBrk="1" latinLnBrk="0" hangingPunct="1">
        <a:defRPr sz="1800" kern="1200">
          <a:solidFill>
            <a:schemeClr val="tx1"/>
          </a:solidFill>
          <a:latin typeface="+mn-lt"/>
          <a:ea typeface="+mn-ea"/>
          <a:cs typeface="+mn-cs"/>
        </a:defRPr>
      </a:lvl6pPr>
      <a:lvl7pPr marL="2742916" algn="l" defTabSz="457152" rtl="0" eaLnBrk="1" latinLnBrk="0" hangingPunct="1">
        <a:defRPr sz="1800" kern="1200">
          <a:solidFill>
            <a:schemeClr val="tx1"/>
          </a:solidFill>
          <a:latin typeface="+mn-lt"/>
          <a:ea typeface="+mn-ea"/>
          <a:cs typeface="+mn-cs"/>
        </a:defRPr>
      </a:lvl7pPr>
      <a:lvl8pPr marL="3200068" algn="l" defTabSz="457152" rtl="0" eaLnBrk="1" latinLnBrk="0" hangingPunct="1">
        <a:defRPr sz="1800" kern="1200">
          <a:solidFill>
            <a:schemeClr val="tx1"/>
          </a:solidFill>
          <a:latin typeface="+mn-lt"/>
          <a:ea typeface="+mn-ea"/>
          <a:cs typeface="+mn-cs"/>
        </a:defRPr>
      </a:lvl8pPr>
      <a:lvl9pPr marL="3657221" algn="l" defTabSz="4571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pic>
        <p:nvPicPr>
          <p:cNvPr id="4" name="Immagine 2" descr="PPT-sfondo ok.jpg"/>
          <p:cNvPicPr>
            <a:picLocks noChangeAspect="1"/>
          </p:cNvPicPr>
          <p:nvPr/>
        </p:nvPicPr>
        <p:blipFill>
          <a:blip r:embed="rId10"/>
          <a:stretch/>
        </p:blipFill>
        <p:spPr bwMode="auto">
          <a:xfrm>
            <a:off x="0" y="38100"/>
            <a:ext cx="10080625" cy="7558088"/>
          </a:xfrm>
          <a:prstGeom prst="rect">
            <a:avLst/>
          </a:prstGeom>
          <a:noFill/>
          <a:ln>
            <a:noFill/>
          </a:ln>
        </p:spPr>
      </p:pic>
      <p:pic>
        <p:nvPicPr>
          <p:cNvPr id="5" name="Immagine 1" descr="PPT_EST logo.png"/>
          <p:cNvPicPr>
            <a:picLocks noChangeAspect="1"/>
          </p:cNvPicPr>
          <p:nvPr/>
        </p:nvPicPr>
        <p:blipFill>
          <a:blip r:embed="rId11"/>
          <a:stretch/>
        </p:blipFill>
        <p:spPr bwMode="auto">
          <a:xfrm>
            <a:off x="298450" y="223838"/>
            <a:ext cx="2162175" cy="1077912"/>
          </a:xfrm>
          <a:prstGeom prst="rect">
            <a:avLst/>
          </a:prstGeom>
          <a:noFill/>
          <a:ln>
            <a:noFill/>
          </a:ln>
        </p:spPr>
      </p:pic>
      <p:sp>
        <p:nvSpPr>
          <p:cNvPr id="6" name="Text Box 7"/>
          <p:cNvSpPr>
            <a:spLocks/>
          </p:cNvSpPr>
          <p:nvPr/>
        </p:nvSpPr>
        <p:spPr bwMode="auto">
          <a:xfrm>
            <a:off x="5684838" y="6981825"/>
            <a:ext cx="3313112" cy="314325"/>
          </a:xfrm>
          <a:prstGeom prst="rect">
            <a:avLst/>
          </a:prstGeom>
          <a:noFill/>
          <a:ln>
            <a:noFill/>
          </a:ln>
          <a:effectLst>
            <a:outerShdw blurRad="50800" dist="50800" dir="5400000" algn="ctr" rotWithShape="0">
              <a:srgbClr val="808080">
                <a:alpha val="0"/>
              </a:srgbClr>
            </a:outerShdw>
          </a:effectLst>
        </p:spPr>
        <p:txBody>
          <a:bodyPr wrap="none" lIns="89991" tIns="56514" rIns="89991" bIns="44996"/>
          <a:lstStyle>
            <a:lvl1pPr>
              <a:defRPr sz="2400">
                <a:solidFill>
                  <a:schemeClr val="bg1"/>
                </a:solidFill>
                <a:latin typeface="Arial"/>
                <a:ea typeface="MS PGothic"/>
              </a:defRPr>
            </a:lvl1pPr>
            <a:lvl2pPr marL="742950" indent="-285750">
              <a:defRPr sz="2400">
                <a:solidFill>
                  <a:schemeClr val="bg1"/>
                </a:solidFill>
                <a:latin typeface="Arial"/>
                <a:ea typeface="MS PGothic"/>
              </a:defRPr>
            </a:lvl2pPr>
            <a:lvl3pPr marL="1143000" indent="-228600">
              <a:defRPr sz="2400">
                <a:solidFill>
                  <a:schemeClr val="bg1"/>
                </a:solidFill>
                <a:latin typeface="Arial"/>
                <a:ea typeface="MS PGothic"/>
              </a:defRPr>
            </a:lvl3pPr>
            <a:lvl4pPr marL="1600200" indent="-228600">
              <a:defRPr sz="2400">
                <a:solidFill>
                  <a:schemeClr val="bg1"/>
                </a:solidFill>
                <a:latin typeface="Arial"/>
                <a:ea typeface="MS PGothic"/>
              </a:defRPr>
            </a:lvl4pPr>
            <a:lvl5pPr marL="2057400" indent="-228600">
              <a:defRPr sz="2400">
                <a:solidFill>
                  <a:schemeClr val="bg1"/>
                </a:solidFill>
                <a:latin typeface="Arial"/>
                <a:ea typeface="MS PGothic"/>
              </a:defRPr>
            </a:lvl5pPr>
            <a:lvl6pPr marL="25146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6pPr>
            <a:lvl7pPr marL="29718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7pPr>
            <a:lvl8pPr marL="34290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8pPr>
            <a:lvl9pPr marL="38862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9pPr>
          </a:lstStyle>
          <a:p>
            <a:pPr algn="r">
              <a:lnSpc>
                <a:spcPct val="93000"/>
              </a:lnSpc>
              <a:buSzPct val="100000"/>
              <a:defRPr/>
            </a:pPr>
            <a:endParaRPr dirty="0"/>
          </a:p>
        </p:txBody>
      </p:sp>
      <p:sp>
        <p:nvSpPr>
          <p:cNvPr id="7" name="Slide Number Placeholder 6"/>
          <p:cNvSpPr>
            <a:spLocks noGrp="1" noChangeArrowheads="1"/>
          </p:cNvSpPr>
          <p:nvPr>
            <p:ph type="sldNum"/>
          </p:nvPr>
        </p:nvSpPr>
        <p:spPr bwMode="auto">
          <a:xfrm>
            <a:off x="9720263" y="7038975"/>
            <a:ext cx="212725" cy="230188"/>
          </a:xfrm>
          <a:prstGeom prst="rect">
            <a:avLst/>
          </a:prstGeom>
          <a:noFill/>
          <a:ln>
            <a:noFill/>
          </a:ln>
        </p:spPr>
        <p:txBody>
          <a:bodyPr vert="horz" wrap="square" lIns="0" tIns="0" rIns="0" bIns="0" numCol="1" anchor="t" anchorCtr="0" compatLnSpc="1">
            <a:prstTxWarp prst="textNoShape">
              <a:avLst/>
            </a:prstTxWarp>
          </a:bodyPr>
          <a:lstStyle>
            <a:lvl1pPr>
              <a:lnSpc>
                <a:spcPct val="93000"/>
              </a:lnSpc>
              <a:buClrTx/>
              <a:buSzPct val="100000"/>
              <a:buFontTx/>
              <a:buNone/>
              <a:defRPr sz="1200">
                <a:solidFill>
                  <a:srgbClr val="000000"/>
                </a:solidFill>
              </a:defRPr>
            </a:lvl1pPr>
          </a:lstStyle>
          <a:p>
            <a:pPr>
              <a:defRPr/>
            </a:pPr>
            <a:fld id="{FBBEB38A-3279-41FB-A41D-5ECB18A7E4DD}" type="slidenum">
              <a:rPr lang="it-IT"/>
              <a:t>‹N›</a:t>
            </a:fld>
            <a:endParaRPr lang="it-IT"/>
          </a:p>
        </p:txBody>
      </p:sp>
      <p:sp>
        <p:nvSpPr>
          <p:cNvPr id="8" name="Text Box 7"/>
          <p:cNvSpPr>
            <a:spLocks/>
          </p:cNvSpPr>
          <p:nvPr/>
        </p:nvSpPr>
        <p:spPr bwMode="auto">
          <a:xfrm>
            <a:off x="1081088" y="6973888"/>
            <a:ext cx="4895850" cy="357187"/>
          </a:xfrm>
          <a:prstGeom prst="rect">
            <a:avLst/>
          </a:prstGeom>
          <a:noFill/>
          <a:ln>
            <a:noFill/>
          </a:ln>
          <a:effectLst>
            <a:outerShdw blurRad="50800" dist="50800" dir="5400000" algn="ctr" rotWithShape="0">
              <a:srgbClr val="808080">
                <a:alpha val="0"/>
              </a:srgbClr>
            </a:outerShdw>
          </a:effectLst>
        </p:spPr>
        <p:txBody>
          <a:bodyPr wrap="none" lIns="89991" tIns="56514" rIns="89991" bIns="44996"/>
          <a:lstStyle>
            <a:lvl1pPr>
              <a:defRPr sz="2400">
                <a:solidFill>
                  <a:schemeClr val="bg1"/>
                </a:solidFill>
                <a:latin typeface="Arial"/>
                <a:ea typeface="MS PGothic"/>
              </a:defRPr>
            </a:lvl1pPr>
            <a:lvl2pPr marL="742950" indent="-285750">
              <a:defRPr sz="2400">
                <a:solidFill>
                  <a:schemeClr val="bg1"/>
                </a:solidFill>
                <a:latin typeface="Arial"/>
                <a:ea typeface="MS PGothic"/>
              </a:defRPr>
            </a:lvl2pPr>
            <a:lvl3pPr marL="1143000" indent="-228600">
              <a:defRPr sz="2400">
                <a:solidFill>
                  <a:schemeClr val="bg1"/>
                </a:solidFill>
                <a:latin typeface="Arial"/>
                <a:ea typeface="MS PGothic"/>
              </a:defRPr>
            </a:lvl3pPr>
            <a:lvl4pPr marL="1600200" indent="-228600">
              <a:defRPr sz="2400">
                <a:solidFill>
                  <a:schemeClr val="bg1"/>
                </a:solidFill>
                <a:latin typeface="Arial"/>
                <a:ea typeface="MS PGothic"/>
              </a:defRPr>
            </a:lvl4pPr>
            <a:lvl5pPr marL="2057400" indent="-228600">
              <a:defRPr sz="2400">
                <a:solidFill>
                  <a:schemeClr val="bg1"/>
                </a:solidFill>
                <a:latin typeface="Arial"/>
                <a:ea typeface="MS PGothic"/>
              </a:defRPr>
            </a:lvl5pPr>
            <a:lvl6pPr marL="25146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6pPr>
            <a:lvl7pPr marL="29718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7pPr>
            <a:lvl8pPr marL="34290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8pPr>
            <a:lvl9pPr marL="3886200" indent="-228600" defTabSz="447675">
              <a:lnSpc>
                <a:spcPct val="93000"/>
              </a:lnSpc>
              <a:spcBef>
                <a:spcPts val="0"/>
              </a:spcBef>
              <a:spcAft>
                <a:spcPts val="0"/>
              </a:spcAft>
              <a:buClr>
                <a:srgbClr val="000000"/>
              </a:buClr>
              <a:buSzPct val="100000"/>
              <a:buFont typeface="Times New Roman"/>
              <a:defRPr sz="2400">
                <a:solidFill>
                  <a:schemeClr val="bg1"/>
                </a:solidFill>
                <a:latin typeface="Arial"/>
                <a:ea typeface="MS PGothic"/>
              </a:defRPr>
            </a:lvl9pPr>
          </a:lstStyle>
          <a:p>
            <a:pPr>
              <a:lnSpc>
                <a:spcPct val="93000"/>
              </a:lnSpc>
              <a:buSzPct val="100000"/>
              <a:defRPr/>
            </a:pPr>
            <a:endParaRPr lang="en-GB" sz="1100" noProof="0" dirty="0">
              <a:solidFill>
                <a:srgbClr val="000000"/>
              </a:solidFill>
            </a:endParaRPr>
          </a:p>
        </p:txBody>
      </p:sp>
      <p:pic>
        <p:nvPicPr>
          <p:cNvPr id="9" name="Picture 3"/>
          <p:cNvPicPr>
            <a:picLocks noChangeAspect="1" noChangeArrowheads="1"/>
          </p:cNvPicPr>
          <p:nvPr userDrawn="1"/>
        </p:nvPicPr>
        <p:blipFill>
          <a:blip r:embed="rId12" cstate="hqprint">
            <a:extLst>
              <a:ext uri="{28A0092B-C50C-407E-A947-70E740481C1C}">
                <a14:useLocalDpi xmlns:a14="http://schemas.microsoft.com/office/drawing/2010/main"/>
              </a:ext>
            </a:extLst>
          </a:blip>
          <a:stretch/>
        </p:blipFill>
        <p:spPr bwMode="auto">
          <a:xfrm>
            <a:off x="422275" y="6824663"/>
            <a:ext cx="506413" cy="628650"/>
          </a:xfrm>
          <a:prstGeom prst="rect">
            <a:avLst/>
          </a:prstGeom>
          <a:noFill/>
          <a:ln>
            <a:noFill/>
          </a:ln>
        </p:spPr>
      </p:pic>
    </p:spTree>
    <p:extLst>
      <p:ext uri="{BB962C8B-B14F-4D97-AF65-F5344CB8AC3E}">
        <p14:creationId xmlns:p14="http://schemas.microsoft.com/office/powerpoint/2010/main" val="3853160745"/>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Lst>
  <p:hf hdr="0" ftr="0" dt="0"/>
  <p:txStyles>
    <p:titleStyle>
      <a:lvl1pPr algn="ctr" defTabSz="447675">
        <a:lnSpc>
          <a:spcPct val="93000"/>
        </a:lnSpc>
        <a:spcBef>
          <a:spcPts val="0"/>
        </a:spcBef>
        <a:spcAft>
          <a:spcPts val="0"/>
        </a:spcAft>
        <a:buClr>
          <a:srgbClr val="000000"/>
        </a:buClr>
        <a:buSzPct val="100000"/>
        <a:buFont typeface="Times New Roman"/>
        <a:defRPr sz="4400">
          <a:solidFill>
            <a:srgbClr val="000000"/>
          </a:solidFill>
          <a:latin typeface="+mj-lt"/>
          <a:ea typeface="MS PGothic"/>
          <a:cs typeface="MS PGothic"/>
        </a:defRPr>
      </a:lvl1pPr>
      <a:lvl2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2pPr>
      <a:lvl3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3pPr>
      <a:lvl4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4pPr>
      <a:lvl5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5pPr>
      <a:lvl6pPr marL="2514340"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6pPr>
      <a:lvl7pPr marL="2971492"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7pPr>
      <a:lvl8pPr marL="3428645"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8pPr>
      <a:lvl9pPr marL="3885797"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9pPr>
    </p:titleStyle>
    <p:bodyStyle>
      <a:lvl1pPr marL="341313" indent="-341313" algn="l" defTabSz="447675">
        <a:lnSpc>
          <a:spcPct val="93000"/>
        </a:lnSpc>
        <a:spcBef>
          <a:spcPts val="0"/>
        </a:spcBef>
        <a:spcAft>
          <a:spcPts val="1413"/>
        </a:spcAft>
        <a:buClr>
          <a:srgbClr val="000000"/>
        </a:buClr>
        <a:buSzPct val="100000"/>
        <a:buFont typeface="Times New Roman"/>
        <a:defRPr sz="3200">
          <a:solidFill>
            <a:srgbClr val="000000"/>
          </a:solidFill>
          <a:latin typeface="+mn-lt"/>
          <a:ea typeface="MS PGothic"/>
          <a:cs typeface="MS PGothic"/>
        </a:defRPr>
      </a:lvl1pPr>
      <a:lvl2pPr marL="741363" indent="-284163" algn="l" defTabSz="447675">
        <a:lnSpc>
          <a:spcPct val="93000"/>
        </a:lnSpc>
        <a:spcBef>
          <a:spcPts val="0"/>
        </a:spcBef>
        <a:spcAft>
          <a:spcPts val="1138"/>
        </a:spcAft>
        <a:buClr>
          <a:srgbClr val="000000"/>
        </a:buClr>
        <a:buSzPct val="100000"/>
        <a:buFont typeface="Times New Roman"/>
        <a:defRPr sz="2800">
          <a:solidFill>
            <a:srgbClr val="000000"/>
          </a:solidFill>
          <a:latin typeface="+mn-lt"/>
          <a:ea typeface="MS PGothic"/>
          <a:cs typeface="MS PGothic"/>
        </a:defRPr>
      </a:lvl2pPr>
      <a:lvl3pPr marL="1141413" indent="-227013" algn="l" defTabSz="447675">
        <a:lnSpc>
          <a:spcPct val="93000"/>
        </a:lnSpc>
        <a:spcBef>
          <a:spcPts val="0"/>
        </a:spcBef>
        <a:spcAft>
          <a:spcPts val="850"/>
        </a:spcAft>
        <a:buClr>
          <a:srgbClr val="000000"/>
        </a:buClr>
        <a:buSzPct val="100000"/>
        <a:buFont typeface="Times New Roman"/>
        <a:defRPr sz="2400">
          <a:solidFill>
            <a:srgbClr val="000000"/>
          </a:solidFill>
          <a:latin typeface="+mn-lt"/>
          <a:ea typeface="MS PGothic"/>
          <a:cs typeface="MS PGothic"/>
        </a:defRPr>
      </a:lvl3pPr>
      <a:lvl4pPr marL="1598613" indent="-227013" algn="l" defTabSz="447675">
        <a:lnSpc>
          <a:spcPct val="93000"/>
        </a:lnSpc>
        <a:spcBef>
          <a:spcPts val="0"/>
        </a:spcBef>
        <a:spcAft>
          <a:spcPts val="575"/>
        </a:spcAft>
        <a:buClr>
          <a:srgbClr val="000000"/>
        </a:buClr>
        <a:buSzPct val="100000"/>
        <a:buFont typeface="Times New Roman"/>
        <a:defRPr sz="2000">
          <a:solidFill>
            <a:srgbClr val="000000"/>
          </a:solidFill>
          <a:latin typeface="+mn-lt"/>
          <a:ea typeface="MS PGothic"/>
          <a:cs typeface="MS PGothic"/>
        </a:defRPr>
      </a:lvl4pPr>
      <a:lvl5pPr marL="2055813" indent="-227013" algn="l" defTabSz="447675">
        <a:lnSpc>
          <a:spcPct val="93000"/>
        </a:lnSpc>
        <a:spcBef>
          <a:spcPts val="0"/>
        </a:spcBef>
        <a:spcAft>
          <a:spcPts val="288"/>
        </a:spcAft>
        <a:buClr>
          <a:srgbClr val="000000"/>
        </a:buClr>
        <a:buSzPct val="100000"/>
        <a:buFont typeface="Times New Roman"/>
        <a:defRPr sz="2000">
          <a:solidFill>
            <a:srgbClr val="000000"/>
          </a:solidFill>
          <a:latin typeface="+mn-lt"/>
          <a:ea typeface="MS PGothic"/>
          <a:cs typeface="MS PGothic"/>
        </a:defRPr>
      </a:lvl5pPr>
      <a:lvl6pPr marL="2514340" indent="-228576" algn="l" defTabSz="449216">
        <a:lnSpc>
          <a:spcPct val="93000"/>
        </a:lnSpc>
        <a:spcBef>
          <a:spcPts val="0"/>
        </a:spcBef>
        <a:spcAft>
          <a:spcPts val="288"/>
        </a:spcAft>
        <a:buClr>
          <a:srgbClr val="000000"/>
        </a:buClr>
        <a:buSzPct val="100000"/>
        <a:buFont typeface="Times New Roman"/>
        <a:defRPr sz="2000">
          <a:solidFill>
            <a:srgbClr val="000000"/>
          </a:solidFill>
          <a:latin typeface="+mn-lt"/>
          <a:ea typeface="+mn-ea"/>
          <a:cs typeface="+mn-cs"/>
        </a:defRPr>
      </a:lvl6pPr>
      <a:lvl7pPr marL="2971492" indent="-228576" algn="l" defTabSz="449216">
        <a:lnSpc>
          <a:spcPct val="93000"/>
        </a:lnSpc>
        <a:spcBef>
          <a:spcPts val="0"/>
        </a:spcBef>
        <a:spcAft>
          <a:spcPts val="288"/>
        </a:spcAft>
        <a:buClr>
          <a:srgbClr val="000000"/>
        </a:buClr>
        <a:buSzPct val="100000"/>
        <a:buFont typeface="Times New Roman"/>
        <a:defRPr sz="2000">
          <a:solidFill>
            <a:srgbClr val="000000"/>
          </a:solidFill>
          <a:latin typeface="+mn-lt"/>
          <a:ea typeface="+mn-ea"/>
          <a:cs typeface="+mn-cs"/>
        </a:defRPr>
      </a:lvl7pPr>
      <a:lvl8pPr marL="3428645" indent="-228576" algn="l" defTabSz="449216">
        <a:lnSpc>
          <a:spcPct val="93000"/>
        </a:lnSpc>
        <a:spcBef>
          <a:spcPts val="0"/>
        </a:spcBef>
        <a:spcAft>
          <a:spcPts val="288"/>
        </a:spcAft>
        <a:buClr>
          <a:srgbClr val="000000"/>
        </a:buClr>
        <a:buSzPct val="100000"/>
        <a:buFont typeface="Times New Roman"/>
        <a:defRPr sz="2000">
          <a:solidFill>
            <a:srgbClr val="000000"/>
          </a:solidFill>
          <a:latin typeface="+mn-lt"/>
          <a:ea typeface="+mn-ea"/>
          <a:cs typeface="+mn-cs"/>
        </a:defRPr>
      </a:lvl8pPr>
      <a:lvl9pPr marL="3885797" indent="-228576" algn="l" defTabSz="449216">
        <a:lnSpc>
          <a:spcPct val="93000"/>
        </a:lnSpc>
        <a:spcBef>
          <a:spcPts val="0"/>
        </a:spcBef>
        <a:spcAft>
          <a:spcPts val="288"/>
        </a:spcAft>
        <a:buClr>
          <a:srgbClr val="000000"/>
        </a:buClr>
        <a:buSzPct val="100000"/>
        <a:buFont typeface="Times New Roman"/>
        <a:defRPr sz="2000">
          <a:solidFill>
            <a:srgbClr val="000000"/>
          </a:solidFill>
          <a:latin typeface="+mn-lt"/>
          <a:ea typeface="+mn-ea"/>
          <a:cs typeface="+mn-cs"/>
        </a:defRPr>
      </a:lvl9pPr>
    </p:bodyStyle>
    <p:otherStyle>
      <a:defPPr>
        <a:defRPr lang="en-US"/>
      </a:defPPr>
      <a:lvl1pPr marL="0" algn="l" defTabSz="457152">
        <a:defRPr sz="1800">
          <a:solidFill>
            <a:schemeClr val="tx1"/>
          </a:solidFill>
          <a:latin typeface="+mn-lt"/>
          <a:ea typeface="+mn-ea"/>
          <a:cs typeface="+mn-cs"/>
        </a:defRPr>
      </a:lvl1pPr>
      <a:lvl2pPr marL="457152" algn="l" defTabSz="457152">
        <a:defRPr sz="1800">
          <a:solidFill>
            <a:schemeClr val="tx1"/>
          </a:solidFill>
          <a:latin typeface="+mn-lt"/>
          <a:ea typeface="+mn-ea"/>
          <a:cs typeface="+mn-cs"/>
        </a:defRPr>
      </a:lvl2pPr>
      <a:lvl3pPr marL="914305" algn="l" defTabSz="457152">
        <a:defRPr sz="1800">
          <a:solidFill>
            <a:schemeClr val="tx1"/>
          </a:solidFill>
          <a:latin typeface="+mn-lt"/>
          <a:ea typeface="+mn-ea"/>
          <a:cs typeface="+mn-cs"/>
        </a:defRPr>
      </a:lvl3pPr>
      <a:lvl4pPr marL="1371457" algn="l" defTabSz="457152">
        <a:defRPr sz="1800">
          <a:solidFill>
            <a:schemeClr val="tx1"/>
          </a:solidFill>
          <a:latin typeface="+mn-lt"/>
          <a:ea typeface="+mn-ea"/>
          <a:cs typeface="+mn-cs"/>
        </a:defRPr>
      </a:lvl4pPr>
      <a:lvl5pPr marL="1828610" algn="l" defTabSz="457152">
        <a:defRPr sz="1800">
          <a:solidFill>
            <a:schemeClr val="tx1"/>
          </a:solidFill>
          <a:latin typeface="+mn-lt"/>
          <a:ea typeface="+mn-ea"/>
          <a:cs typeface="+mn-cs"/>
        </a:defRPr>
      </a:lvl5pPr>
      <a:lvl6pPr marL="2285763" algn="l" defTabSz="457152">
        <a:defRPr sz="1800">
          <a:solidFill>
            <a:schemeClr val="tx1"/>
          </a:solidFill>
          <a:latin typeface="+mn-lt"/>
          <a:ea typeface="+mn-ea"/>
          <a:cs typeface="+mn-cs"/>
        </a:defRPr>
      </a:lvl6pPr>
      <a:lvl7pPr marL="2742916" algn="l" defTabSz="457152">
        <a:defRPr sz="1800">
          <a:solidFill>
            <a:schemeClr val="tx1"/>
          </a:solidFill>
          <a:latin typeface="+mn-lt"/>
          <a:ea typeface="+mn-ea"/>
          <a:cs typeface="+mn-cs"/>
        </a:defRPr>
      </a:lvl7pPr>
      <a:lvl8pPr marL="3200067" algn="l" defTabSz="457152">
        <a:defRPr sz="1800">
          <a:solidFill>
            <a:schemeClr val="tx1"/>
          </a:solidFill>
          <a:latin typeface="+mn-lt"/>
          <a:ea typeface="+mn-ea"/>
          <a:cs typeface="+mn-cs"/>
        </a:defRPr>
      </a:lvl8pPr>
      <a:lvl9pPr marL="3657221" algn="l" defTabSz="457152">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A041DA-8D1D-434F-8668-931A3279DC9D}"/>
              </a:ext>
            </a:extLst>
          </p:cNvPr>
          <p:cNvSpPr>
            <a:spLocks noGrp="1"/>
          </p:cNvSpPr>
          <p:nvPr>
            <p:ph type="title"/>
          </p:nvPr>
        </p:nvSpPr>
        <p:spPr/>
        <p:txBody>
          <a:bodyPr/>
          <a:lstStyle/>
          <a:p>
            <a:r>
              <a:rPr lang="en-GB" dirty="0" err="1"/>
              <a:t>eBPM</a:t>
            </a:r>
            <a:r>
              <a:rPr lang="en-GB" dirty="0"/>
              <a:t> timing signal distribution model</a:t>
            </a:r>
          </a:p>
        </p:txBody>
      </p:sp>
      <p:sp>
        <p:nvSpPr>
          <p:cNvPr id="3" name="Segnaposto numero diapositiva 2">
            <a:extLst>
              <a:ext uri="{FF2B5EF4-FFF2-40B4-BE49-F238E27FC236}">
                <a16:creationId xmlns:a16="http://schemas.microsoft.com/office/drawing/2014/main" id="{3406DCC9-D2DC-43DA-8A50-0743A0EE3C3D}"/>
              </a:ext>
            </a:extLst>
          </p:cNvPr>
          <p:cNvSpPr>
            <a:spLocks noGrp="1"/>
          </p:cNvSpPr>
          <p:nvPr>
            <p:ph type="sldNum" idx="10"/>
          </p:nvPr>
        </p:nvSpPr>
        <p:spPr/>
        <p:txBody>
          <a:bodyPr/>
          <a:lstStyle/>
          <a:p>
            <a:pPr>
              <a:defRPr/>
            </a:pPr>
            <a:fld id="{4CBB41BC-A7B7-40D3-857C-5D93CB164AE5}" type="slidenum">
              <a:rPr lang="it-IT" altLang="it-IT" smtClean="0"/>
              <a:pPr>
                <a:defRPr/>
              </a:pPr>
              <a:t>10</a:t>
            </a:fld>
            <a:endParaRPr lang="it-IT" altLang="it-IT"/>
          </a:p>
        </p:txBody>
      </p:sp>
      <p:pic>
        <p:nvPicPr>
          <p:cNvPr id="27" name="Immagine 26">
            <a:extLst>
              <a:ext uri="{FF2B5EF4-FFF2-40B4-BE49-F238E27FC236}">
                <a16:creationId xmlns:a16="http://schemas.microsoft.com/office/drawing/2014/main" id="{FC447B7F-414D-4CB8-92DE-B32AB49DB51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13811" y="1672814"/>
            <a:ext cx="4717845" cy="2107023"/>
          </a:xfrm>
          <a:prstGeom prst="rect">
            <a:avLst/>
          </a:prstGeom>
        </p:spPr>
      </p:pic>
      <p:pic>
        <p:nvPicPr>
          <p:cNvPr id="28" name="Immagine 27">
            <a:extLst>
              <a:ext uri="{FF2B5EF4-FFF2-40B4-BE49-F238E27FC236}">
                <a16:creationId xmlns:a16="http://schemas.microsoft.com/office/drawing/2014/main" id="{D6CB9916-2B16-4F07-90F9-700664A7C4AC}"/>
              </a:ext>
            </a:extLst>
          </p:cNvPr>
          <p:cNvPicPr>
            <a:picLocks noChangeAspect="1"/>
          </p:cNvPicPr>
          <p:nvPr/>
        </p:nvPicPr>
        <p:blipFill>
          <a:blip r:embed="rId3"/>
          <a:stretch>
            <a:fillRect/>
          </a:stretch>
        </p:blipFill>
        <p:spPr>
          <a:xfrm>
            <a:off x="4167355" y="3275781"/>
            <a:ext cx="5481469" cy="3154828"/>
          </a:xfrm>
          <a:prstGeom prst="rect">
            <a:avLst/>
          </a:prstGeom>
        </p:spPr>
      </p:pic>
      <p:sp>
        <p:nvSpPr>
          <p:cNvPr id="29" name="Rettangolo 28">
            <a:extLst>
              <a:ext uri="{FF2B5EF4-FFF2-40B4-BE49-F238E27FC236}">
                <a16:creationId xmlns:a16="http://schemas.microsoft.com/office/drawing/2014/main" id="{F1085E71-BEBC-4C16-86E2-2F8739E32A28}"/>
              </a:ext>
            </a:extLst>
          </p:cNvPr>
          <p:cNvSpPr/>
          <p:nvPr/>
        </p:nvSpPr>
        <p:spPr>
          <a:xfrm>
            <a:off x="5688384" y="2444784"/>
            <a:ext cx="3671490" cy="830997"/>
          </a:xfrm>
          <a:prstGeom prst="rect">
            <a:avLst/>
          </a:prstGeom>
        </p:spPr>
        <p:txBody>
          <a:bodyPr wrap="square">
            <a:spAutoFit/>
          </a:bodyPr>
          <a:lstStyle/>
          <a:p>
            <a:pPr algn="ctr"/>
            <a:r>
              <a:rPr lang="en-US" b="1" dirty="0">
                <a:solidFill>
                  <a:schemeClr val="tx1"/>
                </a:solidFill>
              </a:rPr>
              <a:t>Signal distribution model inside the racks </a:t>
            </a:r>
            <a:endParaRPr lang="en-GB" b="1" dirty="0">
              <a:solidFill>
                <a:schemeClr val="tx1"/>
              </a:solidFill>
            </a:endParaRPr>
          </a:p>
        </p:txBody>
      </p:sp>
      <p:sp>
        <p:nvSpPr>
          <p:cNvPr id="30" name="CasellaDiTesto 29">
            <a:extLst>
              <a:ext uri="{FF2B5EF4-FFF2-40B4-BE49-F238E27FC236}">
                <a16:creationId xmlns:a16="http://schemas.microsoft.com/office/drawing/2014/main" id="{475778AC-9E1C-4BA9-90EE-A0370BBC1F1A}"/>
              </a:ext>
            </a:extLst>
          </p:cNvPr>
          <p:cNvSpPr txBox="1"/>
          <p:nvPr/>
        </p:nvSpPr>
        <p:spPr>
          <a:xfrm>
            <a:off x="215776" y="4427909"/>
            <a:ext cx="3427220" cy="1477328"/>
          </a:xfrm>
          <a:prstGeom prst="rect">
            <a:avLst/>
          </a:prstGeom>
          <a:noFill/>
        </p:spPr>
        <p:txBody>
          <a:bodyPr wrap="none" rtlCol="0">
            <a:spAutoFit/>
          </a:bodyPr>
          <a:lstStyle/>
          <a:p>
            <a:r>
              <a:rPr lang="en-GB" sz="1800" b="1" dirty="0">
                <a:solidFill>
                  <a:schemeClr val="tx1"/>
                </a:solidFill>
              </a:rPr>
              <a:t>MC</a:t>
            </a:r>
            <a:r>
              <a:rPr lang="en-GB" sz="1800" dirty="0">
                <a:solidFill>
                  <a:schemeClr val="tx1"/>
                </a:solidFill>
              </a:rPr>
              <a:t> = Master Clock ( </a:t>
            </a:r>
            <a:r>
              <a:rPr lang="en-GB" sz="1800" dirty="0" err="1">
                <a:solidFill>
                  <a:schemeClr val="tx1"/>
                </a:solidFill>
              </a:rPr>
              <a:t>TbT</a:t>
            </a:r>
            <a:r>
              <a:rPr lang="en-GB" sz="1800" dirty="0">
                <a:solidFill>
                  <a:schemeClr val="tx1"/>
                </a:solidFill>
              </a:rPr>
              <a:t> clock)</a:t>
            </a:r>
          </a:p>
          <a:p>
            <a:r>
              <a:rPr lang="en-GB" sz="1800" b="1" dirty="0">
                <a:solidFill>
                  <a:schemeClr val="tx1"/>
                </a:solidFill>
              </a:rPr>
              <a:t>INJ</a:t>
            </a:r>
            <a:r>
              <a:rPr lang="en-GB" sz="1800" dirty="0">
                <a:solidFill>
                  <a:schemeClr val="tx1"/>
                </a:solidFill>
              </a:rPr>
              <a:t> = Injection trigger</a:t>
            </a:r>
          </a:p>
          <a:p>
            <a:r>
              <a:rPr lang="en-GB" sz="1800" b="1" dirty="0">
                <a:solidFill>
                  <a:schemeClr val="tx1"/>
                </a:solidFill>
              </a:rPr>
              <a:t>SYNC</a:t>
            </a:r>
            <a:r>
              <a:rPr lang="en-GB" sz="1800" dirty="0">
                <a:solidFill>
                  <a:schemeClr val="tx1"/>
                </a:solidFill>
              </a:rPr>
              <a:t> = Turn number sync</a:t>
            </a:r>
          </a:p>
          <a:p>
            <a:r>
              <a:rPr lang="en-GB" sz="1800" b="1" dirty="0">
                <a:solidFill>
                  <a:schemeClr val="tx1"/>
                </a:solidFill>
              </a:rPr>
              <a:t>PM</a:t>
            </a:r>
            <a:r>
              <a:rPr lang="en-GB" sz="1800" dirty="0">
                <a:solidFill>
                  <a:schemeClr val="tx1"/>
                </a:solidFill>
              </a:rPr>
              <a:t> = Post Mortem trigger</a:t>
            </a:r>
          </a:p>
          <a:p>
            <a:r>
              <a:rPr lang="en-GB" sz="1800" b="1" dirty="0">
                <a:solidFill>
                  <a:schemeClr val="tx1"/>
                </a:solidFill>
              </a:rPr>
              <a:t>GATE</a:t>
            </a:r>
            <a:r>
              <a:rPr lang="en-GB" sz="1800" dirty="0">
                <a:solidFill>
                  <a:schemeClr val="tx1"/>
                </a:solidFill>
              </a:rPr>
              <a:t> = for gated acquisitions</a:t>
            </a:r>
          </a:p>
        </p:txBody>
      </p:sp>
    </p:spTree>
    <p:extLst>
      <p:ext uri="{BB962C8B-B14F-4D97-AF65-F5344CB8AC3E}">
        <p14:creationId xmlns:p14="http://schemas.microsoft.com/office/powerpoint/2010/main" val="117021304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C93D3A-5E17-4D3E-BA5B-467EC6835898}"/>
              </a:ext>
            </a:extLst>
          </p:cNvPr>
          <p:cNvSpPr>
            <a:spLocks noGrp="1"/>
          </p:cNvSpPr>
          <p:nvPr>
            <p:ph type="title"/>
          </p:nvPr>
        </p:nvSpPr>
        <p:spPr/>
        <p:txBody>
          <a:bodyPr/>
          <a:lstStyle/>
          <a:p>
            <a:r>
              <a:rPr lang="en-GB" dirty="0"/>
              <a:t>System integration</a:t>
            </a:r>
          </a:p>
        </p:txBody>
      </p:sp>
      <p:sp>
        <p:nvSpPr>
          <p:cNvPr id="3" name="Segnaposto numero diapositiva 2">
            <a:extLst>
              <a:ext uri="{FF2B5EF4-FFF2-40B4-BE49-F238E27FC236}">
                <a16:creationId xmlns:a16="http://schemas.microsoft.com/office/drawing/2014/main" id="{0EA8CDF2-1E89-4B8A-B57D-C7CFC592EA6C}"/>
              </a:ext>
            </a:extLst>
          </p:cNvPr>
          <p:cNvSpPr>
            <a:spLocks noGrp="1"/>
          </p:cNvSpPr>
          <p:nvPr>
            <p:ph type="sldNum" idx="10"/>
          </p:nvPr>
        </p:nvSpPr>
        <p:spPr/>
        <p:txBody>
          <a:bodyPr/>
          <a:lstStyle/>
          <a:p>
            <a:pPr>
              <a:defRPr/>
            </a:pPr>
            <a:fld id="{4CBB41BC-A7B7-40D3-857C-5D93CB164AE5}" type="slidenum">
              <a:rPr lang="it-IT" altLang="it-IT" smtClean="0"/>
              <a:pPr>
                <a:defRPr/>
              </a:pPr>
              <a:t>11</a:t>
            </a:fld>
            <a:endParaRPr lang="it-IT" altLang="it-IT"/>
          </a:p>
        </p:txBody>
      </p:sp>
      <p:sp>
        <p:nvSpPr>
          <p:cNvPr id="4" name="CasellaDiTesto 3">
            <a:extLst>
              <a:ext uri="{FF2B5EF4-FFF2-40B4-BE49-F238E27FC236}">
                <a16:creationId xmlns:a16="http://schemas.microsoft.com/office/drawing/2014/main" id="{4E3AE49D-3FD1-4C66-9110-FCCEC7402040}"/>
              </a:ext>
            </a:extLst>
          </p:cNvPr>
          <p:cNvSpPr txBox="1"/>
          <p:nvPr/>
        </p:nvSpPr>
        <p:spPr>
          <a:xfrm>
            <a:off x="719832" y="1115542"/>
            <a:ext cx="8640960" cy="5355312"/>
          </a:xfrm>
          <a:prstGeom prst="rect">
            <a:avLst/>
          </a:prstGeom>
          <a:noFill/>
        </p:spPr>
        <p:txBody>
          <a:bodyPr wrap="square" rtlCol="0">
            <a:spAutoFit/>
          </a:bodyPr>
          <a:lstStyle/>
          <a:p>
            <a:pPr algn="just"/>
            <a:r>
              <a:rPr lang="en-US" sz="1800" dirty="0">
                <a:solidFill>
                  <a:schemeClr val="tx1"/>
                </a:solidFill>
              </a:rPr>
              <a:t>Integration into the </a:t>
            </a:r>
            <a:r>
              <a:rPr lang="en-US" sz="1800" dirty="0" err="1">
                <a:solidFill>
                  <a:schemeClr val="tx1"/>
                </a:solidFill>
              </a:rPr>
              <a:t>Elettra</a:t>
            </a:r>
            <a:r>
              <a:rPr lang="en-US" sz="1800" dirty="0">
                <a:solidFill>
                  <a:schemeClr val="tx1"/>
                </a:solidFill>
              </a:rPr>
              <a:t> Control System was made easier by the presence of the DPDK-based GOF2 (Global Orbit Feedback2) architecture.</a:t>
            </a:r>
          </a:p>
          <a:p>
            <a:pPr algn="just"/>
            <a:endParaRPr lang="en-US" sz="1800" dirty="0">
              <a:solidFill>
                <a:schemeClr val="tx1"/>
              </a:solidFill>
            </a:endParaRPr>
          </a:p>
          <a:p>
            <a:pPr algn="just"/>
            <a:r>
              <a:rPr lang="en-US" sz="1800" dirty="0">
                <a:solidFill>
                  <a:schemeClr val="tx1"/>
                </a:solidFill>
              </a:rPr>
              <a:t>In this way, the high-speed, low-latency data output from the FPGA using UDP packets is processed by the GOF2 unit, which then makes the data acquired in the various modes available to the entire control system.</a:t>
            </a:r>
          </a:p>
          <a:p>
            <a:pPr algn="just"/>
            <a:endParaRPr lang="en-US" sz="1800" dirty="0">
              <a:solidFill>
                <a:schemeClr val="tx1"/>
              </a:solidFill>
            </a:endParaRPr>
          </a:p>
          <a:p>
            <a:pPr algn="just"/>
            <a:r>
              <a:rPr lang="en-US" sz="1800" dirty="0">
                <a:solidFill>
                  <a:schemeClr val="tx1"/>
                </a:solidFill>
              </a:rPr>
              <a:t>All the Tango servers use the data acquired in real time by the GOF2 which collects the data from the DAQ10SX boxes at different and programmable rates. </a:t>
            </a:r>
          </a:p>
          <a:p>
            <a:pPr algn="just"/>
            <a:r>
              <a:rPr lang="en-US" sz="1800" dirty="0">
                <a:solidFill>
                  <a:schemeClr val="tx1"/>
                </a:solidFill>
              </a:rPr>
              <a:t>The rates that are currently implemented and in use are:</a:t>
            </a:r>
          </a:p>
          <a:p>
            <a:pPr marL="342900" indent="-342900" algn="just">
              <a:buFont typeface="Arial" panose="020B0604020202020204" pitchFamily="34" charset="0"/>
              <a:buChar char="•"/>
            </a:pPr>
            <a:endParaRPr lang="en-US" sz="1800" dirty="0">
              <a:solidFill>
                <a:schemeClr val="tx1"/>
              </a:solidFill>
            </a:endParaRPr>
          </a:p>
          <a:p>
            <a:pPr marL="342900" indent="-342900" algn="just">
              <a:buFont typeface="Arial" panose="020B0604020202020204" pitchFamily="34" charset="0"/>
              <a:buChar char="•"/>
            </a:pPr>
            <a:r>
              <a:rPr lang="en-US" sz="1800" dirty="0">
                <a:solidFill>
                  <a:schemeClr val="tx1"/>
                </a:solidFill>
              </a:rPr>
              <a:t>ADC RAW @150 MHz  </a:t>
            </a:r>
          </a:p>
          <a:p>
            <a:pPr marL="342900" indent="-342900" algn="just">
              <a:buFont typeface="Arial" panose="020B0604020202020204" pitchFamily="34" charset="0"/>
              <a:buChar char="•"/>
            </a:pPr>
            <a:r>
              <a:rPr lang="en-US" sz="1800" dirty="0">
                <a:solidFill>
                  <a:schemeClr val="tx1"/>
                </a:solidFill>
              </a:rPr>
              <a:t>Turn by Turn (1.1566 MHz)</a:t>
            </a:r>
          </a:p>
          <a:p>
            <a:pPr marL="342900" indent="-342900" algn="just">
              <a:buFont typeface="Arial" panose="020B0604020202020204" pitchFamily="34" charset="0"/>
              <a:buChar char="•"/>
            </a:pPr>
            <a:r>
              <a:rPr lang="en-US" sz="1800" dirty="0">
                <a:solidFill>
                  <a:schemeClr val="tx1"/>
                </a:solidFill>
              </a:rPr>
              <a:t>100KHz</a:t>
            </a:r>
          </a:p>
          <a:p>
            <a:pPr marL="342900" indent="-342900" algn="just">
              <a:buFont typeface="Arial" panose="020B0604020202020204" pitchFamily="34" charset="0"/>
              <a:buChar char="•"/>
            </a:pPr>
            <a:r>
              <a:rPr lang="en-US" sz="1800" dirty="0">
                <a:solidFill>
                  <a:schemeClr val="tx1"/>
                </a:solidFill>
              </a:rPr>
              <a:t>10KHz</a:t>
            </a:r>
          </a:p>
          <a:p>
            <a:pPr marL="342900" indent="-342900" algn="just">
              <a:buFont typeface="Arial" panose="020B0604020202020204" pitchFamily="34" charset="0"/>
              <a:buChar char="•"/>
            </a:pPr>
            <a:r>
              <a:rPr lang="en-US" sz="1800" dirty="0">
                <a:solidFill>
                  <a:schemeClr val="tx1"/>
                </a:solidFill>
              </a:rPr>
              <a:t>10Hz</a:t>
            </a:r>
          </a:p>
          <a:p>
            <a:pPr algn="just"/>
            <a:endParaRPr lang="en-US" sz="1800" dirty="0">
              <a:solidFill>
                <a:schemeClr val="tx1"/>
              </a:solidFill>
            </a:endParaRPr>
          </a:p>
          <a:p>
            <a:pPr algn="just"/>
            <a:r>
              <a:rPr lang="en-US" sz="1800" dirty="0">
                <a:solidFill>
                  <a:schemeClr val="tx1"/>
                </a:solidFill>
              </a:rPr>
              <a:t>Raw data from the ADC is collected and processed as required and, if necessary, triggered with the machine injection.</a:t>
            </a:r>
            <a:endParaRPr lang="en-GB" sz="1800" dirty="0">
              <a:solidFill>
                <a:schemeClr val="tx1"/>
              </a:solidFill>
            </a:endParaRPr>
          </a:p>
        </p:txBody>
      </p:sp>
    </p:spTree>
    <p:extLst>
      <p:ext uri="{BB962C8B-B14F-4D97-AF65-F5344CB8AC3E}">
        <p14:creationId xmlns:p14="http://schemas.microsoft.com/office/powerpoint/2010/main" val="29067115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BFA5F-D87F-40F0-B129-FE58CAA173C5}"/>
              </a:ext>
            </a:extLst>
          </p:cNvPr>
          <p:cNvSpPr>
            <a:spLocks noGrp="1"/>
          </p:cNvSpPr>
          <p:nvPr>
            <p:ph type="title"/>
          </p:nvPr>
        </p:nvSpPr>
        <p:spPr>
          <a:xfrm>
            <a:off x="2896270" y="539477"/>
            <a:ext cx="6696744" cy="936104"/>
          </a:xfrm>
        </p:spPr>
        <p:txBody>
          <a:bodyPr/>
          <a:lstStyle/>
          <a:p>
            <a:r>
              <a:rPr lang="en-US" dirty="0"/>
              <a:t>DPDK, an industrial grade platform to accelerate Ethernet packet processing for </a:t>
            </a:r>
            <a:r>
              <a:rPr lang="en-US" dirty="0" err="1"/>
              <a:t>Elettra</a:t>
            </a:r>
            <a:r>
              <a:rPr lang="en-US" dirty="0"/>
              <a:t> 2.0 real-time platform</a:t>
            </a:r>
            <a:br>
              <a:rPr lang="en-US" dirty="0"/>
            </a:br>
            <a:endParaRPr lang="en-GB" dirty="0"/>
          </a:p>
        </p:txBody>
      </p:sp>
      <p:sp>
        <p:nvSpPr>
          <p:cNvPr id="4" name="Segnaposto numero diapositiva 3">
            <a:extLst>
              <a:ext uri="{FF2B5EF4-FFF2-40B4-BE49-F238E27FC236}">
                <a16:creationId xmlns:a16="http://schemas.microsoft.com/office/drawing/2014/main" id="{8CE3A1BD-E323-49BE-B07E-935DD64AAC53}"/>
              </a:ext>
            </a:extLst>
          </p:cNvPr>
          <p:cNvSpPr>
            <a:spLocks noGrp="1"/>
          </p:cNvSpPr>
          <p:nvPr>
            <p:ph type="sldNum" idx="10"/>
          </p:nvPr>
        </p:nvSpPr>
        <p:spPr/>
        <p:txBody>
          <a:bodyPr/>
          <a:lstStyle/>
          <a:p>
            <a:pPr>
              <a:defRPr/>
            </a:pPr>
            <a:fld id="{13BB3891-BCA0-4529-8A7C-9B5330FCB8AB}" type="slidenum">
              <a:rPr lang="it-IT" altLang="it-IT" smtClean="0"/>
              <a:pPr>
                <a:defRPr/>
              </a:pPr>
              <a:t>12</a:t>
            </a:fld>
            <a:endParaRPr lang="it-IT" altLang="it-IT"/>
          </a:p>
        </p:txBody>
      </p:sp>
      <p:pic>
        <p:nvPicPr>
          <p:cNvPr id="6" name="Picture 171">
            <a:extLst>
              <a:ext uri="{FF2B5EF4-FFF2-40B4-BE49-F238E27FC236}">
                <a16:creationId xmlns:a16="http://schemas.microsoft.com/office/drawing/2014/main" id="{1DA04519-2388-44E7-8B48-8E26ABF439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4417" y="1442764"/>
            <a:ext cx="405130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3">
            <a:extLst>
              <a:ext uri="{FF2B5EF4-FFF2-40B4-BE49-F238E27FC236}">
                <a16:creationId xmlns:a16="http://schemas.microsoft.com/office/drawing/2014/main" id="{2A2D8CCE-9296-40B3-A233-A77C9A20CD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792" y="1824297"/>
            <a:ext cx="4811713"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6DF2FB4B-748B-4914-A9DF-89311B71C823}"/>
              </a:ext>
            </a:extLst>
          </p:cNvPr>
          <p:cNvSpPr txBox="1"/>
          <p:nvPr/>
        </p:nvSpPr>
        <p:spPr>
          <a:xfrm>
            <a:off x="930275" y="3740150"/>
            <a:ext cx="8220075" cy="3046412"/>
          </a:xfrm>
          <a:prstGeom prst="rect">
            <a:avLst/>
          </a:prstGeom>
          <a:solidFill>
            <a:srgbClr val="98C8E8"/>
          </a:solidFill>
          <a:effectLst>
            <a:outerShdw blurRad="50800" dist="38100" dir="2700000" algn="tl" rotWithShape="0">
              <a:prstClr val="black">
                <a:alpha val="40000"/>
              </a:prstClr>
            </a:outerShdw>
          </a:effectLst>
        </p:spPr>
        <p:txBody>
          <a:bodyPr wrap="none">
            <a:spAutoFit/>
          </a:bodyPr>
          <a:lstStyle/>
          <a:p>
            <a:pPr marL="342900" marR="0" lvl="0" indent="-342900" algn="l" defTabSz="44926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DPDK</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is a network stack bypass technique</a:t>
            </a:r>
          </a:p>
          <a:p>
            <a:pPr marL="342900" marR="0" lvl="0" indent="-342900" algn="l" defTabSz="44926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Application running in userspace on </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CPU-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isolated cores </a:t>
            </a:r>
          </a:p>
          <a:p>
            <a:pPr marL="742950" marR="0" lvl="1" indent="-285750" algn="l" defTabSz="449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without interaction with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Linux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coded in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 </a:t>
            </a:r>
          </a:p>
          <a:p>
            <a:pPr marL="342900" marR="0" lvl="0" indent="-342900" algn="l" defTabSz="44926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Initially used by telecom companies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latency &lt; 20</a:t>
            </a:r>
            <a:r>
              <a:rPr kumimoji="0" lang="el-GR"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μ</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t>
            </a:r>
          </a:p>
          <a:p>
            <a:pPr marL="342900" marR="0" lvl="0" indent="-342900" algn="l" defTabSz="44926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Available in cloud solutions from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hyperscalers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such as:</a:t>
            </a:r>
          </a:p>
          <a:p>
            <a:pPr marL="1084263" marR="0" lvl="1" indent="-342900" algn="l" defTabSz="44926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Microsoft Azure</a:t>
            </a:r>
          </a:p>
          <a:p>
            <a:pPr marL="1084263" marR="0" lvl="1" indent="-342900" algn="l" defTabSz="44926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Amazon AWS</a:t>
            </a:r>
          </a:p>
          <a:p>
            <a:pPr marL="1084263" marR="0" lvl="1" indent="-342900" algn="l" defTabSz="44926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Google Cloud</a:t>
            </a:r>
          </a:p>
        </p:txBody>
      </p:sp>
    </p:spTree>
    <p:extLst>
      <p:ext uri="{BB962C8B-B14F-4D97-AF65-F5344CB8AC3E}">
        <p14:creationId xmlns:p14="http://schemas.microsoft.com/office/powerpoint/2010/main" val="332542473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BBA735-58ED-496E-8D24-D5A8C5B5B6F4}"/>
              </a:ext>
            </a:extLst>
          </p:cNvPr>
          <p:cNvSpPr>
            <a:spLocks noGrp="1"/>
          </p:cNvSpPr>
          <p:nvPr>
            <p:ph type="title"/>
          </p:nvPr>
        </p:nvSpPr>
        <p:spPr/>
        <p:txBody>
          <a:bodyPr/>
          <a:lstStyle/>
          <a:p>
            <a:r>
              <a:rPr lang="sv-SE" dirty="0"/>
              <a:t>DPDK based Fast Orbit Feedback upgrade (Elettra)</a:t>
            </a:r>
            <a:endParaRPr lang="en-GB" dirty="0"/>
          </a:p>
        </p:txBody>
      </p:sp>
      <p:sp>
        <p:nvSpPr>
          <p:cNvPr id="4" name="Segnaposto numero diapositiva 3">
            <a:extLst>
              <a:ext uri="{FF2B5EF4-FFF2-40B4-BE49-F238E27FC236}">
                <a16:creationId xmlns:a16="http://schemas.microsoft.com/office/drawing/2014/main" id="{B52A20F2-730F-4C77-BF41-26AA937C9202}"/>
              </a:ext>
            </a:extLst>
          </p:cNvPr>
          <p:cNvSpPr>
            <a:spLocks noGrp="1"/>
          </p:cNvSpPr>
          <p:nvPr>
            <p:ph type="sldNum" idx="10"/>
          </p:nvPr>
        </p:nvSpPr>
        <p:spPr/>
        <p:txBody>
          <a:bodyPr/>
          <a:lstStyle/>
          <a:p>
            <a:pPr>
              <a:defRPr/>
            </a:pPr>
            <a:fld id="{13BB3891-BCA0-4529-8A7C-9B5330FCB8AB}" type="slidenum">
              <a:rPr lang="it-IT" altLang="it-IT" smtClean="0"/>
              <a:pPr>
                <a:defRPr/>
              </a:pPr>
              <a:t>13</a:t>
            </a:fld>
            <a:endParaRPr lang="it-IT" altLang="it-IT"/>
          </a:p>
        </p:txBody>
      </p:sp>
      <p:sp>
        <p:nvSpPr>
          <p:cNvPr id="5" name="Slide Number Placeholder 3">
            <a:extLst>
              <a:ext uri="{FF2B5EF4-FFF2-40B4-BE49-F238E27FC236}">
                <a16:creationId xmlns:a16="http://schemas.microsoft.com/office/drawing/2014/main" id="{D6A61400-CD9B-4AFE-BB8A-A50E53DFE6C5}"/>
              </a:ext>
            </a:extLst>
          </p:cNvPr>
          <p:cNvSpPr txBox="1">
            <a:spLocks/>
          </p:cNvSpPr>
          <p:nvPr/>
        </p:nvSpPr>
        <p:spPr bwMode="auto">
          <a:xfrm>
            <a:off x="9720263" y="7038975"/>
            <a:ext cx="212725" cy="2301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defPPr>
              <a:defRPr lang="en-US"/>
            </a:defPPr>
            <a:lvl1pPr algn="l" defTabSz="447675" rtl="0" eaLnBrk="1" fontAlgn="base" hangingPunct="0">
              <a:lnSpc>
                <a:spcPct val="93000"/>
              </a:lnSpc>
              <a:spcBef>
                <a:spcPct val="0"/>
              </a:spcBef>
              <a:spcAft>
                <a:spcPct val="0"/>
              </a:spcAft>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kern="1200" baseline="0">
                <a:solidFill>
                  <a:schemeClr val="bg1"/>
                </a:solidFill>
                <a:latin typeface="Arial"/>
                <a:ea typeface="MS PGothic"/>
                <a:cs typeface="+mn-cs"/>
              </a:defRPr>
            </a:lvl1pPr>
            <a:lvl2pPr marL="742950" indent="-285750" algn="l" defTabSz="447675" rtl="0" eaLnBrk="0" fontAlgn="base" hangingPunct="0">
              <a:spcBef>
                <a:spcPct val="0"/>
              </a:spcBef>
              <a:spcAft>
                <a:spcPct val="0"/>
              </a:spcAft>
              <a:defRPr sz="2400" kern="1200">
                <a:solidFill>
                  <a:schemeClr val="bg1"/>
                </a:solidFill>
                <a:latin typeface="Arial"/>
                <a:ea typeface="MS PGothic"/>
                <a:cs typeface="+mn-cs"/>
              </a:defRPr>
            </a:lvl2pPr>
            <a:lvl3pPr marL="1143000" indent="-228600" algn="l" defTabSz="447675" rtl="0" eaLnBrk="0" fontAlgn="base" hangingPunct="0">
              <a:spcBef>
                <a:spcPct val="0"/>
              </a:spcBef>
              <a:spcAft>
                <a:spcPct val="0"/>
              </a:spcAft>
              <a:defRPr sz="2400" kern="1200">
                <a:solidFill>
                  <a:schemeClr val="bg1"/>
                </a:solidFill>
                <a:latin typeface="Arial"/>
                <a:ea typeface="MS PGothic"/>
                <a:cs typeface="+mn-cs"/>
              </a:defRPr>
            </a:lvl3pPr>
            <a:lvl4pPr marL="1600200" indent="-228600" algn="l" defTabSz="447675" rtl="0" eaLnBrk="0" fontAlgn="base" hangingPunct="0">
              <a:spcBef>
                <a:spcPct val="0"/>
              </a:spcBef>
              <a:spcAft>
                <a:spcPct val="0"/>
              </a:spcAft>
              <a:defRPr sz="2400" kern="1200">
                <a:solidFill>
                  <a:schemeClr val="bg1"/>
                </a:solidFill>
                <a:latin typeface="Arial"/>
                <a:ea typeface="MS PGothic"/>
                <a:cs typeface="+mn-cs"/>
              </a:defRPr>
            </a:lvl4pPr>
            <a:lvl5pPr marL="2057400" indent="-228600" algn="l" defTabSz="447675" rtl="0" eaLnBrk="0" fontAlgn="base" hangingPunct="0">
              <a:spcBef>
                <a:spcPct val="0"/>
              </a:spcBef>
              <a:spcAft>
                <a:spcPct val="0"/>
              </a:spcAft>
              <a:defRPr sz="2400" kern="1200">
                <a:solidFill>
                  <a:schemeClr val="bg1"/>
                </a:solidFill>
                <a:latin typeface="Arial"/>
                <a:ea typeface="MS PGothic"/>
                <a:cs typeface="+mn-cs"/>
              </a:defRPr>
            </a:lvl5pPr>
            <a:lvl6pPr marL="2514600" indent="-228600" algn="l" defTabSz="447675" rtl="0" eaLnBrk="1" latinLnBrk="0" hangingPunct="1">
              <a:spcBef>
                <a:spcPts val="0"/>
              </a:spcBef>
              <a:spcAft>
                <a:spcPts val="0"/>
              </a:spcAft>
              <a:defRPr sz="2400" kern="1200">
                <a:solidFill>
                  <a:schemeClr val="bg1"/>
                </a:solidFill>
                <a:latin typeface="Arial"/>
                <a:ea typeface="MS PGothic"/>
                <a:cs typeface="+mn-cs"/>
              </a:defRPr>
            </a:lvl6pPr>
            <a:lvl7pPr marL="2971800" indent="-228600" algn="l" defTabSz="447675" rtl="0" eaLnBrk="1" latinLnBrk="0" hangingPunct="1">
              <a:spcBef>
                <a:spcPts val="0"/>
              </a:spcBef>
              <a:spcAft>
                <a:spcPts val="0"/>
              </a:spcAft>
              <a:defRPr sz="2400" kern="1200">
                <a:solidFill>
                  <a:schemeClr val="bg1"/>
                </a:solidFill>
                <a:latin typeface="Arial"/>
                <a:ea typeface="MS PGothic"/>
                <a:cs typeface="+mn-cs"/>
              </a:defRPr>
            </a:lvl7pPr>
            <a:lvl8pPr marL="3429000" indent="-228600" algn="l" defTabSz="447675" rtl="0" eaLnBrk="1" latinLnBrk="0" hangingPunct="1">
              <a:spcBef>
                <a:spcPts val="0"/>
              </a:spcBef>
              <a:spcAft>
                <a:spcPts val="0"/>
              </a:spcAft>
              <a:defRPr sz="2400" kern="1200">
                <a:solidFill>
                  <a:schemeClr val="bg1"/>
                </a:solidFill>
                <a:latin typeface="Arial"/>
                <a:ea typeface="MS PGothic"/>
                <a:cs typeface="+mn-cs"/>
              </a:defRPr>
            </a:lvl8pPr>
            <a:lvl9pPr marL="3886200" indent="-228600" algn="l" defTabSz="447675" rtl="0" eaLnBrk="1" latinLnBrk="0" hangingPunct="1">
              <a:spcBef>
                <a:spcPts val="0"/>
              </a:spcBef>
              <a:spcAft>
                <a:spcPts val="0"/>
              </a:spcAft>
              <a:defRPr sz="2400" kern="1200">
                <a:solidFill>
                  <a:schemeClr val="bg1"/>
                </a:solidFill>
                <a:latin typeface="Arial"/>
                <a:ea typeface="MS PGothic"/>
                <a:cs typeface="+mn-cs"/>
              </a:defRPr>
            </a:lvl9pPr>
          </a:lstStyle>
          <a:p>
            <a:pPr>
              <a:defRPr/>
            </a:pPr>
            <a:fld id="{EF80E6F0-B74C-4D30-A8B5-3A187BCE4ACA}" type="slidenum">
              <a:rPr lang="it-IT" sz="1300" smtClean="0">
                <a:solidFill>
                  <a:srgbClr val="000000"/>
                </a:solidFill>
              </a:rPr>
              <a:pPr>
                <a:defRPr/>
              </a:pPr>
              <a:t>13</a:t>
            </a:fld>
            <a:endParaRPr lang="it-IT" sz="1300">
              <a:solidFill>
                <a:srgbClr val="000000"/>
              </a:solidFill>
            </a:endParaRPr>
          </a:p>
        </p:txBody>
      </p:sp>
      <p:sp>
        <p:nvSpPr>
          <p:cNvPr id="6" name="TextBox 11">
            <a:extLst>
              <a:ext uri="{FF2B5EF4-FFF2-40B4-BE49-F238E27FC236}">
                <a16:creationId xmlns:a16="http://schemas.microsoft.com/office/drawing/2014/main" id="{EC0DAE27-0DE1-43DF-8D5C-8D93428EE2C1}"/>
              </a:ext>
            </a:extLst>
          </p:cNvPr>
          <p:cNvSpPr txBox="1"/>
          <p:nvPr/>
        </p:nvSpPr>
        <p:spPr bwMode="auto">
          <a:xfrm>
            <a:off x="359792" y="2411685"/>
            <a:ext cx="4537075" cy="3785652"/>
          </a:xfrm>
          <a:prstGeom prst="rect">
            <a:avLst/>
          </a:prstGeom>
          <a:solidFill>
            <a:schemeClr val="bg1">
              <a:lumMod val="85000"/>
            </a:schemeClr>
          </a:solidFill>
          <a:ln w="9525">
            <a:noFill/>
          </a:ln>
          <a:effectLst>
            <a:outerShdw blurRad="50800" dist="38100" dir="2700000" algn="tl" rotWithShape="0">
              <a:prstClr val="black">
                <a:alpha val="40000"/>
              </a:prstClr>
            </a:outerShdw>
          </a:effectLst>
        </p:spPr>
        <p:txBody>
          <a:bodyPr>
            <a:spAutoFit/>
          </a:bodyPr>
          <a:lstStyle/>
          <a:p>
            <a:pPr marL="342900" indent="-342900">
              <a:buFont typeface="Arial" panose="020B0604020202020204" pitchFamily="34" charset="0"/>
              <a:buChar char="•"/>
              <a:defRPr/>
            </a:pPr>
            <a:r>
              <a:rPr lang="en-US" sz="2000" dirty="0">
                <a:solidFill>
                  <a:schemeClr val="tx1"/>
                </a:solidFill>
              </a:rPr>
              <a:t>The central server acquires data from </a:t>
            </a:r>
            <a:r>
              <a:rPr lang="en-US" sz="2000" b="1" dirty="0">
                <a:solidFill>
                  <a:schemeClr val="tx1"/>
                </a:solidFill>
              </a:rPr>
              <a:t>95 BPMs </a:t>
            </a:r>
            <a:r>
              <a:rPr lang="en-US" sz="2000" dirty="0">
                <a:solidFill>
                  <a:schemeClr val="tx1"/>
                </a:solidFill>
              </a:rPr>
              <a:t>and processes feedback code at </a:t>
            </a:r>
            <a:r>
              <a:rPr lang="en-US" sz="2000" b="1" dirty="0">
                <a:solidFill>
                  <a:schemeClr val="tx1"/>
                </a:solidFill>
              </a:rPr>
              <a:t>10 kHz</a:t>
            </a:r>
            <a:r>
              <a:rPr lang="en-US" sz="2000" dirty="0">
                <a:solidFill>
                  <a:schemeClr val="tx1"/>
                </a:solidFill>
              </a:rPr>
              <a:t>. This server is connected to the BPM network via  </a:t>
            </a:r>
            <a:r>
              <a:rPr lang="en-US" sz="2000" b="1" dirty="0">
                <a:solidFill>
                  <a:schemeClr val="tx1"/>
                </a:solidFill>
              </a:rPr>
              <a:t>four 10GbE </a:t>
            </a:r>
            <a:r>
              <a:rPr lang="en-US" sz="2000" dirty="0">
                <a:solidFill>
                  <a:schemeClr val="tx1"/>
                </a:solidFill>
              </a:rPr>
              <a:t>links     (1-10Gbit switch)</a:t>
            </a:r>
          </a:p>
          <a:p>
            <a:pPr marL="342900" indent="-342900">
              <a:buFont typeface="Arial" panose="020B0604020202020204" pitchFamily="34" charset="0"/>
              <a:buChar char="•"/>
              <a:defRPr/>
            </a:pPr>
            <a:endParaRPr lang="en-US" sz="2000" dirty="0">
              <a:solidFill>
                <a:schemeClr val="tx1"/>
              </a:solidFill>
            </a:endParaRPr>
          </a:p>
          <a:p>
            <a:pPr marL="342900" indent="-342900">
              <a:buFont typeface="Arial" panose="020B0604020202020204" pitchFamily="34" charset="0"/>
              <a:buChar char="•"/>
              <a:defRPr/>
            </a:pPr>
            <a:r>
              <a:rPr lang="en-US" sz="2000" dirty="0">
                <a:solidFill>
                  <a:schemeClr val="tx1"/>
                </a:solidFill>
              </a:rPr>
              <a:t>The server transmits current settings to 12 VME CPUs (CPU PPC), which control power converters (PS), via another set of </a:t>
            </a:r>
            <a:r>
              <a:rPr lang="en-US" sz="2000" b="1" dirty="0">
                <a:solidFill>
                  <a:schemeClr val="tx1"/>
                </a:solidFill>
              </a:rPr>
              <a:t>four 10GbE </a:t>
            </a:r>
            <a:r>
              <a:rPr lang="en-US" sz="2000" dirty="0">
                <a:solidFill>
                  <a:schemeClr val="tx1"/>
                </a:solidFill>
              </a:rPr>
              <a:t>links.</a:t>
            </a:r>
          </a:p>
        </p:txBody>
      </p:sp>
      <p:pic>
        <p:nvPicPr>
          <p:cNvPr id="7" name="Picture 6">
            <a:extLst>
              <a:ext uri="{FF2B5EF4-FFF2-40B4-BE49-F238E27FC236}">
                <a16:creationId xmlns:a16="http://schemas.microsoft.com/office/drawing/2014/main" id="{E0AFED2F-2697-49EC-AA89-8C04E5FA9A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0247" y="2411685"/>
            <a:ext cx="4848909"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
            <a:extLst>
              <a:ext uri="{FF2B5EF4-FFF2-40B4-BE49-F238E27FC236}">
                <a16:creationId xmlns:a16="http://schemas.microsoft.com/office/drawing/2014/main" id="{3003207A-2327-4311-ACA6-090D5D1C44F3}"/>
              </a:ext>
            </a:extLst>
          </p:cNvPr>
          <p:cNvSpPr/>
          <p:nvPr/>
        </p:nvSpPr>
        <p:spPr bwMode="auto">
          <a:xfrm>
            <a:off x="1289752" y="1184293"/>
            <a:ext cx="7620997" cy="800219"/>
          </a:xfrm>
          <a:prstGeom prst="rect">
            <a:avLst/>
          </a:prstGeom>
        </p:spPr>
        <p:txBody>
          <a:bodyPr wrap="none">
            <a:spAutoFit/>
          </a:bodyPr>
          <a:lstStyle/>
          <a:p>
            <a:pPr lvl="0" algn="ctr">
              <a:defRPr/>
            </a:pPr>
            <a:r>
              <a:rPr lang="en-US" sz="2800" dirty="0">
                <a:solidFill>
                  <a:srgbClr val="000000"/>
                </a:solidFill>
                <a:highlight>
                  <a:srgbClr val="FFFF00"/>
                </a:highlight>
              </a:rPr>
              <a:t>Test </a:t>
            </a:r>
            <a:r>
              <a:rPr lang="en-US" sz="2800" dirty="0" err="1">
                <a:solidFill>
                  <a:srgbClr val="000000"/>
                </a:solidFill>
                <a:highlight>
                  <a:srgbClr val="FFFF00"/>
                </a:highlight>
              </a:rPr>
              <a:t>Elettra</a:t>
            </a:r>
            <a:r>
              <a:rPr lang="en-US" sz="2800" dirty="0">
                <a:solidFill>
                  <a:srgbClr val="000000"/>
                </a:solidFill>
                <a:highlight>
                  <a:srgbClr val="FFFF00"/>
                </a:highlight>
              </a:rPr>
              <a:t> 2.0 central processing architecture</a:t>
            </a:r>
          </a:p>
          <a:p>
            <a:pPr lvl="0" algn="ctr">
              <a:defRPr/>
            </a:pPr>
            <a:r>
              <a:rPr lang="en-US" sz="1800" dirty="0">
                <a:solidFill>
                  <a:srgbClr val="000000"/>
                </a:solidFill>
                <a:highlight>
                  <a:srgbClr val="FFFF00"/>
                </a:highlight>
              </a:rPr>
              <a:t>(Dell PowerEdge, 64 HT cores 3.1 GHz)</a:t>
            </a:r>
          </a:p>
        </p:txBody>
      </p:sp>
    </p:spTree>
    <p:extLst>
      <p:ext uri="{BB962C8B-B14F-4D97-AF65-F5344CB8AC3E}">
        <p14:creationId xmlns:p14="http://schemas.microsoft.com/office/powerpoint/2010/main" val="30406009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979E86-C84D-48AF-9983-65CEE02D111F}"/>
              </a:ext>
            </a:extLst>
          </p:cNvPr>
          <p:cNvSpPr>
            <a:spLocks noGrp="1"/>
          </p:cNvSpPr>
          <p:nvPr>
            <p:ph type="title"/>
          </p:nvPr>
        </p:nvSpPr>
        <p:spPr/>
        <p:txBody>
          <a:bodyPr/>
          <a:lstStyle/>
          <a:p>
            <a:r>
              <a:rPr lang="en-US" dirty="0" err="1"/>
              <a:t>eBPM</a:t>
            </a:r>
            <a:r>
              <a:rPr lang="en-US" dirty="0"/>
              <a:t> turn by turn  real-time acquisition and processing</a:t>
            </a:r>
            <a:endParaRPr lang="en-GB" dirty="0"/>
          </a:p>
        </p:txBody>
      </p:sp>
      <p:sp>
        <p:nvSpPr>
          <p:cNvPr id="4" name="Segnaposto numero diapositiva 3">
            <a:extLst>
              <a:ext uri="{FF2B5EF4-FFF2-40B4-BE49-F238E27FC236}">
                <a16:creationId xmlns:a16="http://schemas.microsoft.com/office/drawing/2014/main" id="{B002955A-336F-4496-8DB0-8011A8A6DE3C}"/>
              </a:ext>
            </a:extLst>
          </p:cNvPr>
          <p:cNvSpPr>
            <a:spLocks noGrp="1"/>
          </p:cNvSpPr>
          <p:nvPr>
            <p:ph type="sldNum" idx="10"/>
          </p:nvPr>
        </p:nvSpPr>
        <p:spPr/>
        <p:txBody>
          <a:bodyPr/>
          <a:lstStyle/>
          <a:p>
            <a:pPr>
              <a:defRPr/>
            </a:pPr>
            <a:fld id="{13BB3891-BCA0-4529-8A7C-9B5330FCB8AB}" type="slidenum">
              <a:rPr lang="it-IT" altLang="it-IT" smtClean="0"/>
              <a:pPr>
                <a:defRPr/>
              </a:pPr>
              <a:t>14</a:t>
            </a:fld>
            <a:endParaRPr lang="it-IT" altLang="it-IT"/>
          </a:p>
        </p:txBody>
      </p:sp>
      <p:cxnSp>
        <p:nvCxnSpPr>
          <p:cNvPr id="137" name="Straight Arrow Connector 81">
            <a:extLst>
              <a:ext uri="{FF2B5EF4-FFF2-40B4-BE49-F238E27FC236}">
                <a16:creationId xmlns:a16="http://schemas.microsoft.com/office/drawing/2014/main" id="{3B5DD414-C14F-4750-AD64-C989E28467FC}"/>
              </a:ext>
            </a:extLst>
          </p:cNvPr>
          <p:cNvCxnSpPr>
            <a:cxnSpLocks/>
          </p:cNvCxnSpPr>
          <p:nvPr/>
        </p:nvCxnSpPr>
        <p:spPr bwMode="auto">
          <a:xfrm>
            <a:off x="8496121"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Arrow Connector 5">
            <a:extLst>
              <a:ext uri="{FF2B5EF4-FFF2-40B4-BE49-F238E27FC236}">
                <a16:creationId xmlns:a16="http://schemas.microsoft.com/office/drawing/2014/main" id="{C43B31BA-B626-4B20-8B0C-A658B9229E88}"/>
              </a:ext>
            </a:extLst>
          </p:cNvPr>
          <p:cNvCxnSpPr>
            <a:cxnSpLocks/>
          </p:cNvCxnSpPr>
          <p:nvPr/>
        </p:nvCxnSpPr>
        <p:spPr bwMode="auto">
          <a:xfrm>
            <a:off x="7525189"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Arrow Connector 68">
            <a:extLst>
              <a:ext uri="{FF2B5EF4-FFF2-40B4-BE49-F238E27FC236}">
                <a16:creationId xmlns:a16="http://schemas.microsoft.com/office/drawing/2014/main" id="{50390BD4-987C-403F-A4F7-AA8A9C0F63D4}"/>
              </a:ext>
            </a:extLst>
          </p:cNvPr>
          <p:cNvCxnSpPr>
            <a:cxnSpLocks/>
          </p:cNvCxnSpPr>
          <p:nvPr/>
        </p:nvCxnSpPr>
        <p:spPr bwMode="auto">
          <a:xfrm>
            <a:off x="7660315"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69">
            <a:extLst>
              <a:ext uri="{FF2B5EF4-FFF2-40B4-BE49-F238E27FC236}">
                <a16:creationId xmlns:a16="http://schemas.microsoft.com/office/drawing/2014/main" id="{FC7B0245-FBFC-482F-8FDE-F8D0C6CC9FA3}"/>
              </a:ext>
            </a:extLst>
          </p:cNvPr>
          <p:cNvCxnSpPr>
            <a:cxnSpLocks/>
          </p:cNvCxnSpPr>
          <p:nvPr/>
        </p:nvCxnSpPr>
        <p:spPr bwMode="auto">
          <a:xfrm>
            <a:off x="7802387"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70">
            <a:extLst>
              <a:ext uri="{FF2B5EF4-FFF2-40B4-BE49-F238E27FC236}">
                <a16:creationId xmlns:a16="http://schemas.microsoft.com/office/drawing/2014/main" id="{62F807CA-C037-4738-9148-2FA0F4AA2C12}"/>
              </a:ext>
            </a:extLst>
          </p:cNvPr>
          <p:cNvCxnSpPr>
            <a:cxnSpLocks/>
          </p:cNvCxnSpPr>
          <p:nvPr/>
        </p:nvCxnSpPr>
        <p:spPr bwMode="auto">
          <a:xfrm>
            <a:off x="7936978"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71">
            <a:extLst>
              <a:ext uri="{FF2B5EF4-FFF2-40B4-BE49-F238E27FC236}">
                <a16:creationId xmlns:a16="http://schemas.microsoft.com/office/drawing/2014/main" id="{81F75F2D-BAE6-4AE6-9506-FFE1CDC1D218}"/>
              </a:ext>
            </a:extLst>
          </p:cNvPr>
          <p:cNvCxnSpPr>
            <a:cxnSpLocks/>
          </p:cNvCxnSpPr>
          <p:nvPr/>
        </p:nvCxnSpPr>
        <p:spPr bwMode="auto">
          <a:xfrm>
            <a:off x="8076578"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72">
            <a:extLst>
              <a:ext uri="{FF2B5EF4-FFF2-40B4-BE49-F238E27FC236}">
                <a16:creationId xmlns:a16="http://schemas.microsoft.com/office/drawing/2014/main" id="{0EE9D461-2DD8-4D1F-8D1C-50872552FED3}"/>
              </a:ext>
            </a:extLst>
          </p:cNvPr>
          <p:cNvCxnSpPr>
            <a:cxnSpLocks/>
          </p:cNvCxnSpPr>
          <p:nvPr/>
        </p:nvCxnSpPr>
        <p:spPr bwMode="auto">
          <a:xfrm>
            <a:off x="8216005"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73">
            <a:extLst>
              <a:ext uri="{FF2B5EF4-FFF2-40B4-BE49-F238E27FC236}">
                <a16:creationId xmlns:a16="http://schemas.microsoft.com/office/drawing/2014/main" id="{8371A4B1-2E74-48E3-ADA2-458ECCB75456}"/>
              </a:ext>
            </a:extLst>
          </p:cNvPr>
          <p:cNvCxnSpPr>
            <a:cxnSpLocks/>
          </p:cNvCxnSpPr>
          <p:nvPr/>
        </p:nvCxnSpPr>
        <p:spPr bwMode="auto">
          <a:xfrm>
            <a:off x="8359394"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74">
            <a:extLst>
              <a:ext uri="{FF2B5EF4-FFF2-40B4-BE49-F238E27FC236}">
                <a16:creationId xmlns:a16="http://schemas.microsoft.com/office/drawing/2014/main" id="{C3769991-9F2A-4D80-B829-DDF396FDCA2E}"/>
              </a:ext>
            </a:extLst>
          </p:cNvPr>
          <p:cNvCxnSpPr>
            <a:cxnSpLocks/>
          </p:cNvCxnSpPr>
          <p:nvPr/>
        </p:nvCxnSpPr>
        <p:spPr bwMode="auto">
          <a:xfrm>
            <a:off x="9384112"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Arrow Connector 75">
            <a:extLst>
              <a:ext uri="{FF2B5EF4-FFF2-40B4-BE49-F238E27FC236}">
                <a16:creationId xmlns:a16="http://schemas.microsoft.com/office/drawing/2014/main" id="{67DDEB7D-0B6B-41EF-9E3A-F4007EDF9D7C}"/>
              </a:ext>
            </a:extLst>
          </p:cNvPr>
          <p:cNvCxnSpPr>
            <a:cxnSpLocks/>
          </p:cNvCxnSpPr>
          <p:nvPr/>
        </p:nvCxnSpPr>
        <p:spPr bwMode="auto">
          <a:xfrm>
            <a:off x="9240096"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Straight Arrow Connector 76">
            <a:extLst>
              <a:ext uri="{FF2B5EF4-FFF2-40B4-BE49-F238E27FC236}">
                <a16:creationId xmlns:a16="http://schemas.microsoft.com/office/drawing/2014/main" id="{C6D51B54-CB8A-44CA-B669-C3ED00CB4576}"/>
              </a:ext>
            </a:extLst>
          </p:cNvPr>
          <p:cNvCxnSpPr>
            <a:cxnSpLocks/>
          </p:cNvCxnSpPr>
          <p:nvPr/>
        </p:nvCxnSpPr>
        <p:spPr bwMode="auto">
          <a:xfrm>
            <a:off x="9096080" y="5062123"/>
            <a:ext cx="0" cy="114325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8" name="Picture 13">
            <a:extLst>
              <a:ext uri="{FF2B5EF4-FFF2-40B4-BE49-F238E27FC236}">
                <a16:creationId xmlns:a16="http://schemas.microsoft.com/office/drawing/2014/main" id="{478D4994-096F-44CD-8AB0-CD39E6B222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16014"/>
            <a:ext cx="3312120" cy="263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21">
            <a:extLst>
              <a:ext uri="{FF2B5EF4-FFF2-40B4-BE49-F238E27FC236}">
                <a16:creationId xmlns:a16="http://schemas.microsoft.com/office/drawing/2014/main" id="{29160981-27D8-49AF-967A-1AB40CECAD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57" y="3906611"/>
            <a:ext cx="3330038" cy="264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10">
            <a:extLst>
              <a:ext uri="{FF2B5EF4-FFF2-40B4-BE49-F238E27FC236}">
                <a16:creationId xmlns:a16="http://schemas.microsoft.com/office/drawing/2014/main" id="{3491A955-4528-4E02-B12D-92E7193641F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078371" y="3673968"/>
            <a:ext cx="2555349" cy="19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Oval 23">
            <a:extLst>
              <a:ext uri="{FF2B5EF4-FFF2-40B4-BE49-F238E27FC236}">
                <a16:creationId xmlns:a16="http://schemas.microsoft.com/office/drawing/2014/main" id="{91AD5AC2-5D3C-4EC4-B490-6D23A1DE776D}"/>
              </a:ext>
            </a:extLst>
          </p:cNvPr>
          <p:cNvSpPr>
            <a:spLocks noChangeArrowheads="1"/>
          </p:cNvSpPr>
          <p:nvPr/>
        </p:nvSpPr>
        <p:spPr bwMode="auto">
          <a:xfrm>
            <a:off x="1315180" y="3307556"/>
            <a:ext cx="792162" cy="223838"/>
          </a:xfrm>
          <a:prstGeom prst="ellipse">
            <a:avLst/>
          </a:prstGeom>
          <a:noFill/>
          <a:ln w="28575" algn="ctr">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2" name="Oval 33">
            <a:extLst>
              <a:ext uri="{FF2B5EF4-FFF2-40B4-BE49-F238E27FC236}">
                <a16:creationId xmlns:a16="http://schemas.microsoft.com/office/drawing/2014/main" id="{3963753A-F48F-4FAF-9220-DF1C3686D4E2}"/>
              </a:ext>
            </a:extLst>
          </p:cNvPr>
          <p:cNvSpPr>
            <a:spLocks noChangeArrowheads="1"/>
          </p:cNvSpPr>
          <p:nvPr/>
        </p:nvSpPr>
        <p:spPr bwMode="auto">
          <a:xfrm>
            <a:off x="792008" y="4492695"/>
            <a:ext cx="854075" cy="2198688"/>
          </a:xfrm>
          <a:prstGeom prst="ellipse">
            <a:avLst/>
          </a:prstGeom>
          <a:noFill/>
          <a:ln w="28575" algn="ctr">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3" name="TextBox 24">
            <a:extLst>
              <a:ext uri="{FF2B5EF4-FFF2-40B4-BE49-F238E27FC236}">
                <a16:creationId xmlns:a16="http://schemas.microsoft.com/office/drawing/2014/main" id="{D394DA0E-00E0-42A2-BA44-FCB10E1CB538}"/>
              </a:ext>
            </a:extLst>
          </p:cNvPr>
          <p:cNvSpPr txBox="1"/>
          <p:nvPr/>
        </p:nvSpPr>
        <p:spPr>
          <a:xfrm>
            <a:off x="3630594" y="1228343"/>
            <a:ext cx="6192018" cy="1077218"/>
          </a:xfrm>
          <a:prstGeom prst="rect">
            <a:avLst/>
          </a:prstGeom>
          <a:noFill/>
        </p:spPr>
        <p:txBody>
          <a:bodyPr wrap="square">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8 new-BPMs at 1.15 MHz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 </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24 Libera at 10 kHz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over one 10 GbE link (sectors 5,6,7) -&gt; main server</a:t>
            </a:r>
          </a:p>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S PGothic" panose="020B0600070205080204" pitchFamily="34" charset="-128"/>
              <a:cs typeface="+mn-cs"/>
            </a:endParaRPr>
          </a:p>
        </p:txBody>
      </p:sp>
      <p:sp>
        <p:nvSpPr>
          <p:cNvPr id="154" name="TextBox 25">
            <a:extLst>
              <a:ext uri="{FF2B5EF4-FFF2-40B4-BE49-F238E27FC236}">
                <a16:creationId xmlns:a16="http://schemas.microsoft.com/office/drawing/2014/main" id="{94CF3B1A-CC4C-445E-AB54-D81801FFEC6E}"/>
              </a:ext>
            </a:extLst>
          </p:cNvPr>
          <p:cNvSpPr txBox="1"/>
          <p:nvPr/>
        </p:nvSpPr>
        <p:spPr>
          <a:xfrm>
            <a:off x="3259731" y="2015039"/>
            <a:ext cx="6933744" cy="1508105"/>
          </a:xfrm>
          <a:prstGeom prst="rect">
            <a:avLst/>
          </a:prstGeom>
          <a:noFill/>
        </p:spPr>
        <p:txBody>
          <a:bodyPr wrap="square">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main server acquiring 9.5 Mpss, no pkt loss</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99.8% pkts processed in less than </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1 </a:t>
            </a:r>
            <a:r>
              <a:rPr kumimoji="0" lang="el-GR" sz="20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μ</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s</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Worst case </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3.5 </a:t>
            </a:r>
            <a:r>
              <a:rPr kumimoji="0" lang="el-GR" sz="20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μ</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s</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S PGothic" panose="020B0600070205080204" pitchFamily="34" charset="-128"/>
                <a:cs typeface="+mn-cs"/>
              </a:rPr>
              <a:t>100 GbE mandatory</a:t>
            </a:r>
          </a:p>
        </p:txBody>
      </p:sp>
      <p:sp>
        <p:nvSpPr>
          <p:cNvPr id="155" name="TextBox 26">
            <a:extLst>
              <a:ext uri="{FF2B5EF4-FFF2-40B4-BE49-F238E27FC236}">
                <a16:creationId xmlns:a16="http://schemas.microsoft.com/office/drawing/2014/main" id="{3D9F00CE-2F43-412B-981E-F949BB13E516}"/>
              </a:ext>
            </a:extLst>
          </p:cNvPr>
          <p:cNvSpPr txBox="1">
            <a:spLocks noChangeArrowheads="1"/>
          </p:cNvSpPr>
          <p:nvPr/>
        </p:nvSpPr>
        <p:spPr bwMode="auto">
          <a:xfrm>
            <a:off x="1677938" y="4403215"/>
            <a:ext cx="1263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 GbE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network</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jitter</a:t>
            </a:r>
          </a:p>
        </p:txBody>
      </p:sp>
      <p:sp>
        <p:nvSpPr>
          <p:cNvPr id="156" name="Arrow: Up-Down 27">
            <a:extLst>
              <a:ext uri="{FF2B5EF4-FFF2-40B4-BE49-F238E27FC236}">
                <a16:creationId xmlns:a16="http://schemas.microsoft.com/office/drawing/2014/main" id="{CEB44871-51AB-48E1-98FC-4C7B21E0C151}"/>
              </a:ext>
            </a:extLst>
          </p:cNvPr>
          <p:cNvSpPr>
            <a:spLocks noChangeArrowheads="1"/>
          </p:cNvSpPr>
          <p:nvPr/>
        </p:nvSpPr>
        <p:spPr bwMode="auto">
          <a:xfrm rot="1176554">
            <a:off x="1336461" y="3527121"/>
            <a:ext cx="83657" cy="929245"/>
          </a:xfrm>
          <a:prstGeom prst="upDownArrow">
            <a:avLst>
              <a:gd name="adj1" fmla="val 50000"/>
              <a:gd name="adj2" fmla="val 50024"/>
            </a:avLst>
          </a:prstGeom>
          <a:solidFill>
            <a:srgbClr val="FF0000"/>
          </a:solidFill>
          <a:ln w="9525" algn="ctr">
            <a:solidFill>
              <a:schemeClr val="tx1"/>
            </a:solidFill>
            <a:round/>
            <a:headEnd/>
            <a:tailEnd/>
          </a:ln>
        </p:spPr>
        <p:txBody>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7" name="TextBox 28">
            <a:extLst>
              <a:ext uri="{FF2B5EF4-FFF2-40B4-BE49-F238E27FC236}">
                <a16:creationId xmlns:a16="http://schemas.microsoft.com/office/drawing/2014/main" id="{8539457B-6D32-4552-BD12-F788E523F184}"/>
              </a:ext>
            </a:extLst>
          </p:cNvPr>
          <p:cNvSpPr txBox="1">
            <a:spLocks noChangeArrowheads="1"/>
          </p:cNvSpPr>
          <p:nvPr/>
        </p:nvSpPr>
        <p:spPr bwMode="auto">
          <a:xfrm>
            <a:off x="1135507" y="1956680"/>
            <a:ext cx="22113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new-BPM S6.2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at TbT freq.</a:t>
            </a:r>
          </a:p>
        </p:txBody>
      </p:sp>
      <p:sp>
        <p:nvSpPr>
          <p:cNvPr id="158" name="Rectangle 29">
            <a:extLst>
              <a:ext uri="{FF2B5EF4-FFF2-40B4-BE49-F238E27FC236}">
                <a16:creationId xmlns:a16="http://schemas.microsoft.com/office/drawing/2014/main" id="{28FF33C7-DDEB-4EDC-9AFF-0450B0477141}"/>
              </a:ext>
            </a:extLst>
          </p:cNvPr>
          <p:cNvSpPr>
            <a:spLocks noChangeArrowheads="1"/>
          </p:cNvSpPr>
          <p:nvPr/>
        </p:nvSpPr>
        <p:spPr bwMode="auto">
          <a:xfrm>
            <a:off x="942975" y="1296988"/>
            <a:ext cx="601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864ns</a:t>
            </a:r>
          </a:p>
        </p:txBody>
      </p:sp>
      <p:sp>
        <p:nvSpPr>
          <p:cNvPr id="159" name="Rectangle: Rounded Corners 2">
            <a:extLst>
              <a:ext uri="{FF2B5EF4-FFF2-40B4-BE49-F238E27FC236}">
                <a16:creationId xmlns:a16="http://schemas.microsoft.com/office/drawing/2014/main" id="{5004FF16-B14D-4664-A9DF-CBB23673D188}"/>
              </a:ext>
            </a:extLst>
          </p:cNvPr>
          <p:cNvSpPr/>
          <p:nvPr/>
        </p:nvSpPr>
        <p:spPr bwMode="auto">
          <a:xfrm>
            <a:off x="7493031" y="44032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0" name="Rectangle: Rounded Corners 19">
            <a:extLst>
              <a:ext uri="{FF2B5EF4-FFF2-40B4-BE49-F238E27FC236}">
                <a16:creationId xmlns:a16="http://schemas.microsoft.com/office/drawing/2014/main" id="{2CF6E12A-E216-4BD2-A81D-F4F74407CBE0}"/>
              </a:ext>
            </a:extLst>
          </p:cNvPr>
          <p:cNvSpPr/>
          <p:nvPr/>
        </p:nvSpPr>
        <p:spPr bwMode="auto">
          <a:xfrm>
            <a:off x="7645431" y="45556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1" name="Rectangle: Rounded Corners 20">
            <a:extLst>
              <a:ext uri="{FF2B5EF4-FFF2-40B4-BE49-F238E27FC236}">
                <a16:creationId xmlns:a16="http://schemas.microsoft.com/office/drawing/2014/main" id="{F9E7C12A-0730-4AF8-B65F-EF43467A931F}"/>
              </a:ext>
            </a:extLst>
          </p:cNvPr>
          <p:cNvSpPr/>
          <p:nvPr/>
        </p:nvSpPr>
        <p:spPr bwMode="auto">
          <a:xfrm>
            <a:off x="7797831" y="47080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2" name="Rectangle: Rounded Corners 21">
            <a:extLst>
              <a:ext uri="{FF2B5EF4-FFF2-40B4-BE49-F238E27FC236}">
                <a16:creationId xmlns:a16="http://schemas.microsoft.com/office/drawing/2014/main" id="{B6EBA011-D409-4465-91F6-BD820370301A}"/>
              </a:ext>
            </a:extLst>
          </p:cNvPr>
          <p:cNvSpPr/>
          <p:nvPr/>
        </p:nvSpPr>
        <p:spPr bwMode="auto">
          <a:xfrm>
            <a:off x="7950231" y="48604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3" name="Rectangle: Rounded Corners 22">
            <a:extLst>
              <a:ext uri="{FF2B5EF4-FFF2-40B4-BE49-F238E27FC236}">
                <a16:creationId xmlns:a16="http://schemas.microsoft.com/office/drawing/2014/main" id="{E3D46A59-BBB5-4527-8C69-C4DCC00AA4B4}"/>
              </a:ext>
            </a:extLst>
          </p:cNvPr>
          <p:cNvSpPr/>
          <p:nvPr/>
        </p:nvSpPr>
        <p:spPr bwMode="auto">
          <a:xfrm>
            <a:off x="8102631" y="50128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4" name="Rectangle: Rounded Corners 23">
            <a:extLst>
              <a:ext uri="{FF2B5EF4-FFF2-40B4-BE49-F238E27FC236}">
                <a16:creationId xmlns:a16="http://schemas.microsoft.com/office/drawing/2014/main" id="{4385C6D1-0470-4F62-9A6E-48426D0E3CB4}"/>
              </a:ext>
            </a:extLst>
          </p:cNvPr>
          <p:cNvSpPr/>
          <p:nvPr/>
        </p:nvSpPr>
        <p:spPr bwMode="auto">
          <a:xfrm>
            <a:off x="8255031" y="51652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5" name="Rectangle: Rounded Corners 26">
            <a:extLst>
              <a:ext uri="{FF2B5EF4-FFF2-40B4-BE49-F238E27FC236}">
                <a16:creationId xmlns:a16="http://schemas.microsoft.com/office/drawing/2014/main" id="{60E174C2-7005-4192-AC1A-BB1F3C484FCF}"/>
              </a:ext>
            </a:extLst>
          </p:cNvPr>
          <p:cNvSpPr/>
          <p:nvPr/>
        </p:nvSpPr>
        <p:spPr bwMode="auto">
          <a:xfrm>
            <a:off x="8407431" y="53176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6" name="Rectangle: Rounded Corners 27">
            <a:extLst>
              <a:ext uri="{FF2B5EF4-FFF2-40B4-BE49-F238E27FC236}">
                <a16:creationId xmlns:a16="http://schemas.microsoft.com/office/drawing/2014/main" id="{298AF563-37DB-4E7D-B1BF-682ADB0063D7}"/>
              </a:ext>
            </a:extLst>
          </p:cNvPr>
          <p:cNvSpPr/>
          <p:nvPr/>
        </p:nvSpPr>
        <p:spPr bwMode="auto">
          <a:xfrm>
            <a:off x="8559831" y="54700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7" name="Rectangle: Rounded Corners 30">
            <a:extLst>
              <a:ext uri="{FF2B5EF4-FFF2-40B4-BE49-F238E27FC236}">
                <a16:creationId xmlns:a16="http://schemas.microsoft.com/office/drawing/2014/main" id="{3C732FF5-0C09-4B7D-BAAB-B645EFA8C33F}"/>
              </a:ext>
            </a:extLst>
          </p:cNvPr>
          <p:cNvSpPr/>
          <p:nvPr/>
        </p:nvSpPr>
        <p:spPr bwMode="auto">
          <a:xfrm>
            <a:off x="8712231" y="5622415"/>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8" name="Rectangle: Rounded Corners 38">
            <a:extLst>
              <a:ext uri="{FF2B5EF4-FFF2-40B4-BE49-F238E27FC236}">
                <a16:creationId xmlns:a16="http://schemas.microsoft.com/office/drawing/2014/main" id="{DCA615F1-4794-4542-82AF-A49C1E27E220}"/>
              </a:ext>
            </a:extLst>
          </p:cNvPr>
          <p:cNvSpPr/>
          <p:nvPr/>
        </p:nvSpPr>
        <p:spPr bwMode="auto">
          <a:xfrm>
            <a:off x="7622951" y="40740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69" name="Rectangle: Rounded Corners 39">
            <a:extLst>
              <a:ext uri="{FF2B5EF4-FFF2-40B4-BE49-F238E27FC236}">
                <a16:creationId xmlns:a16="http://schemas.microsoft.com/office/drawing/2014/main" id="{2D2C9D00-4677-4DF2-BF77-36092470C2D5}"/>
              </a:ext>
            </a:extLst>
          </p:cNvPr>
          <p:cNvSpPr/>
          <p:nvPr/>
        </p:nvSpPr>
        <p:spPr bwMode="auto">
          <a:xfrm>
            <a:off x="7775351" y="42264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0" name="Rectangle: Rounded Corners 40">
            <a:extLst>
              <a:ext uri="{FF2B5EF4-FFF2-40B4-BE49-F238E27FC236}">
                <a16:creationId xmlns:a16="http://schemas.microsoft.com/office/drawing/2014/main" id="{859808B5-2DF8-4AE1-804E-FB5EDD36816B}"/>
              </a:ext>
            </a:extLst>
          </p:cNvPr>
          <p:cNvSpPr/>
          <p:nvPr/>
        </p:nvSpPr>
        <p:spPr bwMode="auto">
          <a:xfrm>
            <a:off x="7927751" y="43788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1" name="Rectangle: Rounded Corners 41">
            <a:extLst>
              <a:ext uri="{FF2B5EF4-FFF2-40B4-BE49-F238E27FC236}">
                <a16:creationId xmlns:a16="http://schemas.microsoft.com/office/drawing/2014/main" id="{314F983E-6F60-41D5-B99C-6C84920FF79B}"/>
              </a:ext>
            </a:extLst>
          </p:cNvPr>
          <p:cNvSpPr/>
          <p:nvPr/>
        </p:nvSpPr>
        <p:spPr bwMode="auto">
          <a:xfrm>
            <a:off x="8080151" y="45312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2" name="Rectangle: Rounded Corners 42">
            <a:extLst>
              <a:ext uri="{FF2B5EF4-FFF2-40B4-BE49-F238E27FC236}">
                <a16:creationId xmlns:a16="http://schemas.microsoft.com/office/drawing/2014/main" id="{572352D2-683E-4499-945F-02CD34DE7E95}"/>
              </a:ext>
            </a:extLst>
          </p:cNvPr>
          <p:cNvSpPr/>
          <p:nvPr/>
        </p:nvSpPr>
        <p:spPr bwMode="auto">
          <a:xfrm>
            <a:off x="8232551" y="46836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3" name="Rectangle: Rounded Corners 43">
            <a:extLst>
              <a:ext uri="{FF2B5EF4-FFF2-40B4-BE49-F238E27FC236}">
                <a16:creationId xmlns:a16="http://schemas.microsoft.com/office/drawing/2014/main" id="{8F2EE5EE-DA6D-417A-AB40-4D013667C0EC}"/>
              </a:ext>
            </a:extLst>
          </p:cNvPr>
          <p:cNvSpPr/>
          <p:nvPr/>
        </p:nvSpPr>
        <p:spPr bwMode="auto">
          <a:xfrm>
            <a:off x="8384951" y="48360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4" name="Rectangle: Rounded Corners 44">
            <a:extLst>
              <a:ext uri="{FF2B5EF4-FFF2-40B4-BE49-F238E27FC236}">
                <a16:creationId xmlns:a16="http://schemas.microsoft.com/office/drawing/2014/main" id="{47A08ADA-7835-4EAB-B2E8-35426D2D561E}"/>
              </a:ext>
            </a:extLst>
          </p:cNvPr>
          <p:cNvSpPr/>
          <p:nvPr/>
        </p:nvSpPr>
        <p:spPr bwMode="auto">
          <a:xfrm>
            <a:off x="8537351" y="49884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5" name="Rectangle: Rounded Corners 45">
            <a:extLst>
              <a:ext uri="{FF2B5EF4-FFF2-40B4-BE49-F238E27FC236}">
                <a16:creationId xmlns:a16="http://schemas.microsoft.com/office/drawing/2014/main" id="{0F555B1E-D853-40D8-94D3-C0D349653007}"/>
              </a:ext>
            </a:extLst>
          </p:cNvPr>
          <p:cNvSpPr/>
          <p:nvPr/>
        </p:nvSpPr>
        <p:spPr bwMode="auto">
          <a:xfrm>
            <a:off x="8689751" y="51408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6" name="Rectangle: Rounded Corners 46">
            <a:extLst>
              <a:ext uri="{FF2B5EF4-FFF2-40B4-BE49-F238E27FC236}">
                <a16:creationId xmlns:a16="http://schemas.microsoft.com/office/drawing/2014/main" id="{CE68711A-BB8F-4DB0-9AEB-D019D2BEE14B}"/>
              </a:ext>
            </a:extLst>
          </p:cNvPr>
          <p:cNvSpPr/>
          <p:nvPr/>
        </p:nvSpPr>
        <p:spPr bwMode="auto">
          <a:xfrm>
            <a:off x="8842151" y="5293281"/>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7" name="Rectangle: Rounded Corners 47">
            <a:extLst>
              <a:ext uri="{FF2B5EF4-FFF2-40B4-BE49-F238E27FC236}">
                <a16:creationId xmlns:a16="http://schemas.microsoft.com/office/drawing/2014/main" id="{82FD9103-4076-42B8-8D5D-8E2EAD15E485}"/>
              </a:ext>
            </a:extLst>
          </p:cNvPr>
          <p:cNvSpPr/>
          <p:nvPr/>
        </p:nvSpPr>
        <p:spPr bwMode="auto">
          <a:xfrm>
            <a:off x="7831584" y="38057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8" name="Rectangle: Rounded Corners 48">
            <a:extLst>
              <a:ext uri="{FF2B5EF4-FFF2-40B4-BE49-F238E27FC236}">
                <a16:creationId xmlns:a16="http://schemas.microsoft.com/office/drawing/2014/main" id="{18BE6C4C-06BE-4BAA-91D7-0CDFC9AA03FA}"/>
              </a:ext>
            </a:extLst>
          </p:cNvPr>
          <p:cNvSpPr/>
          <p:nvPr/>
        </p:nvSpPr>
        <p:spPr bwMode="auto">
          <a:xfrm>
            <a:off x="7983984" y="39581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79" name="Rectangle: Rounded Corners 49">
            <a:extLst>
              <a:ext uri="{FF2B5EF4-FFF2-40B4-BE49-F238E27FC236}">
                <a16:creationId xmlns:a16="http://schemas.microsoft.com/office/drawing/2014/main" id="{EEA6014F-79FE-4630-9C9B-DE5F41A62E39}"/>
              </a:ext>
            </a:extLst>
          </p:cNvPr>
          <p:cNvSpPr/>
          <p:nvPr/>
        </p:nvSpPr>
        <p:spPr bwMode="auto">
          <a:xfrm>
            <a:off x="8136384" y="41105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0" name="Rectangle: Rounded Corners 50">
            <a:extLst>
              <a:ext uri="{FF2B5EF4-FFF2-40B4-BE49-F238E27FC236}">
                <a16:creationId xmlns:a16="http://schemas.microsoft.com/office/drawing/2014/main" id="{72087359-72E8-48E2-9512-7D4AA3221399}"/>
              </a:ext>
            </a:extLst>
          </p:cNvPr>
          <p:cNvSpPr/>
          <p:nvPr/>
        </p:nvSpPr>
        <p:spPr bwMode="auto">
          <a:xfrm>
            <a:off x="8288784" y="42629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1" name="Rectangle: Rounded Corners 51">
            <a:extLst>
              <a:ext uri="{FF2B5EF4-FFF2-40B4-BE49-F238E27FC236}">
                <a16:creationId xmlns:a16="http://schemas.microsoft.com/office/drawing/2014/main" id="{F6405B1D-0571-45CF-BFF6-E53ED4F0B91C}"/>
              </a:ext>
            </a:extLst>
          </p:cNvPr>
          <p:cNvSpPr/>
          <p:nvPr/>
        </p:nvSpPr>
        <p:spPr bwMode="auto">
          <a:xfrm>
            <a:off x="8441184" y="44153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2" name="Rectangle: Rounded Corners 52">
            <a:extLst>
              <a:ext uri="{FF2B5EF4-FFF2-40B4-BE49-F238E27FC236}">
                <a16:creationId xmlns:a16="http://schemas.microsoft.com/office/drawing/2014/main" id="{3F159252-3F39-4DB5-8C9E-2E8EB4B74D4B}"/>
              </a:ext>
            </a:extLst>
          </p:cNvPr>
          <p:cNvSpPr/>
          <p:nvPr/>
        </p:nvSpPr>
        <p:spPr bwMode="auto">
          <a:xfrm>
            <a:off x="8593584" y="45677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3" name="Rectangle: Rounded Corners 53">
            <a:extLst>
              <a:ext uri="{FF2B5EF4-FFF2-40B4-BE49-F238E27FC236}">
                <a16:creationId xmlns:a16="http://schemas.microsoft.com/office/drawing/2014/main" id="{2AD7481D-EDE8-4839-B83D-FB7981665AEE}"/>
              </a:ext>
            </a:extLst>
          </p:cNvPr>
          <p:cNvSpPr/>
          <p:nvPr/>
        </p:nvSpPr>
        <p:spPr bwMode="auto">
          <a:xfrm>
            <a:off x="8745984" y="47201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4" name="Rectangle: Rounded Corners 54">
            <a:extLst>
              <a:ext uri="{FF2B5EF4-FFF2-40B4-BE49-F238E27FC236}">
                <a16:creationId xmlns:a16="http://schemas.microsoft.com/office/drawing/2014/main" id="{261F25DB-85CE-4982-B052-BBBC0D3AABAC}"/>
              </a:ext>
            </a:extLst>
          </p:cNvPr>
          <p:cNvSpPr/>
          <p:nvPr/>
        </p:nvSpPr>
        <p:spPr bwMode="auto">
          <a:xfrm>
            <a:off x="8898384" y="48725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5" name="Rectangle: Rounded Corners 55">
            <a:extLst>
              <a:ext uri="{FF2B5EF4-FFF2-40B4-BE49-F238E27FC236}">
                <a16:creationId xmlns:a16="http://schemas.microsoft.com/office/drawing/2014/main" id="{38213919-3D1E-43C2-BF6D-06D48E53FAD7}"/>
              </a:ext>
            </a:extLst>
          </p:cNvPr>
          <p:cNvSpPr/>
          <p:nvPr/>
        </p:nvSpPr>
        <p:spPr bwMode="auto">
          <a:xfrm>
            <a:off x="9050784" y="5024982"/>
            <a:ext cx="432047" cy="28046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6" name="Rectangle: Rounded Corners 56">
            <a:extLst>
              <a:ext uri="{FF2B5EF4-FFF2-40B4-BE49-F238E27FC236}">
                <a16:creationId xmlns:a16="http://schemas.microsoft.com/office/drawing/2014/main" id="{DEE52423-E6BE-42B9-AE85-CFD1C96641E4}"/>
              </a:ext>
            </a:extLst>
          </p:cNvPr>
          <p:cNvSpPr/>
          <p:nvPr/>
        </p:nvSpPr>
        <p:spPr bwMode="auto">
          <a:xfrm>
            <a:off x="7352531" y="46593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7" name="Rectangle: Rounded Corners 57">
            <a:extLst>
              <a:ext uri="{FF2B5EF4-FFF2-40B4-BE49-F238E27FC236}">
                <a16:creationId xmlns:a16="http://schemas.microsoft.com/office/drawing/2014/main" id="{37E5B4FA-5FA9-444E-B56C-F9FE93E9BC9C}"/>
              </a:ext>
            </a:extLst>
          </p:cNvPr>
          <p:cNvSpPr/>
          <p:nvPr/>
        </p:nvSpPr>
        <p:spPr bwMode="auto">
          <a:xfrm>
            <a:off x="7504931" y="48117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8" name="Rectangle: Rounded Corners 58">
            <a:extLst>
              <a:ext uri="{FF2B5EF4-FFF2-40B4-BE49-F238E27FC236}">
                <a16:creationId xmlns:a16="http://schemas.microsoft.com/office/drawing/2014/main" id="{E07658B2-E982-4C48-A373-13B504774074}"/>
              </a:ext>
            </a:extLst>
          </p:cNvPr>
          <p:cNvSpPr/>
          <p:nvPr/>
        </p:nvSpPr>
        <p:spPr bwMode="auto">
          <a:xfrm>
            <a:off x="7657331" y="49641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89" name="Rectangle: Rounded Corners 59">
            <a:extLst>
              <a:ext uri="{FF2B5EF4-FFF2-40B4-BE49-F238E27FC236}">
                <a16:creationId xmlns:a16="http://schemas.microsoft.com/office/drawing/2014/main" id="{7C755F31-B783-4E8D-B3F8-D05234FF8F1D}"/>
              </a:ext>
            </a:extLst>
          </p:cNvPr>
          <p:cNvSpPr/>
          <p:nvPr/>
        </p:nvSpPr>
        <p:spPr bwMode="auto">
          <a:xfrm>
            <a:off x="7809731" y="51165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90" name="Rectangle: Rounded Corners 60">
            <a:extLst>
              <a:ext uri="{FF2B5EF4-FFF2-40B4-BE49-F238E27FC236}">
                <a16:creationId xmlns:a16="http://schemas.microsoft.com/office/drawing/2014/main" id="{0FAA107C-20C2-4781-92A3-B8A78D4099F2}"/>
              </a:ext>
            </a:extLst>
          </p:cNvPr>
          <p:cNvSpPr/>
          <p:nvPr/>
        </p:nvSpPr>
        <p:spPr bwMode="auto">
          <a:xfrm>
            <a:off x="7962131" y="52689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91" name="Rectangle: Rounded Corners 61">
            <a:extLst>
              <a:ext uri="{FF2B5EF4-FFF2-40B4-BE49-F238E27FC236}">
                <a16:creationId xmlns:a16="http://schemas.microsoft.com/office/drawing/2014/main" id="{DFEB066B-5D0A-4D20-9C93-A96F663FED2E}"/>
              </a:ext>
            </a:extLst>
          </p:cNvPr>
          <p:cNvSpPr/>
          <p:nvPr/>
        </p:nvSpPr>
        <p:spPr bwMode="auto">
          <a:xfrm>
            <a:off x="8114531" y="54213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92" name="Rectangle: Rounded Corners 62">
            <a:extLst>
              <a:ext uri="{FF2B5EF4-FFF2-40B4-BE49-F238E27FC236}">
                <a16:creationId xmlns:a16="http://schemas.microsoft.com/office/drawing/2014/main" id="{5E2B83C3-25A5-4064-A902-EBDD23C0DC38}"/>
              </a:ext>
            </a:extLst>
          </p:cNvPr>
          <p:cNvSpPr/>
          <p:nvPr/>
        </p:nvSpPr>
        <p:spPr bwMode="auto">
          <a:xfrm>
            <a:off x="8266931" y="55737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93" name="Rectangle: Rounded Corners 63">
            <a:extLst>
              <a:ext uri="{FF2B5EF4-FFF2-40B4-BE49-F238E27FC236}">
                <a16:creationId xmlns:a16="http://schemas.microsoft.com/office/drawing/2014/main" id="{552C01CA-02F3-4E54-80CD-75B53B49D7DA}"/>
              </a:ext>
            </a:extLst>
          </p:cNvPr>
          <p:cNvSpPr/>
          <p:nvPr/>
        </p:nvSpPr>
        <p:spPr bwMode="auto">
          <a:xfrm>
            <a:off x="8419331" y="57261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94" name="Rectangle: Rounded Corners 64">
            <a:extLst>
              <a:ext uri="{FF2B5EF4-FFF2-40B4-BE49-F238E27FC236}">
                <a16:creationId xmlns:a16="http://schemas.microsoft.com/office/drawing/2014/main" id="{DCC8DBDD-002B-431B-B84C-793C4B87020F}"/>
              </a:ext>
            </a:extLst>
          </p:cNvPr>
          <p:cNvSpPr/>
          <p:nvPr/>
        </p:nvSpPr>
        <p:spPr bwMode="auto">
          <a:xfrm>
            <a:off x="8571731" y="5878547"/>
            <a:ext cx="432047" cy="2804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BPM</a:t>
            </a:r>
          </a:p>
        </p:txBody>
      </p:sp>
      <p:sp>
        <p:nvSpPr>
          <p:cNvPr id="195" name="Rectangle: Rounded Corners 65">
            <a:extLst>
              <a:ext uri="{FF2B5EF4-FFF2-40B4-BE49-F238E27FC236}">
                <a16:creationId xmlns:a16="http://schemas.microsoft.com/office/drawing/2014/main" id="{6A02ECD2-B5C6-4489-A581-058F63649F31}"/>
              </a:ext>
            </a:extLst>
          </p:cNvPr>
          <p:cNvSpPr/>
          <p:nvPr/>
        </p:nvSpPr>
        <p:spPr>
          <a:xfrm>
            <a:off x="7426272" y="6216395"/>
            <a:ext cx="2402736" cy="2804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S PGothic"/>
                <a:cs typeface="+mn-cs"/>
              </a:rPr>
              <a:t>Switch 1-10 GbE</a:t>
            </a:r>
          </a:p>
        </p:txBody>
      </p:sp>
      <p:sp>
        <p:nvSpPr>
          <p:cNvPr id="196" name="Arrow: Down 3">
            <a:extLst>
              <a:ext uri="{FF2B5EF4-FFF2-40B4-BE49-F238E27FC236}">
                <a16:creationId xmlns:a16="http://schemas.microsoft.com/office/drawing/2014/main" id="{1F21A265-09C9-4BA0-B7F6-EF98316AA1E1}"/>
              </a:ext>
            </a:extLst>
          </p:cNvPr>
          <p:cNvSpPr/>
          <p:nvPr/>
        </p:nvSpPr>
        <p:spPr bwMode="auto">
          <a:xfrm rot="5400000">
            <a:off x="7006988" y="6149162"/>
            <a:ext cx="232863" cy="414932"/>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ts val="13"/>
              </a:spcBef>
              <a:spcAft>
                <a:spcPts val="13"/>
              </a:spcAft>
              <a:buClr>
                <a:srgbClr val="000000"/>
              </a:buClr>
              <a:buSzPct val="100000"/>
              <a:buFont typeface="Times New Roman" panose="02020603050405020304" pitchFamily="18" charset="0"/>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7" name="TextBox 7">
            <a:extLst>
              <a:ext uri="{FF2B5EF4-FFF2-40B4-BE49-F238E27FC236}">
                <a16:creationId xmlns:a16="http://schemas.microsoft.com/office/drawing/2014/main" id="{513DF7C7-BF24-4E1A-80C1-81A7C8FACA53}"/>
              </a:ext>
            </a:extLst>
          </p:cNvPr>
          <p:cNvSpPr txBox="1"/>
          <p:nvPr/>
        </p:nvSpPr>
        <p:spPr>
          <a:xfrm>
            <a:off x="9330431" y="5873250"/>
            <a:ext cx="482824" cy="215444"/>
          </a:xfrm>
          <a:prstGeom prst="rect">
            <a:avLst/>
          </a:prstGeom>
          <a:noFill/>
        </p:spPr>
        <p:txBody>
          <a:bodyPr wrap="non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 GbE</a:t>
            </a:r>
          </a:p>
        </p:txBody>
      </p:sp>
      <p:sp>
        <p:nvSpPr>
          <p:cNvPr id="198" name="TextBox 79">
            <a:extLst>
              <a:ext uri="{FF2B5EF4-FFF2-40B4-BE49-F238E27FC236}">
                <a16:creationId xmlns:a16="http://schemas.microsoft.com/office/drawing/2014/main" id="{ABC3689E-D5C7-445E-9DFB-2F1E6BA30DED}"/>
              </a:ext>
            </a:extLst>
          </p:cNvPr>
          <p:cNvSpPr txBox="1"/>
          <p:nvPr/>
        </p:nvSpPr>
        <p:spPr>
          <a:xfrm>
            <a:off x="6882042" y="6061315"/>
            <a:ext cx="540533" cy="215444"/>
          </a:xfrm>
          <a:prstGeom prst="rect">
            <a:avLst/>
          </a:prstGeom>
          <a:noFill/>
        </p:spPr>
        <p:txBody>
          <a:bodyPr wrap="non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 GbE</a:t>
            </a:r>
          </a:p>
        </p:txBody>
      </p:sp>
      <p:sp>
        <p:nvSpPr>
          <p:cNvPr id="199" name="TextBox 80">
            <a:extLst>
              <a:ext uri="{FF2B5EF4-FFF2-40B4-BE49-F238E27FC236}">
                <a16:creationId xmlns:a16="http://schemas.microsoft.com/office/drawing/2014/main" id="{AB4A74E5-AF50-469F-9B3C-9C074E8F48AA}"/>
              </a:ext>
            </a:extLst>
          </p:cNvPr>
          <p:cNvSpPr txBox="1"/>
          <p:nvPr/>
        </p:nvSpPr>
        <p:spPr>
          <a:xfrm>
            <a:off x="7448377" y="5730133"/>
            <a:ext cx="540533" cy="215444"/>
          </a:xfrm>
          <a:prstGeom prst="rect">
            <a:avLst/>
          </a:prstGeom>
          <a:noFill/>
        </p:spPr>
        <p:txBody>
          <a:bodyPr wrap="non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 GbE</a:t>
            </a:r>
          </a:p>
        </p:txBody>
      </p:sp>
      <p:sp>
        <p:nvSpPr>
          <p:cNvPr id="200" name="Rectangle: Rounded Corners 82">
            <a:extLst>
              <a:ext uri="{FF2B5EF4-FFF2-40B4-BE49-F238E27FC236}">
                <a16:creationId xmlns:a16="http://schemas.microsoft.com/office/drawing/2014/main" id="{33F9A363-2757-49AE-9CED-924F6904A868}"/>
              </a:ext>
            </a:extLst>
          </p:cNvPr>
          <p:cNvSpPr/>
          <p:nvPr/>
        </p:nvSpPr>
        <p:spPr>
          <a:xfrm>
            <a:off x="3841874" y="5696763"/>
            <a:ext cx="3008313" cy="124936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S PGothic"/>
              <a:cs typeface="+mn-cs"/>
            </a:endParaRPr>
          </a:p>
        </p:txBody>
      </p:sp>
      <p:sp>
        <p:nvSpPr>
          <p:cNvPr id="201" name="Rectangle: Rounded Corners 83">
            <a:extLst>
              <a:ext uri="{FF2B5EF4-FFF2-40B4-BE49-F238E27FC236}">
                <a16:creationId xmlns:a16="http://schemas.microsoft.com/office/drawing/2014/main" id="{DCAF6F73-F6F9-4ACF-AF31-ACF83368516D}"/>
              </a:ext>
            </a:extLst>
          </p:cNvPr>
          <p:cNvSpPr/>
          <p:nvPr/>
        </p:nvSpPr>
        <p:spPr>
          <a:xfrm>
            <a:off x="5575425" y="5950605"/>
            <a:ext cx="1014413" cy="728663"/>
          </a:xfrm>
          <a:prstGeom prst="round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a:cs typeface="+mn-cs"/>
              </a:rPr>
              <a:t>Xeon</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a:cs typeface="+mn-cs"/>
              </a:rPr>
              <a:t>6436</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a:cs typeface="+mn-cs"/>
              </a:rPr>
              <a:t>isolated</a:t>
            </a:r>
          </a:p>
        </p:txBody>
      </p:sp>
      <p:sp>
        <p:nvSpPr>
          <p:cNvPr id="202" name="Rectangle: Rounded Corners 84">
            <a:extLst>
              <a:ext uri="{FF2B5EF4-FFF2-40B4-BE49-F238E27FC236}">
                <a16:creationId xmlns:a16="http://schemas.microsoft.com/office/drawing/2014/main" id="{DB3418DA-C99D-447C-BD5B-226D40BAB93A}"/>
              </a:ext>
            </a:extLst>
          </p:cNvPr>
          <p:cNvSpPr/>
          <p:nvPr/>
        </p:nvSpPr>
        <p:spPr>
          <a:xfrm>
            <a:off x="4140325" y="5950605"/>
            <a:ext cx="1014413" cy="728663"/>
          </a:xfrm>
          <a:prstGeom prst="round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a:cs typeface="+mn-cs"/>
              </a:rPr>
              <a:t>Xeon</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a:cs typeface="+mn-cs"/>
              </a:rPr>
              <a:t>6436</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a:cs typeface="+mn-cs"/>
              </a:rPr>
              <a:t>Tango</a:t>
            </a:r>
          </a:p>
        </p:txBody>
      </p:sp>
      <p:sp>
        <p:nvSpPr>
          <p:cNvPr id="203" name="Rectangle: Rounded Corners 10">
            <a:extLst>
              <a:ext uri="{FF2B5EF4-FFF2-40B4-BE49-F238E27FC236}">
                <a16:creationId xmlns:a16="http://schemas.microsoft.com/office/drawing/2014/main" id="{2543787F-09E4-40FD-96D4-5A37069FE5F0}"/>
              </a:ext>
            </a:extLst>
          </p:cNvPr>
          <p:cNvSpPr>
            <a:spLocks noChangeArrowheads="1"/>
          </p:cNvSpPr>
          <p:nvPr/>
        </p:nvSpPr>
        <p:spPr bwMode="auto">
          <a:xfrm>
            <a:off x="4951538" y="5909330"/>
            <a:ext cx="788987" cy="379413"/>
          </a:xfrm>
          <a:prstGeom prst="roundRect">
            <a:avLst>
              <a:gd name="adj" fmla="val 16667"/>
            </a:avLst>
          </a:prstGeom>
          <a:solidFill>
            <a:srgbClr val="FF0000"/>
          </a:solidFill>
          <a:ln w="9525" algn="ctr">
            <a:solidFill>
              <a:schemeClr val="tx1"/>
            </a:solidFill>
            <a:round/>
            <a:headEnd/>
            <a:tailEnd/>
          </a:ln>
        </p:spPr>
        <p:txBody>
          <a:bodyPr anchor="ct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altLang="en-US" sz="1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Shared memory</a:t>
            </a:r>
          </a:p>
        </p:txBody>
      </p:sp>
    </p:spTree>
    <p:extLst>
      <p:ext uri="{BB962C8B-B14F-4D97-AF65-F5344CB8AC3E}">
        <p14:creationId xmlns:p14="http://schemas.microsoft.com/office/powerpoint/2010/main" val="320828562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4E8A53-B7F1-4DEF-B2F4-2D1F462C97F0}"/>
              </a:ext>
            </a:extLst>
          </p:cNvPr>
          <p:cNvSpPr>
            <a:spLocks noGrp="1"/>
          </p:cNvSpPr>
          <p:nvPr>
            <p:ph type="title"/>
          </p:nvPr>
        </p:nvSpPr>
        <p:spPr/>
        <p:txBody>
          <a:bodyPr/>
          <a:lstStyle/>
          <a:p>
            <a:r>
              <a:rPr lang="en-US" altLang="en-US" b="1" kern="1200" dirty="0"/>
              <a:t>Fast Orbit Feedback (</a:t>
            </a:r>
            <a:r>
              <a:rPr lang="en-US" altLang="en-US" b="1" kern="1200" dirty="0" err="1"/>
              <a:t>Elettra</a:t>
            </a:r>
            <a:r>
              <a:rPr lang="en-US" altLang="en-US" b="1" kern="1200" dirty="0"/>
              <a:t>) algorithms</a:t>
            </a:r>
            <a:endParaRPr lang="en-GB" dirty="0"/>
          </a:p>
        </p:txBody>
      </p:sp>
      <p:sp>
        <p:nvSpPr>
          <p:cNvPr id="4" name="Segnaposto numero diapositiva 3">
            <a:extLst>
              <a:ext uri="{FF2B5EF4-FFF2-40B4-BE49-F238E27FC236}">
                <a16:creationId xmlns:a16="http://schemas.microsoft.com/office/drawing/2014/main" id="{C8E94A3E-6A24-45E8-810F-D8E765366599}"/>
              </a:ext>
            </a:extLst>
          </p:cNvPr>
          <p:cNvSpPr>
            <a:spLocks noGrp="1"/>
          </p:cNvSpPr>
          <p:nvPr>
            <p:ph type="sldNum" idx="10"/>
          </p:nvPr>
        </p:nvSpPr>
        <p:spPr/>
        <p:txBody>
          <a:bodyPr/>
          <a:lstStyle/>
          <a:p>
            <a:pPr>
              <a:defRPr/>
            </a:pPr>
            <a:fld id="{13BB3891-BCA0-4529-8A7C-9B5330FCB8AB}" type="slidenum">
              <a:rPr lang="it-IT" altLang="it-IT" smtClean="0"/>
              <a:pPr>
                <a:defRPr/>
              </a:pPr>
              <a:t>15</a:t>
            </a:fld>
            <a:endParaRPr lang="it-IT" altLang="it-IT"/>
          </a:p>
        </p:txBody>
      </p:sp>
      <p:sp>
        <p:nvSpPr>
          <p:cNvPr id="5" name="TextBox 84">
            <a:extLst>
              <a:ext uri="{FF2B5EF4-FFF2-40B4-BE49-F238E27FC236}">
                <a16:creationId xmlns:a16="http://schemas.microsoft.com/office/drawing/2014/main" id="{D5A1B6A5-2250-4334-94EF-F6B8F159414C}"/>
              </a:ext>
            </a:extLst>
          </p:cNvPr>
          <p:cNvSpPr txBox="1"/>
          <p:nvPr/>
        </p:nvSpPr>
        <p:spPr bwMode="auto">
          <a:xfrm>
            <a:off x="719832" y="1619597"/>
            <a:ext cx="8965281" cy="4545221"/>
          </a:xfrm>
          <a:prstGeom prst="rect">
            <a:avLst/>
          </a:prstGeom>
          <a:solidFill>
            <a:schemeClr val="bg1">
              <a:lumMod val="85000"/>
            </a:schemeClr>
          </a:solidFill>
          <a:ln w="9525">
            <a:noFill/>
          </a:ln>
          <a:effectLst>
            <a:outerShdw blurRad="50800" dist="38100" dir="2700000" algn="tl" rotWithShape="0">
              <a:prstClr val="black">
                <a:alpha val="40000"/>
              </a:prstClr>
            </a:outerShdw>
          </a:effectLst>
        </p:spPr>
        <p:txBody>
          <a:bodyPr wrap="square">
            <a:spAutoFit/>
          </a:bodyPr>
          <a:lstStyle/>
          <a:p>
            <a:pPr marL="285750" indent="-285750">
              <a:buFont typeface="Arial" panose="020B0604020202020204" pitchFamily="34" charset="0"/>
              <a:buChar char="•"/>
              <a:defRPr/>
            </a:pPr>
            <a:r>
              <a:rPr lang="en-US" sz="2000" b="1" dirty="0">
                <a:solidFill>
                  <a:schemeClr val="tx1"/>
                </a:solidFill>
              </a:rPr>
              <a:t>Feedback calculations (95bpm x 82corr x 2planes) performed by </a:t>
            </a:r>
            <a:r>
              <a:rPr lang="en-US" sz="2000" b="1" dirty="0">
                <a:solidFill>
                  <a:srgbClr val="FF0000"/>
                </a:solidFill>
              </a:rPr>
              <a:t>a single core</a:t>
            </a:r>
            <a:r>
              <a:rPr lang="en-US" sz="2000" b="1" dirty="0">
                <a:solidFill>
                  <a:schemeClr val="tx1"/>
                </a:solidFill>
              </a:rPr>
              <a:t> using AVX512 vector instructions.</a:t>
            </a:r>
          </a:p>
          <a:p>
            <a:pPr>
              <a:defRPr/>
            </a:pPr>
            <a:endParaRPr lang="en-US" sz="2000" dirty="0">
              <a:solidFill>
                <a:schemeClr val="tx1"/>
              </a:solidFill>
            </a:endParaRPr>
          </a:p>
          <a:p>
            <a:pPr marL="285750" indent="-285750">
              <a:buFont typeface="Arial" panose="020B0604020202020204" pitchFamily="34" charset="0"/>
              <a:buChar char="•"/>
              <a:defRPr/>
            </a:pPr>
            <a:r>
              <a:rPr lang="en-US" sz="2000" b="1" dirty="0" err="1">
                <a:solidFill>
                  <a:schemeClr val="tx1"/>
                </a:solidFill>
              </a:rPr>
              <a:t>InvRM</a:t>
            </a:r>
            <a:r>
              <a:rPr lang="en-US" sz="2000" b="1" dirty="0">
                <a:solidFill>
                  <a:schemeClr val="tx1"/>
                </a:solidFill>
              </a:rPr>
              <a:t> product + PID calculation time: </a:t>
            </a:r>
            <a:r>
              <a:rPr lang="en-US" sz="2000" b="1" dirty="0">
                <a:solidFill>
                  <a:srgbClr val="0070C0"/>
                </a:solidFill>
              </a:rPr>
              <a:t>2.6</a:t>
            </a:r>
            <a:r>
              <a:rPr lang="el-GR" sz="2000" b="1" dirty="0">
                <a:solidFill>
                  <a:srgbClr val="0070C0"/>
                </a:solidFill>
              </a:rPr>
              <a:t> μ</a:t>
            </a:r>
            <a:r>
              <a:rPr lang="en-US" sz="2000" b="1" dirty="0">
                <a:solidFill>
                  <a:srgbClr val="0070C0"/>
                </a:solidFill>
              </a:rPr>
              <a:t>s</a:t>
            </a:r>
            <a:endParaRPr lang="en-US" sz="2000" u="sng" dirty="0">
              <a:solidFill>
                <a:schemeClr val="tx1"/>
              </a:solidFill>
            </a:endParaRPr>
          </a:p>
          <a:p>
            <a:pPr marL="285750" indent="-285750">
              <a:buFont typeface="Arial" panose="020B0604020202020204" pitchFamily="34" charset="0"/>
              <a:buChar char="•"/>
              <a:defRPr/>
            </a:pPr>
            <a:endParaRPr lang="en-US" sz="2000" b="1" dirty="0">
              <a:solidFill>
                <a:schemeClr val="tx1"/>
              </a:solidFill>
            </a:endParaRPr>
          </a:p>
          <a:p>
            <a:pPr marL="285750" indent="-285750">
              <a:buFont typeface="Arial" panose="020B0604020202020204" pitchFamily="34" charset="0"/>
              <a:buChar char="•"/>
              <a:defRPr/>
            </a:pPr>
            <a:r>
              <a:rPr lang="en-US" sz="2000" b="1" dirty="0">
                <a:solidFill>
                  <a:schemeClr val="tx1"/>
                </a:solidFill>
              </a:rPr>
              <a:t>13 harmonic suppressors at: </a:t>
            </a:r>
            <a:r>
              <a:rPr lang="en-US" sz="2000" b="1" dirty="0">
                <a:solidFill>
                  <a:srgbClr val="FF0000"/>
                </a:solidFill>
              </a:rPr>
              <a:t>50 Hz, 100 Hz, 150 Hz, 200 Hz, 250Hz, 300 Hz, 350Hz, 400 Hz, 500 Hz, 600 Hz, 700 Hz, 800 Hz, 900 Hz</a:t>
            </a:r>
          </a:p>
          <a:p>
            <a:pPr marL="285750" indent="-285750">
              <a:buFont typeface="Arial" panose="020B0604020202020204" pitchFamily="34" charset="0"/>
              <a:buChar char="•"/>
              <a:defRPr/>
            </a:pPr>
            <a:endParaRPr lang="en-US" sz="2000" b="1" dirty="0">
              <a:solidFill>
                <a:srgbClr val="FF0000"/>
              </a:solidFill>
            </a:endParaRPr>
          </a:p>
          <a:p>
            <a:pPr marL="285750" indent="-285750">
              <a:buFont typeface="Arial" panose="020B0604020202020204" pitchFamily="34" charset="0"/>
              <a:buChar char="•"/>
              <a:defRPr/>
            </a:pPr>
            <a:r>
              <a:rPr lang="en-US" sz="2000" b="1" dirty="0">
                <a:solidFill>
                  <a:schemeClr val="tx1"/>
                </a:solidFill>
              </a:rPr>
              <a:t>Harmonic suppressors calculation time: </a:t>
            </a:r>
            <a:r>
              <a:rPr lang="en-US" sz="2000" b="1" dirty="0">
                <a:solidFill>
                  <a:srgbClr val="0070C0"/>
                </a:solidFill>
              </a:rPr>
              <a:t>4.6</a:t>
            </a:r>
            <a:r>
              <a:rPr lang="el-GR" sz="2000" b="1" dirty="0">
                <a:solidFill>
                  <a:srgbClr val="0070C0"/>
                </a:solidFill>
              </a:rPr>
              <a:t> μ</a:t>
            </a:r>
            <a:r>
              <a:rPr lang="en-US" sz="2000" b="1" dirty="0">
                <a:solidFill>
                  <a:srgbClr val="0070C0"/>
                </a:solidFill>
              </a:rPr>
              <a:t>s </a:t>
            </a:r>
            <a:r>
              <a:rPr lang="en-US" sz="1400" b="1" dirty="0">
                <a:solidFill>
                  <a:schemeClr val="tx1"/>
                </a:solidFill>
              </a:rPr>
              <a:t>(no vector instructions)</a:t>
            </a:r>
          </a:p>
          <a:p>
            <a:pPr>
              <a:defRPr/>
            </a:pPr>
            <a:endParaRPr lang="en-US" sz="2000" b="1" dirty="0">
              <a:solidFill>
                <a:schemeClr val="tx1"/>
              </a:solidFill>
            </a:endParaRPr>
          </a:p>
          <a:p>
            <a:pPr marL="285750" indent="-285750">
              <a:buFont typeface="Arial" panose="020B0604020202020204" pitchFamily="34" charset="0"/>
              <a:buChar char="•"/>
              <a:defRPr/>
            </a:pPr>
            <a:r>
              <a:rPr lang="en-US" sz="2000" b="1" dirty="0">
                <a:solidFill>
                  <a:schemeClr val="tx1"/>
                </a:solidFill>
              </a:rPr>
              <a:t>Total processing time: </a:t>
            </a:r>
            <a:r>
              <a:rPr lang="en-US" sz="2000" b="1" dirty="0">
                <a:solidFill>
                  <a:srgbClr val="0070C0"/>
                </a:solidFill>
              </a:rPr>
              <a:t>7.2</a:t>
            </a:r>
            <a:r>
              <a:rPr lang="el-GR" sz="2000" b="1" dirty="0">
                <a:solidFill>
                  <a:srgbClr val="0070C0"/>
                </a:solidFill>
              </a:rPr>
              <a:t> μ</a:t>
            </a:r>
            <a:r>
              <a:rPr lang="en-US" sz="2000" b="1" dirty="0">
                <a:solidFill>
                  <a:srgbClr val="0070C0"/>
                </a:solidFill>
              </a:rPr>
              <a:t>s (10 kHz rep-rate) </a:t>
            </a:r>
          </a:p>
          <a:p>
            <a:pPr marL="285750" indent="-285750">
              <a:buFont typeface="Arial" panose="020B0604020202020204" pitchFamily="34" charset="0"/>
              <a:buChar char="•"/>
              <a:defRPr/>
            </a:pPr>
            <a:endParaRPr lang="en-US" sz="2000" b="1" dirty="0">
              <a:solidFill>
                <a:srgbClr val="0070C0"/>
              </a:solidFill>
            </a:endParaRPr>
          </a:p>
          <a:p>
            <a:pPr marL="285750" indent="-285750">
              <a:buFont typeface="Arial" panose="020B0604020202020204" pitchFamily="34" charset="0"/>
              <a:buChar char="•"/>
              <a:defRPr/>
            </a:pPr>
            <a:r>
              <a:rPr lang="en-US" sz="2000" b="1" dirty="0">
                <a:solidFill>
                  <a:schemeClr val="tx1"/>
                </a:solidFill>
              </a:rPr>
              <a:t>Processing time scale linearly with the number of CPU cores used for the feedback calculations </a:t>
            </a:r>
            <a:endParaRPr lang="en-US" sz="2000" u="sng" dirty="0">
              <a:solidFill>
                <a:schemeClr val="tx1"/>
              </a:solidFill>
            </a:endParaRPr>
          </a:p>
        </p:txBody>
      </p:sp>
    </p:spTree>
    <p:extLst>
      <p:ext uri="{BB962C8B-B14F-4D97-AF65-F5344CB8AC3E}">
        <p14:creationId xmlns:p14="http://schemas.microsoft.com/office/powerpoint/2010/main" val="277614216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975B-025A-47BF-9497-2CC3AF72E647}"/>
              </a:ext>
            </a:extLst>
          </p:cNvPr>
          <p:cNvSpPr>
            <a:spLocks noGrp="1"/>
          </p:cNvSpPr>
          <p:nvPr>
            <p:ph type="title"/>
          </p:nvPr>
        </p:nvSpPr>
        <p:spPr/>
        <p:txBody>
          <a:bodyPr/>
          <a:lstStyle/>
          <a:p>
            <a:r>
              <a:rPr lang="en-US" altLang="en-US" b="1" kern="1200" dirty="0"/>
              <a:t>Fast Orbit Feedback performance</a:t>
            </a:r>
            <a:endParaRPr lang="en-GB" dirty="0"/>
          </a:p>
        </p:txBody>
      </p:sp>
      <p:sp>
        <p:nvSpPr>
          <p:cNvPr id="4" name="Segnaposto numero diapositiva 3">
            <a:extLst>
              <a:ext uri="{FF2B5EF4-FFF2-40B4-BE49-F238E27FC236}">
                <a16:creationId xmlns:a16="http://schemas.microsoft.com/office/drawing/2014/main" id="{2BABB3D7-3D5C-4CD9-8197-093B90FFC36E}"/>
              </a:ext>
            </a:extLst>
          </p:cNvPr>
          <p:cNvSpPr>
            <a:spLocks noGrp="1"/>
          </p:cNvSpPr>
          <p:nvPr>
            <p:ph type="sldNum" idx="10"/>
          </p:nvPr>
        </p:nvSpPr>
        <p:spPr/>
        <p:txBody>
          <a:bodyPr/>
          <a:lstStyle/>
          <a:p>
            <a:pPr>
              <a:defRPr/>
            </a:pPr>
            <a:fld id="{13BB3891-BCA0-4529-8A7C-9B5330FCB8AB}" type="slidenum">
              <a:rPr lang="it-IT" altLang="it-IT" smtClean="0"/>
              <a:pPr>
                <a:defRPr/>
              </a:pPr>
              <a:t>16</a:t>
            </a:fld>
            <a:endParaRPr lang="it-IT" altLang="it-IT"/>
          </a:p>
        </p:txBody>
      </p:sp>
      <p:pic>
        <p:nvPicPr>
          <p:cNvPr id="5" name="Picture 2">
            <a:extLst>
              <a:ext uri="{FF2B5EF4-FFF2-40B4-BE49-F238E27FC236}">
                <a16:creationId xmlns:a16="http://schemas.microsoft.com/office/drawing/2014/main" id="{74FA5882-8BFE-4687-BB1E-3648962866D9}"/>
              </a:ext>
            </a:extLst>
          </p:cNvPr>
          <p:cNvPicPr>
            <a:picLocks noChangeAspect="1"/>
          </p:cNvPicPr>
          <p:nvPr/>
        </p:nvPicPr>
        <p:blipFill>
          <a:blip r:embed="rId2"/>
          <a:stretch>
            <a:fillRect/>
          </a:stretch>
        </p:blipFill>
        <p:spPr>
          <a:xfrm>
            <a:off x="1164287" y="1279700"/>
            <a:ext cx="7752049" cy="5763036"/>
          </a:xfrm>
          <a:prstGeom prst="rect">
            <a:avLst/>
          </a:prstGeom>
        </p:spPr>
      </p:pic>
      <p:sp>
        <p:nvSpPr>
          <p:cNvPr id="3" name="Rettangolo 2">
            <a:extLst>
              <a:ext uri="{FF2B5EF4-FFF2-40B4-BE49-F238E27FC236}">
                <a16:creationId xmlns:a16="http://schemas.microsoft.com/office/drawing/2014/main" id="{0137D9F9-BB6F-493B-9D4C-4AD95FB7311E}"/>
              </a:ext>
            </a:extLst>
          </p:cNvPr>
          <p:cNvSpPr/>
          <p:nvPr/>
        </p:nvSpPr>
        <p:spPr>
          <a:xfrm>
            <a:off x="3024088" y="966789"/>
            <a:ext cx="4366901" cy="461665"/>
          </a:xfrm>
          <a:prstGeom prst="rect">
            <a:avLst/>
          </a:prstGeom>
        </p:spPr>
        <p:txBody>
          <a:bodyPr wrap="none">
            <a:spAutoFit/>
          </a:bodyPr>
          <a:lstStyle/>
          <a:p>
            <a:r>
              <a:rPr lang="en-GB" b="1" dirty="0">
                <a:solidFill>
                  <a:srgbClr val="0070C0"/>
                </a:solidFill>
              </a:rPr>
              <a:t>Out of the loop LG BPM data</a:t>
            </a:r>
          </a:p>
        </p:txBody>
      </p:sp>
    </p:spTree>
    <p:extLst>
      <p:ext uri="{BB962C8B-B14F-4D97-AF65-F5344CB8AC3E}">
        <p14:creationId xmlns:p14="http://schemas.microsoft.com/office/powerpoint/2010/main" val="359809937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975B-025A-47BF-9497-2CC3AF72E647}"/>
              </a:ext>
            </a:extLst>
          </p:cNvPr>
          <p:cNvSpPr>
            <a:spLocks noGrp="1"/>
          </p:cNvSpPr>
          <p:nvPr>
            <p:ph type="title"/>
          </p:nvPr>
        </p:nvSpPr>
        <p:spPr/>
        <p:txBody>
          <a:bodyPr/>
          <a:lstStyle/>
          <a:p>
            <a:r>
              <a:rPr lang="en-US" altLang="en-US" b="1" kern="1200" dirty="0"/>
              <a:t>Fast Orbit Feedback performance</a:t>
            </a:r>
            <a:endParaRPr lang="en-GB" dirty="0"/>
          </a:p>
        </p:txBody>
      </p:sp>
      <p:sp>
        <p:nvSpPr>
          <p:cNvPr id="4" name="Segnaposto numero diapositiva 3">
            <a:extLst>
              <a:ext uri="{FF2B5EF4-FFF2-40B4-BE49-F238E27FC236}">
                <a16:creationId xmlns:a16="http://schemas.microsoft.com/office/drawing/2014/main" id="{2BABB3D7-3D5C-4CD9-8197-093B90FFC36E}"/>
              </a:ext>
            </a:extLst>
          </p:cNvPr>
          <p:cNvSpPr>
            <a:spLocks noGrp="1"/>
          </p:cNvSpPr>
          <p:nvPr>
            <p:ph type="sldNum" idx="10"/>
          </p:nvPr>
        </p:nvSpPr>
        <p:spPr/>
        <p:txBody>
          <a:bodyPr/>
          <a:lstStyle/>
          <a:p>
            <a:pPr>
              <a:defRPr/>
            </a:pPr>
            <a:fld id="{13BB3891-BCA0-4529-8A7C-9B5330FCB8AB}" type="slidenum">
              <a:rPr lang="it-IT" altLang="it-IT" smtClean="0"/>
              <a:pPr>
                <a:defRPr/>
              </a:pPr>
              <a:t>17</a:t>
            </a:fld>
            <a:endParaRPr lang="it-IT" altLang="it-IT"/>
          </a:p>
        </p:txBody>
      </p:sp>
      <p:pic>
        <p:nvPicPr>
          <p:cNvPr id="5" name="Picture 5">
            <a:extLst>
              <a:ext uri="{FF2B5EF4-FFF2-40B4-BE49-F238E27FC236}">
                <a16:creationId xmlns:a16="http://schemas.microsoft.com/office/drawing/2014/main" id="{C1672514-87BE-4DDD-996B-A98D396CF3FE}"/>
              </a:ext>
            </a:extLst>
          </p:cNvPr>
          <p:cNvPicPr>
            <a:picLocks noChangeAspect="1"/>
          </p:cNvPicPr>
          <p:nvPr/>
        </p:nvPicPr>
        <p:blipFill>
          <a:blip r:embed="rId2"/>
          <a:stretch>
            <a:fillRect/>
          </a:stretch>
        </p:blipFill>
        <p:spPr>
          <a:xfrm>
            <a:off x="1087148" y="1174679"/>
            <a:ext cx="7906327" cy="5864296"/>
          </a:xfrm>
          <a:prstGeom prst="rect">
            <a:avLst/>
          </a:prstGeom>
        </p:spPr>
      </p:pic>
      <p:sp>
        <p:nvSpPr>
          <p:cNvPr id="6" name="Rettangolo 5">
            <a:extLst>
              <a:ext uri="{FF2B5EF4-FFF2-40B4-BE49-F238E27FC236}">
                <a16:creationId xmlns:a16="http://schemas.microsoft.com/office/drawing/2014/main" id="{48A90EF8-0409-450E-B2D8-1B53A76B22D2}"/>
              </a:ext>
            </a:extLst>
          </p:cNvPr>
          <p:cNvSpPr/>
          <p:nvPr/>
        </p:nvSpPr>
        <p:spPr>
          <a:xfrm>
            <a:off x="3096096" y="884709"/>
            <a:ext cx="4366901" cy="461665"/>
          </a:xfrm>
          <a:prstGeom prst="rect">
            <a:avLst/>
          </a:prstGeom>
        </p:spPr>
        <p:txBody>
          <a:bodyPr wrap="none">
            <a:spAutoFit/>
          </a:bodyPr>
          <a:lstStyle/>
          <a:p>
            <a:r>
              <a:rPr lang="en-GB" b="1" dirty="0">
                <a:solidFill>
                  <a:srgbClr val="0070C0"/>
                </a:solidFill>
              </a:rPr>
              <a:t>Out of the loop LG BPM data</a:t>
            </a:r>
          </a:p>
        </p:txBody>
      </p:sp>
    </p:spTree>
    <p:extLst>
      <p:ext uri="{BB962C8B-B14F-4D97-AF65-F5344CB8AC3E}">
        <p14:creationId xmlns:p14="http://schemas.microsoft.com/office/powerpoint/2010/main" val="67244647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1AAA72-BC3D-4B2E-B55C-265D590A5D21}"/>
              </a:ext>
            </a:extLst>
          </p:cNvPr>
          <p:cNvSpPr>
            <a:spLocks noGrp="1"/>
          </p:cNvSpPr>
          <p:nvPr>
            <p:ph type="title"/>
          </p:nvPr>
        </p:nvSpPr>
        <p:spPr/>
        <p:txBody>
          <a:bodyPr/>
          <a:lstStyle/>
          <a:p>
            <a:r>
              <a:rPr lang="en-US" altLang="en-US" b="1" kern="1200" dirty="0" err="1"/>
              <a:t>Elettra</a:t>
            </a:r>
            <a:r>
              <a:rPr lang="en-US" altLang="en-US" b="1" kern="1200" dirty="0"/>
              <a:t> 2.0 Fast Orbit Feedback numbers</a:t>
            </a:r>
            <a:endParaRPr lang="en-GB" dirty="0"/>
          </a:p>
        </p:txBody>
      </p:sp>
      <p:sp>
        <p:nvSpPr>
          <p:cNvPr id="4" name="Segnaposto numero diapositiva 3">
            <a:extLst>
              <a:ext uri="{FF2B5EF4-FFF2-40B4-BE49-F238E27FC236}">
                <a16:creationId xmlns:a16="http://schemas.microsoft.com/office/drawing/2014/main" id="{F7845DDE-AB40-405F-8DB5-F3F294EE45F1}"/>
              </a:ext>
            </a:extLst>
          </p:cNvPr>
          <p:cNvSpPr>
            <a:spLocks noGrp="1"/>
          </p:cNvSpPr>
          <p:nvPr>
            <p:ph type="sldNum" idx="10"/>
          </p:nvPr>
        </p:nvSpPr>
        <p:spPr/>
        <p:txBody>
          <a:bodyPr/>
          <a:lstStyle/>
          <a:p>
            <a:pPr>
              <a:defRPr/>
            </a:pPr>
            <a:fld id="{13BB3891-BCA0-4529-8A7C-9B5330FCB8AB}" type="slidenum">
              <a:rPr lang="it-IT" altLang="it-IT" smtClean="0"/>
              <a:pPr>
                <a:defRPr/>
              </a:pPr>
              <a:t>18</a:t>
            </a:fld>
            <a:endParaRPr lang="it-IT" altLang="it-IT"/>
          </a:p>
        </p:txBody>
      </p:sp>
      <p:sp>
        <p:nvSpPr>
          <p:cNvPr id="5" name="TextBox 4">
            <a:extLst>
              <a:ext uri="{FF2B5EF4-FFF2-40B4-BE49-F238E27FC236}">
                <a16:creationId xmlns:a16="http://schemas.microsoft.com/office/drawing/2014/main" id="{38732ADE-61E4-48F1-A8DB-227AA5AE481D}"/>
              </a:ext>
            </a:extLst>
          </p:cNvPr>
          <p:cNvSpPr txBox="1"/>
          <p:nvPr/>
        </p:nvSpPr>
        <p:spPr bwMode="auto">
          <a:xfrm>
            <a:off x="431799" y="1259557"/>
            <a:ext cx="9217026" cy="5509200"/>
          </a:xfrm>
          <a:prstGeom prst="rect">
            <a:avLst/>
          </a:prstGeom>
          <a:solidFill>
            <a:schemeClr val="bg1">
              <a:lumMod val="85000"/>
            </a:schemeClr>
          </a:solidFill>
          <a:ln w="9525">
            <a:noFill/>
          </a:ln>
          <a:effectLst>
            <a:outerShdw blurRad="50800" dist="38100" dir="2700000" algn="tl" rotWithShape="0">
              <a:prstClr val="black">
                <a:alpha val="40000"/>
              </a:prstClr>
            </a:outerShdw>
          </a:effectLst>
        </p:spPr>
        <p:txBody>
          <a:bodyPr wrap="square">
            <a:spAutoFit/>
          </a:bodyPr>
          <a:lstStyle/>
          <a:p>
            <a:pPr marL="285750" indent="-285750">
              <a:buFont typeface="Arial" panose="020B0604020202020204" pitchFamily="34" charset="0"/>
              <a:buChar char="•"/>
              <a:defRPr/>
            </a:pPr>
            <a:r>
              <a:rPr lang="en-US" sz="1800" b="1" dirty="0">
                <a:solidFill>
                  <a:schemeClr val="tx1"/>
                </a:solidFill>
              </a:rPr>
              <a:t>DPDK based framework, coding in C</a:t>
            </a:r>
          </a:p>
          <a:p>
            <a:pPr marL="285750" indent="-285750">
              <a:buFont typeface="Arial" panose="020B0604020202020204" pitchFamily="34" charset="0"/>
              <a:buChar char="•"/>
              <a:defRPr/>
            </a:pPr>
            <a:endParaRPr lang="en-US" sz="800" b="1" dirty="0">
              <a:solidFill>
                <a:schemeClr val="tx1"/>
              </a:solidFill>
            </a:endParaRPr>
          </a:p>
          <a:p>
            <a:pPr marL="285750" indent="-285750">
              <a:buFont typeface="Arial" panose="020B0604020202020204" pitchFamily="34" charset="0"/>
              <a:buChar char="•"/>
              <a:defRPr/>
            </a:pPr>
            <a:r>
              <a:rPr lang="en-US" sz="1800" b="1" dirty="0">
                <a:solidFill>
                  <a:schemeClr val="tx1"/>
                </a:solidFill>
              </a:rPr>
              <a:t>Dual Xeon 6 6960P Granite Rapids, 288 HT cores at 2.7-3.8 GHz</a:t>
            </a:r>
          </a:p>
          <a:p>
            <a:pPr marL="285750" indent="-285750">
              <a:buFont typeface="Arial" panose="020B0604020202020204" pitchFamily="34" charset="0"/>
              <a:buChar char="•"/>
              <a:defRPr/>
            </a:pPr>
            <a:endParaRPr lang="en-US" sz="800" b="1" dirty="0">
              <a:solidFill>
                <a:schemeClr val="tx1"/>
              </a:solidFill>
            </a:endParaRPr>
          </a:p>
          <a:p>
            <a:pPr marL="285750" indent="-285750">
              <a:buFont typeface="Arial" panose="020B0604020202020204" pitchFamily="34" charset="0"/>
              <a:buChar char="•"/>
              <a:defRPr/>
            </a:pPr>
            <a:r>
              <a:rPr lang="en-US" sz="1800" b="1" dirty="0">
                <a:solidFill>
                  <a:schemeClr val="tx1"/>
                </a:solidFill>
              </a:rPr>
              <a:t>Six 100 </a:t>
            </a:r>
            <a:r>
              <a:rPr lang="en-US" sz="1800" b="1" dirty="0" err="1">
                <a:solidFill>
                  <a:schemeClr val="tx1"/>
                </a:solidFill>
              </a:rPr>
              <a:t>GbE</a:t>
            </a:r>
            <a:r>
              <a:rPr lang="en-US" sz="1800" b="1" dirty="0">
                <a:solidFill>
                  <a:schemeClr val="tx1"/>
                </a:solidFill>
              </a:rPr>
              <a:t> links (Intel E810)</a:t>
            </a:r>
          </a:p>
          <a:p>
            <a:pPr marL="285750" indent="-285750">
              <a:buFont typeface="Arial" panose="020B0604020202020204" pitchFamily="34" charset="0"/>
              <a:buChar char="•"/>
              <a:defRPr/>
            </a:pPr>
            <a:endParaRPr lang="en-US" sz="800" b="1" dirty="0">
              <a:solidFill>
                <a:schemeClr val="tx1"/>
              </a:solidFill>
            </a:endParaRPr>
          </a:p>
          <a:p>
            <a:pPr marL="285750" indent="-285750">
              <a:buFont typeface="Arial" panose="020B0604020202020204" pitchFamily="34" charset="0"/>
              <a:buChar char="•"/>
              <a:defRPr/>
            </a:pPr>
            <a:r>
              <a:rPr lang="en-US" sz="1800" b="1" dirty="0">
                <a:solidFill>
                  <a:schemeClr val="tx1"/>
                </a:solidFill>
              </a:rPr>
              <a:t>168 BPMs and &gt;500 correctors: fast (5.6 kHz </a:t>
            </a:r>
            <a:r>
              <a:rPr lang="en-US" sz="1800" b="1" dirty="0" err="1">
                <a:solidFill>
                  <a:schemeClr val="tx1"/>
                </a:solidFill>
              </a:rPr>
              <a:t>bw</a:t>
            </a:r>
            <a:r>
              <a:rPr lang="en-US" sz="1800" b="1" dirty="0">
                <a:solidFill>
                  <a:schemeClr val="tx1"/>
                </a:solidFill>
              </a:rPr>
              <a:t>), pure (~1 kHz </a:t>
            </a:r>
            <a:r>
              <a:rPr lang="en-US" sz="1800" b="1" dirty="0" err="1">
                <a:solidFill>
                  <a:schemeClr val="tx1"/>
                </a:solidFill>
              </a:rPr>
              <a:t>bw</a:t>
            </a:r>
            <a:r>
              <a:rPr lang="en-US" sz="1800" b="1" dirty="0">
                <a:solidFill>
                  <a:schemeClr val="tx1"/>
                </a:solidFill>
              </a:rPr>
              <a:t>) and embedded (190 Hz </a:t>
            </a:r>
            <a:r>
              <a:rPr lang="en-US" sz="1800" b="1" dirty="0" err="1">
                <a:solidFill>
                  <a:schemeClr val="tx1"/>
                </a:solidFill>
              </a:rPr>
              <a:t>bw</a:t>
            </a:r>
            <a:r>
              <a:rPr lang="en-US" sz="1800" b="1" dirty="0">
                <a:solidFill>
                  <a:schemeClr val="tx1"/>
                </a:solidFill>
              </a:rPr>
              <a:t>)</a:t>
            </a:r>
          </a:p>
          <a:p>
            <a:pPr>
              <a:defRPr/>
            </a:pPr>
            <a:endParaRPr lang="en-US" sz="800" dirty="0">
              <a:solidFill>
                <a:schemeClr val="tx1"/>
              </a:solidFill>
            </a:endParaRPr>
          </a:p>
          <a:p>
            <a:pPr marL="285750" indent="-285750">
              <a:buFont typeface="Arial" panose="020B0604020202020204" pitchFamily="34" charset="0"/>
              <a:buChar char="•"/>
              <a:defRPr/>
            </a:pPr>
            <a:r>
              <a:rPr lang="en-US" sz="1800" b="1" dirty="0">
                <a:solidFill>
                  <a:schemeClr val="tx1"/>
                </a:solidFill>
              </a:rPr>
              <a:t>Repetition rate: 100 kHz</a:t>
            </a:r>
            <a:endParaRPr lang="en-US" sz="1800" dirty="0">
              <a:solidFill>
                <a:schemeClr val="tx1"/>
              </a:solidFill>
            </a:endParaRPr>
          </a:p>
          <a:p>
            <a:pPr marL="285750" indent="-285750">
              <a:buFont typeface="Arial" panose="020B0604020202020204" pitchFamily="34" charset="0"/>
              <a:buChar char="•"/>
              <a:defRPr/>
            </a:pPr>
            <a:endParaRPr lang="en-US" sz="800" b="1" dirty="0">
              <a:solidFill>
                <a:schemeClr val="tx1"/>
              </a:solidFill>
            </a:endParaRPr>
          </a:p>
          <a:p>
            <a:pPr marL="285750" indent="-285750">
              <a:buFont typeface="Arial" panose="020B0604020202020204" pitchFamily="34" charset="0"/>
              <a:buChar char="•"/>
              <a:defRPr/>
            </a:pPr>
            <a:r>
              <a:rPr lang="en-US" sz="1800" b="1" dirty="0">
                <a:solidFill>
                  <a:schemeClr val="tx1"/>
                </a:solidFill>
              </a:rPr>
              <a:t>Control (read/write) of all PS, </a:t>
            </a:r>
            <a:r>
              <a:rPr lang="en-US" sz="1800" b="1" dirty="0" err="1">
                <a:solidFill>
                  <a:schemeClr val="tx1"/>
                </a:solidFill>
              </a:rPr>
              <a:t>bendings</a:t>
            </a:r>
            <a:r>
              <a:rPr lang="en-US" sz="1800" b="1" dirty="0">
                <a:solidFill>
                  <a:schemeClr val="tx1"/>
                </a:solidFill>
              </a:rPr>
              <a:t>, quads , sexts, </a:t>
            </a:r>
            <a:r>
              <a:rPr lang="en-US" sz="1800" b="1" dirty="0" err="1">
                <a:solidFill>
                  <a:schemeClr val="tx1"/>
                </a:solidFill>
              </a:rPr>
              <a:t>corrs</a:t>
            </a:r>
            <a:r>
              <a:rPr lang="en-US" sz="1800" b="1" dirty="0">
                <a:solidFill>
                  <a:schemeClr val="tx1"/>
                </a:solidFill>
              </a:rPr>
              <a:t>, trim coils, at 100kHz</a:t>
            </a:r>
          </a:p>
          <a:p>
            <a:pPr marL="285750" indent="-285750">
              <a:buFont typeface="Arial" panose="020B0604020202020204" pitchFamily="34" charset="0"/>
              <a:buChar char="•"/>
              <a:defRPr/>
            </a:pPr>
            <a:endParaRPr lang="en-US" sz="800" b="1" dirty="0">
              <a:solidFill>
                <a:schemeClr val="tx1"/>
              </a:solidFill>
            </a:endParaRPr>
          </a:p>
          <a:p>
            <a:pPr marL="285750" indent="-285750">
              <a:buFont typeface="Arial" panose="020B0604020202020204" pitchFamily="34" charset="0"/>
              <a:buChar char="•"/>
              <a:defRPr/>
            </a:pPr>
            <a:r>
              <a:rPr lang="en-US" sz="1800" b="1" dirty="0">
                <a:solidFill>
                  <a:schemeClr val="tx1"/>
                </a:solidFill>
              </a:rPr>
              <a:t>Real-time response matrix measure: 100ms (fast correctors)</a:t>
            </a:r>
          </a:p>
          <a:p>
            <a:pPr marL="285750" indent="-285750">
              <a:buFont typeface="Arial" panose="020B0604020202020204" pitchFamily="34" charset="0"/>
              <a:buChar char="•"/>
              <a:defRPr/>
            </a:pPr>
            <a:endParaRPr lang="en-US" sz="800" b="1" dirty="0">
              <a:solidFill>
                <a:schemeClr val="tx1"/>
              </a:solidFill>
            </a:endParaRPr>
          </a:p>
          <a:p>
            <a:pPr marL="285750" indent="-285750">
              <a:buFont typeface="Arial" panose="020B0604020202020204" pitchFamily="34" charset="0"/>
              <a:buChar char="•"/>
              <a:defRPr/>
            </a:pPr>
            <a:r>
              <a:rPr lang="en-US" sz="1800" b="1" dirty="0">
                <a:solidFill>
                  <a:schemeClr val="tx1"/>
                </a:solidFill>
              </a:rPr>
              <a:t>Acquiring at </a:t>
            </a:r>
            <a:r>
              <a:rPr lang="en-US" sz="1800" b="1" dirty="0" err="1">
                <a:solidFill>
                  <a:schemeClr val="tx1"/>
                </a:solidFill>
              </a:rPr>
              <a:t>TbT</a:t>
            </a:r>
            <a:r>
              <a:rPr lang="en-US" sz="1800" b="1" dirty="0">
                <a:solidFill>
                  <a:schemeClr val="tx1"/>
                </a:solidFill>
              </a:rPr>
              <a:t> rate (1.156 MHz): 8-12 BPMs, 4 LLRF, 96 Fast BLM</a:t>
            </a:r>
          </a:p>
          <a:p>
            <a:pPr marL="1027113" lvl="1" indent="-285750">
              <a:buFont typeface="Arial" panose="020B0604020202020204" pitchFamily="34" charset="0"/>
              <a:buChar char="•"/>
              <a:defRPr/>
            </a:pPr>
            <a:r>
              <a:rPr lang="en-US" sz="1800" dirty="0">
                <a:solidFill>
                  <a:schemeClr val="tx1"/>
                </a:solidFill>
              </a:rPr>
              <a:t>Ingress: 40 </a:t>
            </a:r>
            <a:r>
              <a:rPr lang="en-US" sz="1800" dirty="0" err="1">
                <a:solidFill>
                  <a:schemeClr val="tx1"/>
                </a:solidFill>
              </a:rPr>
              <a:t>Mpps</a:t>
            </a:r>
            <a:r>
              <a:rPr lang="en-US" sz="1800" dirty="0">
                <a:solidFill>
                  <a:schemeClr val="tx1"/>
                </a:solidFill>
              </a:rPr>
              <a:t> (Million of Packets Per Second) </a:t>
            </a:r>
            <a:endParaRPr lang="en-US" sz="1800" dirty="0">
              <a:solidFill>
                <a:srgbClr val="FF0000"/>
              </a:solidFill>
            </a:endParaRPr>
          </a:p>
          <a:p>
            <a:pPr marL="1027113" lvl="1" indent="-285750">
              <a:buFont typeface="Arial" panose="020B0604020202020204" pitchFamily="34" charset="0"/>
              <a:buChar char="•"/>
              <a:defRPr/>
            </a:pPr>
            <a:r>
              <a:rPr lang="en-US" sz="1800" dirty="0">
                <a:solidFill>
                  <a:schemeClr val="tx1"/>
                </a:solidFill>
              </a:rPr>
              <a:t>Egress: 10 </a:t>
            </a:r>
            <a:r>
              <a:rPr lang="en-US" sz="1800" dirty="0" err="1">
                <a:solidFill>
                  <a:schemeClr val="tx1"/>
                </a:solidFill>
              </a:rPr>
              <a:t>Mpps</a:t>
            </a:r>
            <a:endParaRPr lang="en-US" sz="1800" dirty="0">
              <a:solidFill>
                <a:schemeClr val="tx1"/>
              </a:solidFill>
            </a:endParaRPr>
          </a:p>
          <a:p>
            <a:pPr lvl="1" indent="0">
              <a:defRPr/>
            </a:pPr>
            <a:endParaRPr lang="en-US" sz="800" b="1" dirty="0">
              <a:solidFill>
                <a:schemeClr val="tx1"/>
              </a:solidFill>
              <a:highlight>
                <a:srgbClr val="FFFF00"/>
              </a:highlight>
            </a:endParaRPr>
          </a:p>
          <a:p>
            <a:pPr marL="285750" indent="-285750">
              <a:buFont typeface="Arial" panose="020B0604020202020204" pitchFamily="34" charset="0"/>
              <a:buChar char="•"/>
              <a:defRPr/>
            </a:pPr>
            <a:r>
              <a:rPr lang="en-US" sz="1800" b="1" dirty="0">
                <a:solidFill>
                  <a:schemeClr val="tx1"/>
                </a:solidFill>
                <a:highlight>
                  <a:srgbClr val="FFFF00"/>
                </a:highlight>
              </a:rPr>
              <a:t>Real-time centralized system designed for:</a:t>
            </a:r>
          </a:p>
          <a:p>
            <a:pPr marL="1027113" lvl="1" indent="-285750">
              <a:buFont typeface="Arial" panose="020B0604020202020204" pitchFamily="34" charset="0"/>
              <a:buChar char="•"/>
              <a:defRPr/>
            </a:pPr>
            <a:r>
              <a:rPr lang="en-US" sz="1800" dirty="0">
                <a:solidFill>
                  <a:schemeClr val="tx1"/>
                </a:solidFill>
                <a:highlight>
                  <a:srgbClr val="FFFF00"/>
                </a:highlight>
              </a:rPr>
              <a:t>Orbit Feedback</a:t>
            </a:r>
          </a:p>
          <a:p>
            <a:pPr marL="1027113" lvl="1" indent="-285750">
              <a:buFont typeface="Arial" panose="020B0604020202020204" pitchFamily="34" charset="0"/>
              <a:buChar char="•"/>
              <a:defRPr/>
            </a:pPr>
            <a:r>
              <a:rPr lang="en-US" sz="1800" dirty="0">
                <a:solidFill>
                  <a:schemeClr val="tx1"/>
                </a:solidFill>
                <a:highlight>
                  <a:srgbClr val="FFFF00"/>
                </a:highlight>
              </a:rPr>
              <a:t>Fast optics measurement (BBA, LOCO…)…during user beamtimes?</a:t>
            </a:r>
          </a:p>
          <a:p>
            <a:pPr marL="1027113" lvl="1" indent="-285750">
              <a:buFont typeface="Arial" panose="020B0604020202020204" pitchFamily="34" charset="0"/>
              <a:buChar char="•"/>
              <a:defRPr/>
            </a:pPr>
            <a:r>
              <a:rPr lang="en-US" sz="1800" dirty="0">
                <a:solidFill>
                  <a:schemeClr val="tx1"/>
                </a:solidFill>
                <a:highlight>
                  <a:srgbClr val="FFFF00"/>
                </a:highlight>
              </a:rPr>
              <a:t>Machine learning at high speed</a:t>
            </a:r>
          </a:p>
        </p:txBody>
      </p:sp>
    </p:spTree>
    <p:extLst>
      <p:ext uri="{BB962C8B-B14F-4D97-AF65-F5344CB8AC3E}">
        <p14:creationId xmlns:p14="http://schemas.microsoft.com/office/powerpoint/2010/main" val="147629675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en-GB" dirty="0"/>
              <a:t>ATK Panels of the new devices (Tango Control System)</a:t>
            </a:r>
          </a:p>
        </p:txBody>
      </p:sp>
      <p:sp>
        <p:nvSpPr>
          <p:cNvPr id="3" name="Segnaposto numero diapositiva 2"/>
          <p:cNvSpPr>
            <a:spLocks noGrp="1"/>
          </p:cNvSpPr>
          <p:nvPr>
            <p:ph type="sldNum" idx="10"/>
          </p:nvPr>
        </p:nvSpPr>
        <p:spPr bwMode="auto"/>
        <p:txBody>
          <a:bodyPr/>
          <a:lstStyle/>
          <a:p>
            <a:pPr>
              <a:defRPr/>
            </a:pPr>
            <a:fld id="{07211F6E-07FF-480E-953B-60C0453BF635}" type="slidenum">
              <a:rPr lang="it-IT"/>
              <a:t>19</a:t>
            </a:fld>
            <a:endParaRPr lang="it-IT"/>
          </a:p>
        </p:txBody>
      </p:sp>
      <p:pic>
        <p:nvPicPr>
          <p:cNvPr id="4" name="Immagine 3"/>
          <p:cNvPicPr>
            <a:picLocks noChangeAspect="1"/>
          </p:cNvPicPr>
          <p:nvPr/>
        </p:nvPicPr>
        <p:blipFill>
          <a:blip r:embed="rId2"/>
          <a:stretch/>
        </p:blipFill>
        <p:spPr bwMode="auto">
          <a:xfrm>
            <a:off x="503932" y="1475700"/>
            <a:ext cx="9072761" cy="4608273"/>
          </a:xfrm>
          <a:prstGeom prst="rect">
            <a:avLst/>
          </a:prstGeom>
        </p:spPr>
      </p:pic>
    </p:spTree>
  </p:cSld>
  <p:clrMapOvr>
    <a:masterClrMapping/>
  </p:clrMapOvr>
  <mc:AlternateContent xmlns:mc="http://schemas.openxmlformats.org/markup-compatibility/2006" xmlns:p14="http://schemas.microsoft.com/office/powerpoint/2010/main">
    <mc:Choice Requires="p14">
      <p:transition>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C8A4E401-5574-4634-A619-DAD4EF909DD4}"/>
              </a:ext>
            </a:extLst>
          </p:cNvPr>
          <p:cNvSpPr>
            <a:spLocks noGrp="1"/>
          </p:cNvSpPr>
          <p:nvPr>
            <p:ph type="ctrTitle"/>
          </p:nvPr>
        </p:nvSpPr>
        <p:spPr bwMode="auto">
          <a:xfrm>
            <a:off x="792163" y="3275013"/>
            <a:ext cx="8569325" cy="1620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dirty="0" err="1"/>
              <a:t>Elettra</a:t>
            </a:r>
            <a:r>
              <a:rPr lang="en-US" dirty="0"/>
              <a:t> 2.0 </a:t>
            </a:r>
            <a:r>
              <a:rPr lang="en-US" dirty="0" err="1"/>
              <a:t>eBPM</a:t>
            </a:r>
            <a:r>
              <a:rPr lang="en-US" dirty="0"/>
              <a:t> system architecture and its implementation in a complete </a:t>
            </a:r>
            <a:r>
              <a:rPr lang="en-US" dirty="0" err="1"/>
              <a:t>Elettra</a:t>
            </a:r>
            <a:r>
              <a:rPr lang="en-US" dirty="0"/>
              <a:t> section</a:t>
            </a:r>
            <a:endParaRPr lang="it-IT" altLang="it-IT" dirty="0">
              <a:solidFill>
                <a:schemeClr val="tx1"/>
              </a:solidFill>
            </a:endParaRPr>
          </a:p>
        </p:txBody>
      </p:sp>
      <p:sp>
        <p:nvSpPr>
          <p:cNvPr id="13315" name="Slide Number Placeholder 2">
            <a:extLst>
              <a:ext uri="{FF2B5EF4-FFF2-40B4-BE49-F238E27FC236}">
                <a16:creationId xmlns:a16="http://schemas.microsoft.com/office/drawing/2014/main" id="{6A9A922D-E703-436C-BEE0-996C12D30BC0}"/>
              </a:ext>
            </a:extLst>
          </p:cNvPr>
          <p:cNvSpPr>
            <a:spLocks noGrp="1"/>
          </p:cNvSpPr>
          <p:nvPr>
            <p:ph type="sldNum" sz="quarter" idx="10"/>
          </p:nvPr>
        </p:nvSpPr>
        <p:spPr>
          <a:xfrm>
            <a:off x="9796463" y="7078663"/>
            <a:ext cx="2127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B51360D4-E9DE-4EA4-827D-E7D5E3884BF7}" type="slidenum">
              <a:rPr lang="it-IT" altLang="it-IT" sz="1300" smtClean="0">
                <a:solidFill>
                  <a:srgbClr val="000000"/>
                </a:solidFill>
              </a:rPr>
              <a:pPr/>
              <a:t>2</a:t>
            </a:fld>
            <a:endParaRPr lang="it-IT" altLang="it-IT" sz="1300">
              <a:solidFill>
                <a:srgbClr val="000000"/>
              </a:solidFill>
            </a:endParaRPr>
          </a:p>
        </p:txBody>
      </p:sp>
      <p:sp>
        <p:nvSpPr>
          <p:cNvPr id="4" name="Text Box 5">
            <a:extLst>
              <a:ext uri="{FF2B5EF4-FFF2-40B4-BE49-F238E27FC236}">
                <a16:creationId xmlns:a16="http://schemas.microsoft.com/office/drawing/2014/main" id="{D63DC451-7B9E-454B-8C55-2330ACB0387E}"/>
              </a:ext>
            </a:extLst>
          </p:cNvPr>
          <p:cNvSpPr txBox="1">
            <a:spLocks noChangeArrowheads="1"/>
          </p:cNvSpPr>
          <p:nvPr/>
        </p:nvSpPr>
        <p:spPr bwMode="auto">
          <a:xfrm>
            <a:off x="2669280" y="5148263"/>
            <a:ext cx="47484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a:solidFill>
                  <a:schemeClr val="bg1"/>
                </a:solidFill>
                <a:latin typeface="Arial" panose="020B0604020202020204" pitchFamily="34" charset="0"/>
                <a:ea typeface="MS PGothic" panose="020B0600070205080204" pitchFamily="34" charset="-128"/>
              </a:defRPr>
            </a:lvl1pPr>
            <a:lvl2pPr algn="ctr">
              <a:defRPr sz="2400">
                <a:solidFill>
                  <a:schemeClr val="bg1"/>
                </a:solidFill>
                <a:latin typeface="Arial" panose="020B0604020202020204" pitchFamily="34" charset="0"/>
                <a:ea typeface="MS PGothic" panose="020B0600070205080204" pitchFamily="34" charset="-128"/>
              </a:defRPr>
            </a:lvl2pPr>
            <a:lvl3pPr algn="ctr">
              <a:defRPr sz="2400">
                <a:solidFill>
                  <a:schemeClr val="bg1"/>
                </a:solidFill>
                <a:latin typeface="Arial" panose="020B0604020202020204" pitchFamily="34" charset="0"/>
                <a:ea typeface="MS PGothic" panose="020B0600070205080204" pitchFamily="34" charset="-128"/>
              </a:defRPr>
            </a:lvl3pPr>
            <a:lvl4pPr algn="ctr">
              <a:defRPr sz="2400">
                <a:solidFill>
                  <a:schemeClr val="bg1"/>
                </a:solidFill>
                <a:latin typeface="Arial" panose="020B0604020202020204" pitchFamily="34" charset="0"/>
                <a:ea typeface="MS PGothic" panose="020B0600070205080204" pitchFamily="34" charset="-128"/>
              </a:defRPr>
            </a:lvl4pPr>
            <a:lvl5pPr algn="ctr">
              <a:defRPr sz="2400">
                <a:solidFill>
                  <a:schemeClr val="bg1"/>
                </a:solidFill>
                <a:latin typeface="Arial" panose="020B0604020202020204" pitchFamily="34" charset="0"/>
                <a:ea typeface="MS PGothic" panose="020B0600070205080204" pitchFamily="34" charset="-128"/>
              </a:defRPr>
            </a:lvl5pPr>
            <a:lvl6pPr marL="2513013" indent="-227013" algn="ctr"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algn="ctr"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algn="ctr"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algn="ctr"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914400"/>
            <a:r>
              <a:rPr lang="it-IT" altLang="it-IT" dirty="0">
                <a:solidFill>
                  <a:schemeClr val="tx1"/>
                </a:solidFill>
              </a:rPr>
              <a:t>R. De Monte, G. </a:t>
            </a:r>
            <a:r>
              <a:rPr lang="it-IT" altLang="it-IT" dirty="0" err="1">
                <a:solidFill>
                  <a:schemeClr val="tx1"/>
                </a:solidFill>
              </a:rPr>
              <a:t>Brajnik</a:t>
            </a:r>
            <a:r>
              <a:rPr lang="it-IT" altLang="it-IT" dirty="0">
                <a:solidFill>
                  <a:schemeClr val="tx1"/>
                </a:solidFill>
              </a:rPr>
              <a:t>, G. Gaio</a:t>
            </a:r>
            <a:endParaRPr lang="en-US" altLang="it-IT" dirty="0">
              <a:solidFill>
                <a:schemeClr val="tx1"/>
              </a:solidFill>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en-GB" dirty="0"/>
              <a:t>Single Bunch response BPM #6.2</a:t>
            </a:r>
            <a:endParaRPr dirty="0"/>
          </a:p>
        </p:txBody>
      </p:sp>
      <p:sp>
        <p:nvSpPr>
          <p:cNvPr id="3" name="Segnaposto numero diapositiva 2"/>
          <p:cNvSpPr>
            <a:spLocks noGrp="1"/>
          </p:cNvSpPr>
          <p:nvPr>
            <p:ph type="sldNum" idx="10"/>
          </p:nvPr>
        </p:nvSpPr>
        <p:spPr bwMode="auto"/>
        <p:txBody>
          <a:bodyPr/>
          <a:lstStyle/>
          <a:p>
            <a:pPr>
              <a:defRPr/>
            </a:pPr>
            <a:fld id="{07211F6E-07FF-480E-953B-60C0453BF635}" type="slidenum">
              <a:rPr lang="it-IT"/>
              <a:t>20</a:t>
            </a:fld>
            <a:endParaRPr lang="it-IT"/>
          </a:p>
        </p:txBody>
      </p:sp>
      <p:pic>
        <p:nvPicPr>
          <p:cNvPr id="4" name="Immagine 3"/>
          <p:cNvPicPr>
            <a:picLocks noChangeAspect="1"/>
          </p:cNvPicPr>
          <p:nvPr/>
        </p:nvPicPr>
        <p:blipFill>
          <a:blip r:embed="rId2"/>
          <a:stretch/>
        </p:blipFill>
        <p:spPr bwMode="auto">
          <a:xfrm>
            <a:off x="431801" y="1115541"/>
            <a:ext cx="6405342" cy="2952327"/>
          </a:xfrm>
          <a:prstGeom prst="rect">
            <a:avLst/>
          </a:prstGeom>
        </p:spPr>
      </p:pic>
      <p:pic>
        <p:nvPicPr>
          <p:cNvPr id="5" name="Immagine 4"/>
          <p:cNvPicPr>
            <a:picLocks noChangeAspect="1"/>
          </p:cNvPicPr>
          <p:nvPr/>
        </p:nvPicPr>
        <p:blipFill>
          <a:blip r:embed="rId3"/>
          <a:stretch/>
        </p:blipFill>
        <p:spPr bwMode="auto">
          <a:xfrm>
            <a:off x="431802" y="3880049"/>
            <a:ext cx="6405342" cy="2636091"/>
          </a:xfrm>
          <a:prstGeom prst="rect">
            <a:avLst/>
          </a:prstGeom>
        </p:spPr>
      </p:pic>
      <p:sp>
        <p:nvSpPr>
          <p:cNvPr id="6" name="CasellaDiTesto 5"/>
          <p:cNvSpPr txBox="1"/>
          <p:nvPr/>
        </p:nvSpPr>
        <p:spPr bwMode="auto">
          <a:xfrm>
            <a:off x="6728398" y="1907629"/>
            <a:ext cx="3009798" cy="830997"/>
          </a:xfrm>
          <a:prstGeom prst="rect">
            <a:avLst/>
          </a:prstGeom>
          <a:noFill/>
        </p:spPr>
        <p:txBody>
          <a:bodyPr wrap="none" rtlCol="0">
            <a:spAutoFit/>
          </a:bodyPr>
          <a:lstStyle/>
          <a:p>
            <a:pPr>
              <a:defRPr/>
            </a:pPr>
            <a:r>
              <a:rPr lang="en-GB" dirty="0">
                <a:solidFill>
                  <a:schemeClr val="tx1"/>
                </a:solidFill>
              </a:rPr>
              <a:t>1,5 mA Single bunch</a:t>
            </a:r>
            <a:endParaRPr dirty="0"/>
          </a:p>
          <a:p>
            <a:pPr>
              <a:defRPr/>
            </a:pPr>
            <a:r>
              <a:rPr lang="en-GB" dirty="0">
                <a:solidFill>
                  <a:schemeClr val="tx1"/>
                </a:solidFill>
              </a:rPr>
              <a:t>LC filter on PTFE</a:t>
            </a:r>
            <a:endParaRPr dirty="0"/>
          </a:p>
        </p:txBody>
      </p:sp>
      <p:sp>
        <p:nvSpPr>
          <p:cNvPr id="7" name="CasellaDiTesto 6"/>
          <p:cNvSpPr txBox="1"/>
          <p:nvPr/>
        </p:nvSpPr>
        <p:spPr bwMode="auto">
          <a:xfrm>
            <a:off x="6816827" y="4681094"/>
            <a:ext cx="3009798" cy="830997"/>
          </a:xfrm>
          <a:prstGeom prst="rect">
            <a:avLst/>
          </a:prstGeom>
          <a:noFill/>
        </p:spPr>
        <p:txBody>
          <a:bodyPr wrap="none" rtlCol="0">
            <a:spAutoFit/>
          </a:bodyPr>
          <a:lstStyle/>
          <a:p>
            <a:pPr>
              <a:defRPr/>
            </a:pPr>
            <a:r>
              <a:rPr lang="en-GB" dirty="0">
                <a:solidFill>
                  <a:schemeClr val="tx1"/>
                </a:solidFill>
              </a:rPr>
              <a:t>1,5 mA Single bunch</a:t>
            </a:r>
            <a:endParaRPr dirty="0"/>
          </a:p>
          <a:p>
            <a:pPr>
              <a:defRPr/>
            </a:pPr>
            <a:r>
              <a:rPr lang="en-GB" dirty="0">
                <a:solidFill>
                  <a:schemeClr val="tx1"/>
                </a:solidFill>
              </a:rPr>
              <a:t>SAW filter on PTFE</a:t>
            </a:r>
            <a:endParaRPr dirty="0"/>
          </a:p>
        </p:txBody>
      </p:sp>
      <p:cxnSp>
        <p:nvCxnSpPr>
          <p:cNvPr id="9" name="Connettore 2 8">
            <a:extLst>
              <a:ext uri="{FF2B5EF4-FFF2-40B4-BE49-F238E27FC236}">
                <a16:creationId xmlns:a16="http://schemas.microsoft.com/office/drawing/2014/main" id="{E49B96B8-A16F-4224-BAE1-3E34D0C368FE}"/>
              </a:ext>
            </a:extLst>
          </p:cNvPr>
          <p:cNvCxnSpPr>
            <a:cxnSpLocks/>
          </p:cNvCxnSpPr>
          <p:nvPr/>
        </p:nvCxnSpPr>
        <p:spPr bwMode="auto">
          <a:xfrm flipH="1">
            <a:off x="719832" y="3059757"/>
            <a:ext cx="576064" cy="576064"/>
          </a:xfrm>
          <a:prstGeom prst="straightConnector1">
            <a:avLst/>
          </a:prstGeom>
          <a:solidFill>
            <a:srgbClr val="00B8FF"/>
          </a:solidFill>
          <a:ln w="22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Connettore 2 13">
            <a:extLst>
              <a:ext uri="{FF2B5EF4-FFF2-40B4-BE49-F238E27FC236}">
                <a16:creationId xmlns:a16="http://schemas.microsoft.com/office/drawing/2014/main" id="{EA155EB1-914F-405F-9971-148D31873FF2}"/>
              </a:ext>
            </a:extLst>
          </p:cNvPr>
          <p:cNvCxnSpPr>
            <a:cxnSpLocks/>
          </p:cNvCxnSpPr>
          <p:nvPr/>
        </p:nvCxnSpPr>
        <p:spPr bwMode="auto">
          <a:xfrm flipH="1">
            <a:off x="791840" y="5724052"/>
            <a:ext cx="576064" cy="576064"/>
          </a:xfrm>
          <a:prstGeom prst="straightConnector1">
            <a:avLst/>
          </a:prstGeom>
          <a:solidFill>
            <a:srgbClr val="00B8FF"/>
          </a:solidFill>
          <a:ln w="22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CasellaDiTesto 14">
            <a:extLst>
              <a:ext uri="{FF2B5EF4-FFF2-40B4-BE49-F238E27FC236}">
                <a16:creationId xmlns:a16="http://schemas.microsoft.com/office/drawing/2014/main" id="{AC0AB19C-B2F1-473F-974B-B8243B80C37E}"/>
              </a:ext>
            </a:extLst>
          </p:cNvPr>
          <p:cNvSpPr txBox="1"/>
          <p:nvPr/>
        </p:nvSpPr>
        <p:spPr>
          <a:xfrm>
            <a:off x="1295896" y="2863629"/>
            <a:ext cx="575799" cy="276999"/>
          </a:xfrm>
          <a:prstGeom prst="rect">
            <a:avLst/>
          </a:prstGeom>
          <a:noFill/>
        </p:spPr>
        <p:txBody>
          <a:bodyPr wrap="none" rtlCol="0">
            <a:spAutoFit/>
          </a:bodyPr>
          <a:lstStyle/>
          <a:p>
            <a:r>
              <a:rPr lang="en-GB" sz="1200" b="1" dirty="0">
                <a:solidFill>
                  <a:srgbClr val="FF0000"/>
                </a:solidFill>
              </a:rPr>
              <a:t>-8000</a:t>
            </a:r>
          </a:p>
        </p:txBody>
      </p:sp>
      <p:sp>
        <p:nvSpPr>
          <p:cNvPr id="16" name="CasellaDiTesto 15">
            <a:extLst>
              <a:ext uri="{FF2B5EF4-FFF2-40B4-BE49-F238E27FC236}">
                <a16:creationId xmlns:a16="http://schemas.microsoft.com/office/drawing/2014/main" id="{C0ADEBF7-16B6-43DE-B070-A1FDEC7E6DA8}"/>
              </a:ext>
            </a:extLst>
          </p:cNvPr>
          <p:cNvSpPr txBox="1"/>
          <p:nvPr/>
        </p:nvSpPr>
        <p:spPr bwMode="auto">
          <a:xfrm>
            <a:off x="1334599" y="5508028"/>
            <a:ext cx="575799" cy="276999"/>
          </a:xfrm>
          <a:prstGeom prst="rect">
            <a:avLst/>
          </a:prstGeom>
          <a:noFill/>
        </p:spPr>
        <p:txBody>
          <a:bodyPr wrap="none" rtlCol="0">
            <a:spAutoFit/>
          </a:bodyPr>
          <a:lstStyle/>
          <a:p>
            <a:r>
              <a:rPr lang="en-GB" sz="1200" dirty="0">
                <a:solidFill>
                  <a:srgbClr val="FF0000"/>
                </a:solidFill>
              </a:rPr>
              <a:t>-3000</a:t>
            </a:r>
          </a:p>
        </p:txBody>
      </p:sp>
      <p:cxnSp>
        <p:nvCxnSpPr>
          <p:cNvPr id="17" name="Connettore 2 16">
            <a:extLst>
              <a:ext uri="{FF2B5EF4-FFF2-40B4-BE49-F238E27FC236}">
                <a16:creationId xmlns:a16="http://schemas.microsoft.com/office/drawing/2014/main" id="{6A97C6BD-3549-4399-903B-0337B663336B}"/>
              </a:ext>
            </a:extLst>
          </p:cNvPr>
          <p:cNvCxnSpPr>
            <a:cxnSpLocks/>
          </p:cNvCxnSpPr>
          <p:nvPr/>
        </p:nvCxnSpPr>
        <p:spPr bwMode="auto">
          <a:xfrm flipH="1" flipV="1">
            <a:off x="791840" y="4027434"/>
            <a:ext cx="542758" cy="284662"/>
          </a:xfrm>
          <a:prstGeom prst="straightConnector1">
            <a:avLst/>
          </a:prstGeom>
          <a:solidFill>
            <a:srgbClr val="00B8FF"/>
          </a:solidFill>
          <a:ln w="22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CasellaDiTesto 19">
            <a:extLst>
              <a:ext uri="{FF2B5EF4-FFF2-40B4-BE49-F238E27FC236}">
                <a16:creationId xmlns:a16="http://schemas.microsoft.com/office/drawing/2014/main" id="{90FC60F1-A3A8-4C58-9AF6-9A7932D28E0B}"/>
              </a:ext>
            </a:extLst>
          </p:cNvPr>
          <p:cNvSpPr txBox="1"/>
          <p:nvPr/>
        </p:nvSpPr>
        <p:spPr bwMode="auto">
          <a:xfrm>
            <a:off x="1299903" y="4203299"/>
            <a:ext cx="567784" cy="276999"/>
          </a:xfrm>
          <a:prstGeom prst="rect">
            <a:avLst/>
          </a:prstGeom>
          <a:noFill/>
        </p:spPr>
        <p:txBody>
          <a:bodyPr wrap="none" rtlCol="0">
            <a:spAutoFit/>
          </a:bodyPr>
          <a:lstStyle/>
          <a:p>
            <a:r>
              <a:rPr lang="en-GB" sz="1200" dirty="0">
                <a:solidFill>
                  <a:srgbClr val="FF0000"/>
                </a:solidFill>
              </a:rPr>
              <a:t> 3000</a:t>
            </a:r>
          </a:p>
        </p:txBody>
      </p:sp>
      <p:cxnSp>
        <p:nvCxnSpPr>
          <p:cNvPr id="21" name="Connettore 2 20">
            <a:extLst>
              <a:ext uri="{FF2B5EF4-FFF2-40B4-BE49-F238E27FC236}">
                <a16:creationId xmlns:a16="http://schemas.microsoft.com/office/drawing/2014/main" id="{5474DAD1-3564-4B44-AD8D-67D6F2CFC785}"/>
              </a:ext>
            </a:extLst>
          </p:cNvPr>
          <p:cNvCxnSpPr>
            <a:cxnSpLocks/>
          </p:cNvCxnSpPr>
          <p:nvPr/>
        </p:nvCxnSpPr>
        <p:spPr bwMode="auto">
          <a:xfrm flipH="1" flipV="1">
            <a:off x="778188" y="1247604"/>
            <a:ext cx="542758" cy="284662"/>
          </a:xfrm>
          <a:prstGeom prst="straightConnector1">
            <a:avLst/>
          </a:prstGeom>
          <a:solidFill>
            <a:srgbClr val="00B8FF"/>
          </a:solidFill>
          <a:ln w="222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 name="CasellaDiTesto 21">
            <a:extLst>
              <a:ext uri="{FF2B5EF4-FFF2-40B4-BE49-F238E27FC236}">
                <a16:creationId xmlns:a16="http://schemas.microsoft.com/office/drawing/2014/main" id="{3E491763-1C11-4E90-8BA7-78B0A69F5589}"/>
              </a:ext>
            </a:extLst>
          </p:cNvPr>
          <p:cNvSpPr txBox="1"/>
          <p:nvPr/>
        </p:nvSpPr>
        <p:spPr bwMode="auto">
          <a:xfrm>
            <a:off x="1286251" y="1423469"/>
            <a:ext cx="567784" cy="276999"/>
          </a:xfrm>
          <a:prstGeom prst="rect">
            <a:avLst/>
          </a:prstGeom>
          <a:noFill/>
        </p:spPr>
        <p:txBody>
          <a:bodyPr wrap="none" rtlCol="0">
            <a:spAutoFit/>
          </a:bodyPr>
          <a:lstStyle/>
          <a:p>
            <a:r>
              <a:rPr lang="en-GB" sz="1200" dirty="0">
                <a:solidFill>
                  <a:srgbClr val="FF0000"/>
                </a:solidFill>
              </a:rPr>
              <a:t> 3000</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en-GB" dirty="0"/>
              <a:t>First turn mode tests</a:t>
            </a:r>
            <a:endParaRPr dirty="0"/>
          </a:p>
        </p:txBody>
      </p:sp>
      <p:sp>
        <p:nvSpPr>
          <p:cNvPr id="3" name="Segnaposto numero diapositiva 2"/>
          <p:cNvSpPr>
            <a:spLocks noGrp="1"/>
          </p:cNvSpPr>
          <p:nvPr>
            <p:ph type="sldNum" idx="10"/>
          </p:nvPr>
        </p:nvSpPr>
        <p:spPr bwMode="auto"/>
        <p:txBody>
          <a:bodyPr/>
          <a:lstStyle/>
          <a:p>
            <a:pPr>
              <a:defRPr/>
            </a:pPr>
            <a:fld id="{07211F6E-07FF-480E-953B-60C0453BF635}" type="slidenum">
              <a:rPr lang="it-IT"/>
              <a:t>21</a:t>
            </a:fld>
            <a:endParaRPr lang="it-IT"/>
          </a:p>
        </p:txBody>
      </p:sp>
      <p:pic>
        <p:nvPicPr>
          <p:cNvPr id="4" name="Immagine 3"/>
          <p:cNvPicPr>
            <a:picLocks noChangeAspect="1"/>
          </p:cNvPicPr>
          <p:nvPr/>
        </p:nvPicPr>
        <p:blipFill>
          <a:blip r:embed="rId2"/>
          <a:stretch/>
        </p:blipFill>
        <p:spPr bwMode="auto">
          <a:xfrm>
            <a:off x="1007864" y="3059757"/>
            <a:ext cx="7776000" cy="3872809"/>
          </a:xfrm>
          <a:prstGeom prst="rect">
            <a:avLst/>
          </a:prstGeom>
        </p:spPr>
      </p:pic>
      <p:sp>
        <p:nvSpPr>
          <p:cNvPr id="5" name="Rettangolo 4"/>
          <p:cNvSpPr/>
          <p:nvPr/>
        </p:nvSpPr>
        <p:spPr bwMode="auto">
          <a:xfrm>
            <a:off x="719832" y="1120765"/>
            <a:ext cx="8640960" cy="1938992"/>
          </a:xfrm>
          <a:prstGeom prst="rect">
            <a:avLst/>
          </a:prstGeom>
        </p:spPr>
        <p:txBody>
          <a:bodyPr wrap="square">
            <a:spAutoFit/>
          </a:bodyPr>
          <a:lstStyle/>
          <a:p>
            <a:pPr>
              <a:defRPr/>
            </a:pPr>
            <a:r>
              <a:rPr lang="it-IT" sz="2000" dirty="0" err="1">
                <a:solidFill>
                  <a:schemeClr val="tx1"/>
                </a:solidFill>
              </a:rPr>
              <a:t>Raw</a:t>
            </a:r>
            <a:r>
              <a:rPr lang="it-IT" sz="2000" dirty="0">
                <a:solidFill>
                  <a:schemeClr val="tx1"/>
                </a:solidFill>
              </a:rPr>
              <a:t> data ADC on BPM #6.2 with </a:t>
            </a:r>
            <a:r>
              <a:rPr lang="it-IT" sz="2000" dirty="0" err="1">
                <a:solidFill>
                  <a:schemeClr val="tx1"/>
                </a:solidFill>
              </a:rPr>
              <a:t>previous</a:t>
            </a:r>
            <a:r>
              <a:rPr lang="it-IT" sz="2000" dirty="0">
                <a:solidFill>
                  <a:schemeClr val="tx1"/>
                </a:solidFill>
              </a:rPr>
              <a:t> PTFE settings, scale in samples (6.6 ns per sample).</a:t>
            </a:r>
          </a:p>
          <a:p>
            <a:pPr>
              <a:defRPr/>
            </a:pPr>
            <a:r>
              <a:rPr lang="it-IT" sz="2000" dirty="0">
                <a:solidFill>
                  <a:schemeClr val="tx1"/>
                </a:solidFill>
              </a:rPr>
              <a:t>Booster </a:t>
            </a:r>
            <a:r>
              <a:rPr lang="it-IT" sz="2000" dirty="0" err="1">
                <a:solidFill>
                  <a:schemeClr val="tx1"/>
                </a:solidFill>
              </a:rPr>
              <a:t>current</a:t>
            </a:r>
            <a:r>
              <a:rPr lang="it-IT" sz="2000" dirty="0">
                <a:solidFill>
                  <a:schemeClr val="tx1"/>
                </a:solidFill>
              </a:rPr>
              <a:t> </a:t>
            </a:r>
            <a:r>
              <a:rPr lang="it-IT" sz="2000" b="1" dirty="0">
                <a:solidFill>
                  <a:schemeClr val="tx1"/>
                </a:solidFill>
              </a:rPr>
              <a:t>0.75</a:t>
            </a:r>
            <a:r>
              <a:rPr lang="it-IT" sz="2000" dirty="0">
                <a:solidFill>
                  <a:schemeClr val="tx1"/>
                </a:solidFill>
              </a:rPr>
              <a:t> </a:t>
            </a:r>
            <a:r>
              <a:rPr lang="it-IT" sz="2000" dirty="0" err="1">
                <a:solidFill>
                  <a:schemeClr val="tx1"/>
                </a:solidFill>
              </a:rPr>
              <a:t>mA</a:t>
            </a:r>
            <a:endParaRPr lang="it-IT" sz="2000" dirty="0">
              <a:solidFill>
                <a:schemeClr val="tx1"/>
              </a:solidFill>
            </a:endParaRPr>
          </a:p>
          <a:p>
            <a:pPr>
              <a:defRPr/>
            </a:pPr>
            <a:r>
              <a:rPr lang="it-IT" sz="2000" dirty="0">
                <a:solidFill>
                  <a:schemeClr val="tx1"/>
                </a:solidFill>
              </a:rPr>
              <a:t>note the second turn </a:t>
            </a:r>
            <a:r>
              <a:rPr lang="it-IT" sz="2000" dirty="0" err="1">
                <a:solidFill>
                  <a:schemeClr val="tx1"/>
                </a:solidFill>
              </a:rPr>
              <a:t>given</a:t>
            </a:r>
            <a:r>
              <a:rPr lang="it-IT" sz="2000" dirty="0">
                <a:solidFill>
                  <a:schemeClr val="tx1"/>
                </a:solidFill>
              </a:rPr>
              <a:t> by the </a:t>
            </a:r>
            <a:r>
              <a:rPr lang="it-IT" sz="2000" dirty="0" err="1">
                <a:solidFill>
                  <a:schemeClr val="tx1"/>
                </a:solidFill>
              </a:rPr>
              <a:t>electrons</a:t>
            </a:r>
            <a:r>
              <a:rPr lang="it-IT" sz="2000" dirty="0">
                <a:solidFill>
                  <a:schemeClr val="tx1"/>
                </a:solidFill>
              </a:rPr>
              <a:t> passing over the FLSC 12.1</a:t>
            </a:r>
          </a:p>
          <a:p>
            <a:pPr>
              <a:defRPr/>
            </a:pPr>
            <a:r>
              <a:rPr lang="it-IT" sz="2000" dirty="0">
                <a:solidFill>
                  <a:schemeClr val="tx1"/>
                </a:solidFill>
              </a:rPr>
              <a:t>The duration </a:t>
            </a:r>
            <a:r>
              <a:rPr lang="it-IT" sz="2000" dirty="0" err="1">
                <a:solidFill>
                  <a:schemeClr val="tx1"/>
                </a:solidFill>
              </a:rPr>
              <a:t>is</a:t>
            </a:r>
            <a:r>
              <a:rPr lang="it-IT" sz="2000" dirty="0">
                <a:solidFill>
                  <a:schemeClr val="tx1"/>
                </a:solidFill>
              </a:rPr>
              <a:t> </a:t>
            </a:r>
            <a:r>
              <a:rPr lang="it-IT" sz="2000" dirty="0" err="1">
                <a:solidFill>
                  <a:schemeClr val="tx1"/>
                </a:solidFill>
              </a:rPr>
              <a:t>about</a:t>
            </a:r>
            <a:r>
              <a:rPr lang="it-IT" sz="2000" dirty="0">
                <a:solidFill>
                  <a:schemeClr val="tx1"/>
                </a:solidFill>
              </a:rPr>
              <a:t> 20 samples (132 ns). </a:t>
            </a:r>
          </a:p>
          <a:p>
            <a:pPr>
              <a:defRPr/>
            </a:pPr>
            <a:r>
              <a:rPr lang="it-IT" sz="2000" dirty="0" err="1">
                <a:solidFill>
                  <a:schemeClr val="tx1"/>
                </a:solidFill>
              </a:rPr>
              <a:t>Amplitude</a:t>
            </a:r>
            <a:r>
              <a:rPr lang="it-IT" sz="2000" dirty="0">
                <a:solidFill>
                  <a:schemeClr val="tx1"/>
                </a:solidFill>
              </a:rPr>
              <a:t> in bin ADC 32000 </a:t>
            </a:r>
            <a:r>
              <a:rPr lang="it-IT" sz="2000" dirty="0" err="1">
                <a:solidFill>
                  <a:schemeClr val="tx1"/>
                </a:solidFill>
              </a:rPr>
              <a:t>pk-pk</a:t>
            </a:r>
            <a:endParaRPr sz="2800" dirty="0"/>
          </a:p>
        </p:txBody>
      </p:sp>
      <p:cxnSp>
        <p:nvCxnSpPr>
          <p:cNvPr id="7" name="Connettore 2 6">
            <a:extLst>
              <a:ext uri="{FF2B5EF4-FFF2-40B4-BE49-F238E27FC236}">
                <a16:creationId xmlns:a16="http://schemas.microsoft.com/office/drawing/2014/main" id="{E0882B0D-86E2-4B2C-A5ED-EDAC3267BAC1}"/>
              </a:ext>
            </a:extLst>
          </p:cNvPr>
          <p:cNvCxnSpPr>
            <a:cxnSpLocks/>
          </p:cNvCxnSpPr>
          <p:nvPr/>
        </p:nvCxnSpPr>
        <p:spPr bwMode="auto">
          <a:xfrm flipH="1">
            <a:off x="7272560" y="2555701"/>
            <a:ext cx="432048" cy="1728192"/>
          </a:xfrm>
          <a:prstGeom prst="straightConnector1">
            <a:avLst/>
          </a:prstGeom>
          <a:ln w="38100">
            <a:headEnd type="none" w="med" len="med"/>
            <a:tailEnd type="triangle"/>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en-GB"/>
              <a:t>First turn mode tests</a:t>
            </a:r>
            <a:endParaRPr/>
          </a:p>
        </p:txBody>
      </p:sp>
      <p:sp>
        <p:nvSpPr>
          <p:cNvPr id="3" name="Segnaposto numero diapositiva 2"/>
          <p:cNvSpPr>
            <a:spLocks noGrp="1"/>
          </p:cNvSpPr>
          <p:nvPr>
            <p:ph type="sldNum" idx="10"/>
          </p:nvPr>
        </p:nvSpPr>
        <p:spPr bwMode="auto"/>
        <p:txBody>
          <a:bodyPr/>
          <a:lstStyle/>
          <a:p>
            <a:pPr>
              <a:defRPr/>
            </a:pPr>
            <a:fld id="{07211F6E-07FF-480E-953B-60C0453BF635}" type="slidenum">
              <a:rPr lang="it-IT"/>
              <a:t>22</a:t>
            </a:fld>
            <a:endParaRPr lang="it-IT"/>
          </a:p>
        </p:txBody>
      </p:sp>
      <p:pic>
        <p:nvPicPr>
          <p:cNvPr id="4" name="Immagine 3"/>
          <p:cNvPicPr>
            <a:picLocks noChangeAspect="1"/>
          </p:cNvPicPr>
          <p:nvPr/>
        </p:nvPicPr>
        <p:blipFill>
          <a:blip r:embed="rId2"/>
          <a:stretch/>
        </p:blipFill>
        <p:spPr bwMode="auto">
          <a:xfrm>
            <a:off x="710857" y="2699717"/>
            <a:ext cx="8937967" cy="3991783"/>
          </a:xfrm>
          <a:prstGeom prst="rect">
            <a:avLst/>
          </a:prstGeom>
        </p:spPr>
      </p:pic>
      <p:sp>
        <p:nvSpPr>
          <p:cNvPr id="5" name="Rettangolo 4"/>
          <p:cNvSpPr/>
          <p:nvPr/>
        </p:nvSpPr>
        <p:spPr bwMode="auto">
          <a:xfrm>
            <a:off x="1204062" y="1547589"/>
            <a:ext cx="7672501" cy="1015663"/>
          </a:xfrm>
          <a:prstGeom prst="rect">
            <a:avLst/>
          </a:prstGeom>
        </p:spPr>
        <p:txBody>
          <a:bodyPr wrap="square">
            <a:spAutoFit/>
          </a:bodyPr>
          <a:lstStyle/>
          <a:p>
            <a:pPr>
              <a:defRPr/>
            </a:pPr>
            <a:r>
              <a:rPr lang="en-US" sz="2000" dirty="0">
                <a:solidFill>
                  <a:schemeClr val="tx1"/>
                </a:solidFill>
              </a:rPr>
              <a:t>Raw data ADC on BPM #6.2 as above, booster current at </a:t>
            </a:r>
            <a:r>
              <a:rPr lang="en-US" sz="2000" b="1" dirty="0">
                <a:solidFill>
                  <a:schemeClr val="tx1"/>
                </a:solidFill>
              </a:rPr>
              <a:t>0.35</a:t>
            </a:r>
            <a:r>
              <a:rPr lang="en-US" sz="2000" dirty="0">
                <a:solidFill>
                  <a:schemeClr val="tx1"/>
                </a:solidFill>
              </a:rPr>
              <a:t> mA</a:t>
            </a:r>
          </a:p>
          <a:p>
            <a:pPr>
              <a:defRPr/>
            </a:pPr>
            <a:r>
              <a:rPr lang="en-US" sz="2000" dirty="0">
                <a:solidFill>
                  <a:schemeClr val="tx1"/>
                </a:solidFill>
              </a:rPr>
              <a:t>Amplitude approximately halved (from 32000 pp to 16000 pk-pk) </a:t>
            </a:r>
            <a:br>
              <a:rPr lang="it-IT" sz="2000" dirty="0">
                <a:solidFill>
                  <a:schemeClr val="tx1"/>
                </a:solidFill>
              </a:rPr>
            </a:br>
            <a:endParaRPr lang="it-IT" sz="20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en-GB"/>
              <a:t>First turn mode tests</a:t>
            </a:r>
            <a:endParaRPr/>
          </a:p>
        </p:txBody>
      </p:sp>
      <p:sp>
        <p:nvSpPr>
          <p:cNvPr id="3" name="Segnaposto numero diapositiva 2"/>
          <p:cNvSpPr>
            <a:spLocks noGrp="1"/>
          </p:cNvSpPr>
          <p:nvPr>
            <p:ph type="sldNum" idx="10"/>
          </p:nvPr>
        </p:nvSpPr>
        <p:spPr bwMode="auto"/>
        <p:txBody>
          <a:bodyPr/>
          <a:lstStyle/>
          <a:p>
            <a:pPr>
              <a:defRPr/>
            </a:pPr>
            <a:fld id="{07211F6E-07FF-480E-953B-60C0453BF635}" type="slidenum">
              <a:rPr lang="it-IT"/>
              <a:t>23</a:t>
            </a:fld>
            <a:endParaRPr lang="it-IT"/>
          </a:p>
        </p:txBody>
      </p:sp>
      <p:pic>
        <p:nvPicPr>
          <p:cNvPr id="4" name="Immagine 3"/>
          <p:cNvPicPr>
            <a:picLocks noChangeAspect="1"/>
          </p:cNvPicPr>
          <p:nvPr/>
        </p:nvPicPr>
        <p:blipFill>
          <a:blip r:embed="rId2"/>
          <a:stretch/>
        </p:blipFill>
        <p:spPr bwMode="auto">
          <a:xfrm>
            <a:off x="719832" y="2627708"/>
            <a:ext cx="8640960" cy="4137755"/>
          </a:xfrm>
          <a:prstGeom prst="rect">
            <a:avLst/>
          </a:prstGeom>
        </p:spPr>
      </p:pic>
      <p:sp>
        <p:nvSpPr>
          <p:cNvPr id="6" name="Rettangolo 5"/>
          <p:cNvSpPr/>
          <p:nvPr/>
        </p:nvSpPr>
        <p:spPr bwMode="auto">
          <a:xfrm>
            <a:off x="1151880" y="1492314"/>
            <a:ext cx="7776864" cy="707886"/>
          </a:xfrm>
          <a:prstGeom prst="rect">
            <a:avLst/>
          </a:prstGeom>
        </p:spPr>
        <p:txBody>
          <a:bodyPr wrap="square">
            <a:spAutoFit/>
          </a:bodyPr>
          <a:lstStyle/>
          <a:p>
            <a:pPr defTabSz="914400">
              <a:spcBef>
                <a:spcPts val="0"/>
              </a:spcBef>
              <a:spcAft>
                <a:spcPts val="0"/>
              </a:spcAft>
              <a:defRPr/>
            </a:pPr>
            <a:r>
              <a:rPr lang="en-US" sz="2000" dirty="0">
                <a:solidFill>
                  <a:prstClr val="black"/>
                </a:solidFill>
                <a:latin typeface="+mn-lt"/>
                <a:ea typeface="+mn-ea"/>
              </a:rPr>
              <a:t>Raw data ADC on BPM #6.2 as above, booster current at </a:t>
            </a:r>
            <a:r>
              <a:rPr lang="en-US" sz="2000" b="1" dirty="0">
                <a:solidFill>
                  <a:prstClr val="black"/>
                </a:solidFill>
                <a:latin typeface="+mn-lt"/>
                <a:ea typeface="+mn-ea"/>
              </a:rPr>
              <a:t>0.15</a:t>
            </a:r>
            <a:r>
              <a:rPr lang="en-US" sz="2000" dirty="0">
                <a:solidFill>
                  <a:prstClr val="black"/>
                </a:solidFill>
                <a:latin typeface="+mn-lt"/>
                <a:ea typeface="+mn-ea"/>
              </a:rPr>
              <a:t> mA.</a:t>
            </a:r>
          </a:p>
          <a:p>
            <a:pPr defTabSz="914400">
              <a:spcBef>
                <a:spcPts val="0"/>
              </a:spcBef>
              <a:spcAft>
                <a:spcPts val="0"/>
              </a:spcAft>
              <a:defRPr/>
            </a:pPr>
            <a:r>
              <a:rPr lang="en-US" sz="2000" dirty="0">
                <a:solidFill>
                  <a:prstClr val="black"/>
                </a:solidFill>
                <a:latin typeface="+mn-lt"/>
                <a:ea typeface="+mn-ea"/>
              </a:rPr>
              <a:t>Amplitude at approx. 6000 pk-pk</a:t>
            </a:r>
            <a:endParaRPr sz="2800" dirty="0">
              <a:latin typeface="+mn-lt"/>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en-GB"/>
              <a:t>First turn mode tests</a:t>
            </a:r>
            <a:endParaRPr/>
          </a:p>
        </p:txBody>
      </p:sp>
      <p:sp>
        <p:nvSpPr>
          <p:cNvPr id="3" name="Segnaposto numero diapositiva 2"/>
          <p:cNvSpPr>
            <a:spLocks noGrp="1"/>
          </p:cNvSpPr>
          <p:nvPr>
            <p:ph type="sldNum" idx="10"/>
          </p:nvPr>
        </p:nvSpPr>
        <p:spPr bwMode="auto"/>
        <p:txBody>
          <a:bodyPr/>
          <a:lstStyle/>
          <a:p>
            <a:pPr>
              <a:defRPr/>
            </a:pPr>
            <a:fld id="{07211F6E-07FF-480E-953B-60C0453BF635}" type="slidenum">
              <a:rPr lang="it-IT"/>
              <a:t>24</a:t>
            </a:fld>
            <a:endParaRPr lang="it-IT"/>
          </a:p>
        </p:txBody>
      </p:sp>
      <p:sp>
        <p:nvSpPr>
          <p:cNvPr id="4" name="Rettangolo 3"/>
          <p:cNvSpPr/>
          <p:nvPr/>
        </p:nvSpPr>
        <p:spPr bwMode="auto">
          <a:xfrm>
            <a:off x="1403908" y="1691605"/>
            <a:ext cx="7272808" cy="646331"/>
          </a:xfrm>
          <a:prstGeom prst="rect">
            <a:avLst/>
          </a:prstGeom>
        </p:spPr>
        <p:txBody>
          <a:bodyPr wrap="square">
            <a:spAutoFit/>
          </a:bodyPr>
          <a:lstStyle/>
          <a:p>
            <a:pPr defTabSz="914400">
              <a:spcBef>
                <a:spcPts val="0"/>
              </a:spcBef>
              <a:spcAft>
                <a:spcPts val="0"/>
              </a:spcAft>
              <a:defRPr/>
            </a:pPr>
            <a:r>
              <a:rPr lang="en-US" sz="1800" dirty="0">
                <a:solidFill>
                  <a:prstClr val="black"/>
                </a:solidFill>
              </a:rPr>
              <a:t>Raw data ADC on BPM #6.2 as above, booster current at </a:t>
            </a:r>
            <a:r>
              <a:rPr lang="en-US" sz="1800" b="1" dirty="0">
                <a:solidFill>
                  <a:prstClr val="black"/>
                </a:solidFill>
              </a:rPr>
              <a:t>0.08</a:t>
            </a:r>
            <a:r>
              <a:rPr lang="en-US" sz="1800" dirty="0">
                <a:solidFill>
                  <a:prstClr val="black"/>
                </a:solidFill>
              </a:rPr>
              <a:t> mA.</a:t>
            </a:r>
          </a:p>
          <a:p>
            <a:pPr defTabSz="914400">
              <a:spcBef>
                <a:spcPts val="0"/>
              </a:spcBef>
              <a:spcAft>
                <a:spcPts val="0"/>
              </a:spcAft>
              <a:defRPr/>
            </a:pPr>
            <a:r>
              <a:rPr lang="en-US" sz="1800" dirty="0">
                <a:solidFill>
                  <a:prstClr val="black"/>
                </a:solidFill>
              </a:rPr>
              <a:t>Amplitude at approx. 3500 pk-pk</a:t>
            </a:r>
            <a:endParaRPr lang="en-US" dirty="0"/>
          </a:p>
        </p:txBody>
      </p:sp>
      <p:pic>
        <p:nvPicPr>
          <p:cNvPr id="5" name="Immagine 4"/>
          <p:cNvPicPr>
            <a:picLocks noChangeAspect="1"/>
          </p:cNvPicPr>
          <p:nvPr/>
        </p:nvPicPr>
        <p:blipFill>
          <a:blip r:embed="rId2"/>
          <a:stretch/>
        </p:blipFill>
        <p:spPr bwMode="auto">
          <a:xfrm>
            <a:off x="1312285" y="2483693"/>
            <a:ext cx="7456054" cy="4237087"/>
          </a:xfrm>
          <a:prstGeom prst="rect">
            <a:avLst/>
          </a:prstGeom>
        </p:spPr>
      </p:pic>
    </p:spTree>
  </p:cSld>
  <p:clrMapOvr>
    <a:masterClrMapping/>
  </p:clrMapOvr>
  <mc:AlternateContent xmlns:mc="http://schemas.openxmlformats.org/markup-compatibility/2006" xmlns:p14="http://schemas.microsoft.com/office/powerpoint/2010/main">
    <mc:Choice Requires="p14">
      <p:transition>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Immagine 2"/>
          <p:cNvPicPr>
            <a:picLocks noChangeAspect="1"/>
          </p:cNvPicPr>
          <p:nvPr/>
        </p:nvPicPr>
        <p:blipFill>
          <a:blip r:embed="rId2"/>
          <a:stretch/>
        </p:blipFill>
        <p:spPr bwMode="auto">
          <a:xfrm>
            <a:off x="143768" y="1331565"/>
            <a:ext cx="9577064" cy="5472608"/>
          </a:xfrm>
          <a:prstGeom prst="rect">
            <a:avLst/>
          </a:prstGeom>
        </p:spPr>
      </p:pic>
      <p:sp>
        <p:nvSpPr>
          <p:cNvPr id="8" name="Titolo 1"/>
          <p:cNvSpPr txBox="1"/>
          <p:nvPr/>
        </p:nvSpPr>
        <p:spPr bwMode="auto">
          <a:xfrm>
            <a:off x="2952079" y="179438"/>
            <a:ext cx="6696744" cy="936104"/>
          </a:xfrm>
          <a:prstGeom prst="rect">
            <a:avLst/>
          </a:prstGeom>
        </p:spPr>
        <p:txBody>
          <a:bodyPr/>
          <a:lstStyle>
            <a:lvl1pPr algn="ctr" defTabSz="447675">
              <a:lnSpc>
                <a:spcPct val="93000"/>
              </a:lnSpc>
              <a:spcBef>
                <a:spcPts val="0"/>
              </a:spcBef>
              <a:spcAft>
                <a:spcPts val="0"/>
              </a:spcAft>
              <a:buClr>
                <a:srgbClr val="000000"/>
              </a:buClr>
              <a:buSzPct val="100000"/>
              <a:buFont typeface="Times New Roman"/>
              <a:defRPr sz="4400">
                <a:solidFill>
                  <a:srgbClr val="000000"/>
                </a:solidFill>
                <a:latin typeface="+mj-lt"/>
                <a:ea typeface="MS PGothic"/>
                <a:cs typeface="MS PGothic"/>
              </a:defRPr>
            </a:lvl1pPr>
            <a:lvl2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2pPr>
            <a:lvl3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3pPr>
            <a:lvl4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4pPr>
            <a:lvl5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5pPr>
            <a:lvl6pPr marL="2514340"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6pPr>
            <a:lvl7pPr marL="2971492"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7pPr>
            <a:lvl8pPr marL="3428645"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8pPr>
            <a:lvl9pPr marL="3885797"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9pPr>
          </a:lstStyle>
          <a:p>
            <a:pPr algn="l">
              <a:defRPr/>
            </a:pPr>
            <a:r>
              <a:rPr lang="en-GB" sz="4000" dirty="0"/>
              <a:t>Raw ADC mode </a:t>
            </a:r>
            <a:r>
              <a:rPr lang="en-GB" sz="2400" dirty="0"/>
              <a:t>(150MHz)</a:t>
            </a:r>
            <a:endParaRPr dirty="0"/>
          </a:p>
        </p:txBody>
      </p:sp>
      <p:sp>
        <p:nvSpPr>
          <p:cNvPr id="4" name="Rettangolo 3"/>
          <p:cNvSpPr/>
          <p:nvPr/>
        </p:nvSpPr>
        <p:spPr bwMode="auto">
          <a:xfrm>
            <a:off x="2382373" y="1085032"/>
            <a:ext cx="4506555" cy="707886"/>
          </a:xfrm>
          <a:prstGeom prst="rect">
            <a:avLst/>
          </a:prstGeom>
          <a:solidFill>
            <a:schemeClr val="bg1"/>
          </a:solidFill>
        </p:spPr>
        <p:txBody>
          <a:bodyPr wrap="none">
            <a:spAutoFit/>
          </a:bodyPr>
          <a:lstStyle/>
          <a:p>
            <a:pPr>
              <a:defRPr/>
            </a:pPr>
            <a:r>
              <a:rPr lang="it-IT" sz="2000" dirty="0">
                <a:solidFill>
                  <a:schemeClr val="tx1"/>
                </a:solidFill>
                <a:latin typeface="+mn-lt"/>
              </a:rPr>
              <a:t>Injection effects on </a:t>
            </a:r>
            <a:r>
              <a:rPr lang="it-IT" sz="2000" dirty="0" err="1">
                <a:solidFill>
                  <a:schemeClr val="tx1"/>
                </a:solidFill>
                <a:latin typeface="+mn-lt"/>
              </a:rPr>
              <a:t>stored</a:t>
            </a:r>
            <a:r>
              <a:rPr lang="it-IT" sz="2000" dirty="0">
                <a:solidFill>
                  <a:schemeClr val="tx1"/>
                </a:solidFill>
                <a:latin typeface="+mn-lt"/>
              </a:rPr>
              <a:t> </a:t>
            </a:r>
            <a:r>
              <a:rPr lang="it-IT" sz="2000" dirty="0" err="1">
                <a:solidFill>
                  <a:schemeClr val="tx1"/>
                </a:solidFill>
                <a:latin typeface="+mn-lt"/>
              </a:rPr>
              <a:t>beam</a:t>
            </a:r>
            <a:endParaRPr lang="it-IT" sz="2000" dirty="0">
              <a:solidFill>
                <a:schemeClr val="tx1"/>
              </a:solidFill>
              <a:latin typeface="+mn-lt"/>
            </a:endParaRPr>
          </a:p>
          <a:p>
            <a:pPr>
              <a:defRPr/>
            </a:pPr>
            <a:r>
              <a:rPr lang="it-IT" sz="2000" dirty="0">
                <a:solidFill>
                  <a:prstClr val="black"/>
                </a:solidFill>
                <a:latin typeface="+mn-lt"/>
              </a:rPr>
              <a:t>300.000 samples buffer (</a:t>
            </a:r>
            <a:r>
              <a:rPr lang="it-IT" sz="2000" dirty="0" err="1">
                <a:solidFill>
                  <a:prstClr val="black"/>
                </a:solidFill>
                <a:latin typeface="+mn-lt"/>
              </a:rPr>
              <a:t>approx</a:t>
            </a:r>
            <a:r>
              <a:rPr lang="it-IT" sz="2000" dirty="0">
                <a:solidFill>
                  <a:prstClr val="black"/>
                </a:solidFill>
                <a:latin typeface="+mn-lt"/>
              </a:rPr>
              <a:t> 2 </a:t>
            </a:r>
            <a:r>
              <a:rPr lang="it-IT" sz="2000" dirty="0" err="1">
                <a:solidFill>
                  <a:prstClr val="black"/>
                </a:solidFill>
                <a:latin typeface="+mn-lt"/>
              </a:rPr>
              <a:t>ms</a:t>
            </a:r>
            <a:r>
              <a:rPr lang="it-IT" sz="2000" dirty="0">
                <a:solidFill>
                  <a:prstClr val="black"/>
                </a:solidFill>
                <a:latin typeface="+mn-lt"/>
              </a:rPr>
              <a:t>)</a:t>
            </a:r>
            <a:endParaRPr lang="en-GB" sz="2000" dirty="0">
              <a:solidFill>
                <a:prstClr val="black"/>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Immagine 2"/>
          <p:cNvPicPr>
            <a:picLocks noChangeAspect="1"/>
          </p:cNvPicPr>
          <p:nvPr/>
        </p:nvPicPr>
        <p:blipFill>
          <a:blip r:embed="rId2"/>
          <a:stretch/>
        </p:blipFill>
        <p:spPr bwMode="auto">
          <a:xfrm>
            <a:off x="883047" y="1485989"/>
            <a:ext cx="8314531" cy="5123691"/>
          </a:xfrm>
          <a:prstGeom prst="rect">
            <a:avLst/>
          </a:prstGeom>
        </p:spPr>
      </p:pic>
      <p:sp>
        <p:nvSpPr>
          <p:cNvPr id="4" name="Rettangolo 3"/>
          <p:cNvSpPr/>
          <p:nvPr/>
        </p:nvSpPr>
        <p:spPr bwMode="auto">
          <a:xfrm>
            <a:off x="3240112" y="1121619"/>
            <a:ext cx="2480166" cy="400110"/>
          </a:xfrm>
          <a:prstGeom prst="rect">
            <a:avLst/>
          </a:prstGeom>
        </p:spPr>
        <p:txBody>
          <a:bodyPr wrap="none">
            <a:spAutoFit/>
          </a:bodyPr>
          <a:lstStyle/>
          <a:p>
            <a:pPr>
              <a:defRPr/>
            </a:pPr>
            <a:r>
              <a:rPr lang="it-IT" sz="2000" dirty="0" err="1">
                <a:solidFill>
                  <a:schemeClr val="tx1"/>
                </a:solidFill>
              </a:rPr>
              <a:t>Previous</a:t>
            </a:r>
            <a:r>
              <a:rPr lang="it-IT" sz="2000" dirty="0">
                <a:solidFill>
                  <a:schemeClr val="tx1"/>
                </a:solidFill>
              </a:rPr>
              <a:t> slide zoom</a:t>
            </a:r>
            <a:endParaRPr lang="en-GB" sz="2000" dirty="0">
              <a:solidFill>
                <a:schemeClr val="tx1"/>
              </a:solidFill>
            </a:endParaRPr>
          </a:p>
        </p:txBody>
      </p:sp>
      <p:sp>
        <p:nvSpPr>
          <p:cNvPr id="5" name="Titolo 1"/>
          <p:cNvSpPr txBox="1"/>
          <p:nvPr/>
        </p:nvSpPr>
        <p:spPr bwMode="auto">
          <a:xfrm>
            <a:off x="2952079" y="179438"/>
            <a:ext cx="6696744" cy="936104"/>
          </a:xfrm>
          <a:prstGeom prst="rect">
            <a:avLst/>
          </a:prstGeom>
        </p:spPr>
        <p:txBody>
          <a:bodyPr/>
          <a:lstStyle>
            <a:lvl1pPr algn="ctr" defTabSz="447675">
              <a:lnSpc>
                <a:spcPct val="93000"/>
              </a:lnSpc>
              <a:spcBef>
                <a:spcPts val="0"/>
              </a:spcBef>
              <a:spcAft>
                <a:spcPts val="0"/>
              </a:spcAft>
              <a:buClr>
                <a:srgbClr val="000000"/>
              </a:buClr>
              <a:buSzPct val="100000"/>
              <a:buFont typeface="Times New Roman"/>
              <a:defRPr sz="4400">
                <a:solidFill>
                  <a:srgbClr val="000000"/>
                </a:solidFill>
                <a:latin typeface="+mj-lt"/>
                <a:ea typeface="MS PGothic"/>
                <a:cs typeface="MS PGothic"/>
              </a:defRPr>
            </a:lvl1pPr>
            <a:lvl2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2pPr>
            <a:lvl3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3pPr>
            <a:lvl4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4pPr>
            <a:lvl5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5pPr>
            <a:lvl6pPr marL="2514340"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6pPr>
            <a:lvl7pPr marL="2971492"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7pPr>
            <a:lvl8pPr marL="3428645"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8pPr>
            <a:lvl9pPr marL="3885797"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9pPr>
          </a:lstStyle>
          <a:p>
            <a:pPr algn="l">
              <a:defRPr/>
            </a:pPr>
            <a:r>
              <a:rPr lang="en-GB" sz="4000" dirty="0"/>
              <a:t>Raw ADC mode </a:t>
            </a:r>
            <a:r>
              <a:rPr lang="en-GB" sz="2400" dirty="0"/>
              <a:t>(150MHz)</a:t>
            </a:r>
            <a:endParaRPr lang="en-GB" sz="4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magine 3"/>
          <p:cNvPicPr>
            <a:picLocks noChangeAspect="1"/>
          </p:cNvPicPr>
          <p:nvPr/>
        </p:nvPicPr>
        <p:blipFill>
          <a:blip r:embed="rId2"/>
          <a:stretch/>
        </p:blipFill>
        <p:spPr bwMode="auto">
          <a:xfrm>
            <a:off x="1527969" y="2220540"/>
            <a:ext cx="6206977" cy="4394721"/>
          </a:xfrm>
          <a:prstGeom prst="rect">
            <a:avLst/>
          </a:prstGeom>
        </p:spPr>
      </p:pic>
      <p:sp>
        <p:nvSpPr>
          <p:cNvPr id="5" name="Rettangolo 4"/>
          <p:cNvSpPr/>
          <p:nvPr/>
        </p:nvSpPr>
        <p:spPr bwMode="auto">
          <a:xfrm>
            <a:off x="1849400" y="1577181"/>
            <a:ext cx="6381824" cy="707886"/>
          </a:xfrm>
          <a:prstGeom prst="rect">
            <a:avLst/>
          </a:prstGeom>
        </p:spPr>
        <p:txBody>
          <a:bodyPr wrap="square">
            <a:spAutoFit/>
          </a:bodyPr>
          <a:lstStyle/>
          <a:p>
            <a:pPr>
              <a:defRPr/>
            </a:pPr>
            <a:r>
              <a:rPr lang="it-IT" sz="2000" dirty="0">
                <a:solidFill>
                  <a:schemeClr val="tx1"/>
                </a:solidFill>
              </a:rPr>
              <a:t>FFT of the </a:t>
            </a:r>
            <a:r>
              <a:rPr lang="it-IT" sz="2000" dirty="0" err="1">
                <a:solidFill>
                  <a:schemeClr val="tx1"/>
                </a:solidFill>
              </a:rPr>
              <a:t>previous</a:t>
            </a:r>
            <a:r>
              <a:rPr lang="it-IT" sz="2000" dirty="0">
                <a:solidFill>
                  <a:schemeClr val="tx1"/>
                </a:solidFill>
              </a:rPr>
              <a:t> data.</a:t>
            </a:r>
            <a:br>
              <a:rPr lang="it-IT" sz="2000" dirty="0">
                <a:solidFill>
                  <a:schemeClr val="tx1"/>
                </a:solidFill>
              </a:rPr>
            </a:br>
            <a:r>
              <a:rPr lang="it-IT" sz="2000" dirty="0">
                <a:solidFill>
                  <a:schemeClr val="tx1"/>
                </a:solidFill>
              </a:rPr>
              <a:t>Note the </a:t>
            </a:r>
            <a:r>
              <a:rPr lang="it-IT" sz="2000" dirty="0" err="1">
                <a:solidFill>
                  <a:schemeClr val="tx1"/>
                </a:solidFill>
              </a:rPr>
              <a:t>sideband</a:t>
            </a:r>
            <a:r>
              <a:rPr lang="it-IT" sz="2000" dirty="0">
                <a:solidFill>
                  <a:schemeClr val="tx1"/>
                </a:solidFill>
              </a:rPr>
              <a:t> of the </a:t>
            </a:r>
            <a:r>
              <a:rPr lang="it-IT" sz="2000" dirty="0" err="1">
                <a:solidFill>
                  <a:schemeClr val="tx1"/>
                </a:solidFill>
              </a:rPr>
              <a:t>two</a:t>
            </a:r>
            <a:r>
              <a:rPr lang="it-IT" sz="2000" dirty="0">
                <a:solidFill>
                  <a:schemeClr val="tx1"/>
                </a:solidFill>
              </a:rPr>
              <a:t> </a:t>
            </a:r>
            <a:r>
              <a:rPr lang="it-IT" sz="2000" dirty="0" err="1">
                <a:solidFill>
                  <a:schemeClr val="tx1"/>
                </a:solidFill>
              </a:rPr>
              <a:t>tune</a:t>
            </a:r>
            <a:r>
              <a:rPr lang="it-IT" sz="2000" dirty="0">
                <a:solidFill>
                  <a:schemeClr val="tx1"/>
                </a:solidFill>
              </a:rPr>
              <a:t> frequency</a:t>
            </a:r>
            <a:endParaRPr lang="en-GB" sz="2000" dirty="0">
              <a:solidFill>
                <a:schemeClr val="tx1"/>
              </a:solidFill>
            </a:endParaRPr>
          </a:p>
        </p:txBody>
      </p:sp>
      <p:sp>
        <p:nvSpPr>
          <p:cNvPr id="6" name="Titolo 1"/>
          <p:cNvSpPr txBox="1"/>
          <p:nvPr/>
        </p:nvSpPr>
        <p:spPr bwMode="auto">
          <a:xfrm>
            <a:off x="2880072" y="319398"/>
            <a:ext cx="6696744" cy="936104"/>
          </a:xfrm>
          <a:prstGeom prst="rect">
            <a:avLst/>
          </a:prstGeom>
        </p:spPr>
        <p:txBody>
          <a:bodyPr/>
          <a:lstStyle>
            <a:lvl1pPr algn="ctr" defTabSz="447675">
              <a:lnSpc>
                <a:spcPct val="93000"/>
              </a:lnSpc>
              <a:spcBef>
                <a:spcPts val="0"/>
              </a:spcBef>
              <a:spcAft>
                <a:spcPts val="0"/>
              </a:spcAft>
              <a:buClr>
                <a:srgbClr val="000000"/>
              </a:buClr>
              <a:buSzPct val="100000"/>
              <a:buFont typeface="Times New Roman"/>
              <a:defRPr sz="4400">
                <a:solidFill>
                  <a:srgbClr val="000000"/>
                </a:solidFill>
                <a:latin typeface="+mj-lt"/>
                <a:ea typeface="MS PGothic"/>
                <a:cs typeface="MS PGothic"/>
              </a:defRPr>
            </a:lvl1pPr>
            <a:lvl2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2pPr>
            <a:lvl3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3pPr>
            <a:lvl4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4pPr>
            <a:lvl5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5pPr>
            <a:lvl6pPr marL="2514340"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6pPr>
            <a:lvl7pPr marL="2971492"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7pPr>
            <a:lvl8pPr marL="3428645"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8pPr>
            <a:lvl9pPr marL="3885797"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9pPr>
          </a:lstStyle>
          <a:p>
            <a:pPr algn="l">
              <a:defRPr/>
            </a:pPr>
            <a:r>
              <a:rPr lang="en-GB" sz="4000" dirty="0"/>
              <a:t>Raw ADC mode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olo 1"/>
          <p:cNvSpPr txBox="1"/>
          <p:nvPr/>
        </p:nvSpPr>
        <p:spPr bwMode="auto">
          <a:xfrm>
            <a:off x="2880072" y="319398"/>
            <a:ext cx="6696744" cy="936104"/>
          </a:xfrm>
          <a:prstGeom prst="rect">
            <a:avLst/>
          </a:prstGeom>
        </p:spPr>
        <p:txBody>
          <a:bodyPr/>
          <a:lstStyle>
            <a:lvl1pPr algn="ctr" defTabSz="447675">
              <a:lnSpc>
                <a:spcPct val="93000"/>
              </a:lnSpc>
              <a:spcBef>
                <a:spcPts val="0"/>
              </a:spcBef>
              <a:spcAft>
                <a:spcPts val="0"/>
              </a:spcAft>
              <a:buClr>
                <a:srgbClr val="000000"/>
              </a:buClr>
              <a:buSzPct val="100000"/>
              <a:buFont typeface="Times New Roman"/>
              <a:defRPr sz="4400">
                <a:solidFill>
                  <a:srgbClr val="000000"/>
                </a:solidFill>
                <a:latin typeface="+mj-lt"/>
                <a:ea typeface="MS PGothic"/>
                <a:cs typeface="MS PGothic"/>
              </a:defRPr>
            </a:lvl1pPr>
            <a:lvl2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2pPr>
            <a:lvl3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3pPr>
            <a:lvl4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4pPr>
            <a:lvl5pPr algn="ctr" defTabSz="447675">
              <a:lnSpc>
                <a:spcPct val="93000"/>
              </a:lnSpc>
              <a:spcBef>
                <a:spcPts val="0"/>
              </a:spcBef>
              <a:spcAft>
                <a:spcPts val="0"/>
              </a:spcAft>
              <a:buClr>
                <a:srgbClr val="000000"/>
              </a:buClr>
              <a:buSzPct val="100000"/>
              <a:buFont typeface="Times New Roman"/>
              <a:defRPr sz="4400">
                <a:solidFill>
                  <a:srgbClr val="000000"/>
                </a:solidFill>
                <a:latin typeface="Arial"/>
                <a:ea typeface="MS PGothic"/>
                <a:cs typeface="MS PGothic"/>
              </a:defRPr>
            </a:lvl5pPr>
            <a:lvl6pPr marL="2514340"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6pPr>
            <a:lvl7pPr marL="2971492"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7pPr>
            <a:lvl8pPr marL="3428645"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8pPr>
            <a:lvl9pPr marL="3885797" indent="-228576" algn="ctr" defTabSz="449216">
              <a:lnSpc>
                <a:spcPct val="93000"/>
              </a:lnSpc>
              <a:spcBef>
                <a:spcPts val="0"/>
              </a:spcBef>
              <a:spcAft>
                <a:spcPts val="0"/>
              </a:spcAft>
              <a:buClr>
                <a:srgbClr val="000000"/>
              </a:buClr>
              <a:buSzPct val="100000"/>
              <a:buFont typeface="Times New Roman"/>
              <a:defRPr sz="4400">
                <a:solidFill>
                  <a:srgbClr val="000000"/>
                </a:solidFill>
                <a:latin typeface="Arial"/>
                <a:ea typeface="ＭＳ Ｐゴシック"/>
                <a:cs typeface="ＭＳ Ｐゴシック"/>
              </a:defRPr>
            </a:lvl9pPr>
          </a:lstStyle>
          <a:p>
            <a:pPr algn="l">
              <a:defRPr/>
            </a:pPr>
            <a:r>
              <a:rPr lang="en-GB" sz="4000" dirty="0"/>
              <a:t>Beam Dump Tests</a:t>
            </a:r>
          </a:p>
        </p:txBody>
      </p:sp>
      <p:pic>
        <p:nvPicPr>
          <p:cNvPr id="2" name="Immagine 1">
            <a:extLst>
              <a:ext uri="{FF2B5EF4-FFF2-40B4-BE49-F238E27FC236}">
                <a16:creationId xmlns:a16="http://schemas.microsoft.com/office/drawing/2014/main" id="{76178446-E7BE-49AB-B832-8EF86358979C}"/>
              </a:ext>
            </a:extLst>
          </p:cNvPr>
          <p:cNvPicPr>
            <a:picLocks noChangeAspect="1"/>
          </p:cNvPicPr>
          <p:nvPr/>
        </p:nvPicPr>
        <p:blipFill>
          <a:blip r:embed="rId2"/>
          <a:stretch>
            <a:fillRect/>
          </a:stretch>
        </p:blipFill>
        <p:spPr>
          <a:xfrm>
            <a:off x="648071" y="1979637"/>
            <a:ext cx="8928745" cy="4754261"/>
          </a:xfrm>
          <a:prstGeom prst="rect">
            <a:avLst/>
          </a:prstGeom>
        </p:spPr>
      </p:pic>
      <p:sp>
        <p:nvSpPr>
          <p:cNvPr id="3" name="Rettangolo 2">
            <a:extLst>
              <a:ext uri="{FF2B5EF4-FFF2-40B4-BE49-F238E27FC236}">
                <a16:creationId xmlns:a16="http://schemas.microsoft.com/office/drawing/2014/main" id="{D7A62BC0-D5E5-4123-B416-DB0F4B39589D}"/>
              </a:ext>
            </a:extLst>
          </p:cNvPr>
          <p:cNvSpPr/>
          <p:nvPr/>
        </p:nvSpPr>
        <p:spPr>
          <a:xfrm>
            <a:off x="648071" y="1043533"/>
            <a:ext cx="8734004" cy="830997"/>
          </a:xfrm>
          <a:prstGeom prst="rect">
            <a:avLst/>
          </a:prstGeom>
        </p:spPr>
        <p:txBody>
          <a:bodyPr wrap="square">
            <a:spAutoFit/>
          </a:bodyPr>
          <a:lstStyle/>
          <a:p>
            <a:r>
              <a:rPr lang="en-US" dirty="0">
                <a:solidFill>
                  <a:schemeClr val="tx1"/>
                </a:solidFill>
              </a:rPr>
              <a:t>Sum signal of BPM #6.2 acquired at </a:t>
            </a:r>
            <a:r>
              <a:rPr lang="en-US" dirty="0" err="1">
                <a:solidFill>
                  <a:schemeClr val="tx1"/>
                </a:solidFill>
              </a:rPr>
              <a:t>TbT</a:t>
            </a:r>
            <a:r>
              <a:rPr lang="en-US" dirty="0">
                <a:solidFill>
                  <a:schemeClr val="tx1"/>
                </a:solidFill>
              </a:rPr>
              <a:t> during a </a:t>
            </a:r>
            <a:r>
              <a:rPr lang="en-US" dirty="0" err="1">
                <a:solidFill>
                  <a:schemeClr val="tx1"/>
                </a:solidFill>
              </a:rPr>
              <a:t>beamdump</a:t>
            </a:r>
            <a:r>
              <a:rPr lang="en-US" dirty="0">
                <a:solidFill>
                  <a:schemeClr val="tx1"/>
                </a:solidFill>
              </a:rPr>
              <a:t> (real time view)</a:t>
            </a:r>
            <a:endParaRPr lang="en-GB" dirty="0">
              <a:solidFill>
                <a:schemeClr val="tx1"/>
              </a:solidFill>
            </a:endParaRPr>
          </a:p>
        </p:txBody>
      </p:sp>
    </p:spTree>
    <p:extLst>
      <p:ext uri="{BB962C8B-B14F-4D97-AF65-F5344CB8AC3E}">
        <p14:creationId xmlns:p14="http://schemas.microsoft.com/office/powerpoint/2010/main" val="2505939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8745E-E250-4E0E-B6A5-2F32A8B4B867}"/>
              </a:ext>
            </a:extLst>
          </p:cNvPr>
          <p:cNvSpPr>
            <a:spLocks noGrp="1"/>
          </p:cNvSpPr>
          <p:nvPr>
            <p:ph type="title"/>
          </p:nvPr>
        </p:nvSpPr>
        <p:spPr/>
        <p:txBody>
          <a:bodyPr/>
          <a:lstStyle/>
          <a:p>
            <a:r>
              <a:rPr lang="en-GB" b="1" dirty="0"/>
              <a:t>SoC Architecture</a:t>
            </a:r>
          </a:p>
        </p:txBody>
      </p:sp>
      <p:sp>
        <p:nvSpPr>
          <p:cNvPr id="4" name="Segnaposto numero diapositiva 3">
            <a:extLst>
              <a:ext uri="{FF2B5EF4-FFF2-40B4-BE49-F238E27FC236}">
                <a16:creationId xmlns:a16="http://schemas.microsoft.com/office/drawing/2014/main" id="{280619A3-6F0B-4694-9701-69B811DA646B}"/>
              </a:ext>
            </a:extLst>
          </p:cNvPr>
          <p:cNvSpPr>
            <a:spLocks noGrp="1"/>
          </p:cNvSpPr>
          <p:nvPr>
            <p:ph type="sldNum" idx="10"/>
          </p:nvPr>
        </p:nvSpPr>
        <p:spPr/>
        <p:txBody>
          <a:bodyPr/>
          <a:lstStyle/>
          <a:p>
            <a:pPr>
              <a:defRPr/>
            </a:pPr>
            <a:fld id="{13BB3891-BCA0-4529-8A7C-9B5330FCB8AB}" type="slidenum">
              <a:rPr lang="it-IT" altLang="it-IT" smtClean="0"/>
              <a:pPr>
                <a:defRPr/>
              </a:pPr>
              <a:t>29</a:t>
            </a:fld>
            <a:endParaRPr lang="it-IT" altLang="it-IT"/>
          </a:p>
        </p:txBody>
      </p:sp>
      <p:sp>
        <p:nvSpPr>
          <p:cNvPr id="5" name="Rettangolo 4">
            <a:extLst>
              <a:ext uri="{FF2B5EF4-FFF2-40B4-BE49-F238E27FC236}">
                <a16:creationId xmlns:a16="http://schemas.microsoft.com/office/drawing/2014/main" id="{8B5E4682-DD33-4D3E-A58D-C5142677BFFA}"/>
              </a:ext>
            </a:extLst>
          </p:cNvPr>
          <p:cNvSpPr/>
          <p:nvPr/>
        </p:nvSpPr>
        <p:spPr bwMode="auto">
          <a:xfrm>
            <a:off x="719832" y="1475581"/>
            <a:ext cx="8640960" cy="4968551"/>
          </a:xfrm>
          <a:prstGeom prst="rect">
            <a:avLst/>
          </a:prstGeom>
          <a:solidFill>
            <a:schemeClr val="bg1"/>
          </a:solidFill>
          <a:ln w="635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just" defTabSz="449263" eaLnBrk="1">
              <a:lnSpc>
                <a:spcPct val="93000"/>
              </a:lnSpc>
              <a:buClr>
                <a:srgbClr val="000000"/>
              </a:buClr>
              <a:buSzPct val="100000"/>
            </a:pPr>
            <a:r>
              <a:rPr lang="en-GB" dirty="0">
                <a:solidFill>
                  <a:schemeClr val="tx1"/>
                </a:solidFill>
                <a:latin typeface="Arial" charset="0"/>
                <a:ea typeface="ＭＳ Ｐゴシック" charset="0"/>
                <a:cs typeface="ＭＳ Ｐゴシック" charset="0"/>
              </a:rPr>
              <a:t>The FPGA firmware communicates with the SoC processor in 3 ways:</a:t>
            </a:r>
          </a:p>
          <a:p>
            <a:pPr algn="just" defTabSz="449263" eaLnBrk="1">
              <a:lnSpc>
                <a:spcPct val="93000"/>
              </a:lnSpc>
              <a:buClr>
                <a:srgbClr val="000000"/>
              </a:buClr>
              <a:buSzPct val="100000"/>
            </a:pPr>
            <a:endParaRPr lang="en-US" dirty="0">
              <a:solidFill>
                <a:schemeClr val="tx1"/>
              </a:solidFill>
              <a:latin typeface="Arial" charset="0"/>
              <a:ea typeface="ＭＳ Ｐゴシック" charset="0"/>
              <a:cs typeface="ＭＳ Ｐゴシック" charset="0"/>
            </a:endParaRPr>
          </a:p>
          <a:p>
            <a:pPr marL="342900" indent="-342900" algn="just" defTabSz="449263" eaLnBrk="1">
              <a:lnSpc>
                <a:spcPct val="93000"/>
              </a:lnSpc>
              <a:buClr>
                <a:srgbClr val="000000"/>
              </a:buClr>
              <a:buSzPct val="100000"/>
              <a:buFont typeface="Arial" panose="020B0604020202020204" pitchFamily="34" charset="0"/>
              <a:buChar char="•"/>
            </a:pPr>
            <a:r>
              <a:rPr lang="en-US" dirty="0">
                <a:solidFill>
                  <a:schemeClr val="tx1"/>
                </a:solidFill>
                <a:latin typeface="Arial" charset="0"/>
                <a:ea typeface="ＭＳ Ｐゴシック" charset="0"/>
                <a:cs typeface="ＭＳ Ｐゴシック" charset="0"/>
              </a:rPr>
              <a:t>A set of registers that allow the FPGA </a:t>
            </a:r>
            <a:r>
              <a:rPr lang="en-US" dirty="0" err="1">
                <a:solidFill>
                  <a:schemeClr val="tx1"/>
                </a:solidFill>
                <a:latin typeface="Arial" charset="0"/>
                <a:ea typeface="ＭＳ Ｐゴシック" charset="0"/>
                <a:cs typeface="ＭＳ Ｐゴシック" charset="0"/>
              </a:rPr>
              <a:t>eBPM</a:t>
            </a:r>
            <a:r>
              <a:rPr lang="en-US" dirty="0">
                <a:solidFill>
                  <a:schemeClr val="tx1"/>
                </a:solidFill>
                <a:latin typeface="Arial" charset="0"/>
                <a:ea typeface="ＭＳ Ｐゴシック" charset="0"/>
                <a:cs typeface="ＭＳ Ｐゴシック" charset="0"/>
              </a:rPr>
              <a:t> operations to be configured.</a:t>
            </a:r>
          </a:p>
          <a:p>
            <a:pPr marL="342900" indent="-342900" algn="just" defTabSz="449263" eaLnBrk="1">
              <a:lnSpc>
                <a:spcPct val="93000"/>
              </a:lnSpc>
              <a:buClr>
                <a:srgbClr val="000000"/>
              </a:buClr>
              <a:buSzPct val="100000"/>
              <a:buFont typeface="Arial" panose="020B0604020202020204" pitchFamily="34" charset="0"/>
              <a:buChar char="•"/>
            </a:pPr>
            <a:r>
              <a:rPr lang="en-GB" dirty="0">
                <a:solidFill>
                  <a:schemeClr val="tx1"/>
                </a:solidFill>
                <a:latin typeface="Arial" charset="0"/>
                <a:ea typeface="ＭＳ Ｐゴシック" charset="0"/>
                <a:cs typeface="ＭＳ Ｐゴシック" charset="0"/>
              </a:rPr>
              <a:t>A set of registers that report the current readings at 10Hz rate of the two </a:t>
            </a:r>
            <a:r>
              <a:rPr lang="en-GB" dirty="0" err="1">
                <a:solidFill>
                  <a:schemeClr val="tx1"/>
                </a:solidFill>
                <a:latin typeface="Arial" charset="0"/>
                <a:ea typeface="ＭＳ Ｐゴシック" charset="0"/>
                <a:cs typeface="ＭＳ Ｐゴシック" charset="0"/>
              </a:rPr>
              <a:t>eBPM</a:t>
            </a:r>
            <a:r>
              <a:rPr lang="en-GB" dirty="0">
                <a:solidFill>
                  <a:schemeClr val="tx1"/>
                </a:solidFill>
                <a:latin typeface="Arial" charset="0"/>
                <a:ea typeface="ＭＳ Ｐゴシック" charset="0"/>
                <a:cs typeface="ＭＳ Ｐゴシック" charset="0"/>
              </a:rPr>
              <a:t> channels. The readings include the positions, the amplitude of the carrier and the pilot.</a:t>
            </a:r>
          </a:p>
          <a:p>
            <a:pPr marL="342900" marR="0" indent="-342900" algn="just" defTabSz="449263" rtl="0" eaLnBrk="1" fontAlgn="base" latinLnBrk="0" hangingPunct="0">
              <a:lnSpc>
                <a:spcPct val="93000"/>
              </a:lnSpc>
              <a:spcBef>
                <a:spcPct val="0"/>
              </a:spcBef>
              <a:spcAft>
                <a:spcPct val="0"/>
              </a:spcAft>
              <a:buClr>
                <a:srgbClr val="000000"/>
              </a:buClr>
              <a:buSzPct val="100000"/>
              <a:buFont typeface="Arial" panose="020B0604020202020204" pitchFamily="34" charset="0"/>
              <a:buChar char="•"/>
              <a:tabLst/>
            </a:pPr>
            <a:r>
              <a:rPr kumimoji="0" lang="en-GB" i="0" u="none" strike="noStrike" cap="none" normalizeH="0" baseline="0" dirty="0">
                <a:ln>
                  <a:noFill/>
                </a:ln>
                <a:solidFill>
                  <a:schemeClr val="tx1"/>
                </a:solidFill>
                <a:effectLst/>
                <a:latin typeface="Arial" charset="0"/>
                <a:ea typeface="ＭＳ Ｐゴシック" charset="0"/>
                <a:cs typeface="ＭＳ Ｐゴシック" charset="0"/>
              </a:rPr>
              <a:t>A shared memory </a:t>
            </a:r>
            <a:r>
              <a:rPr lang="en-GB" dirty="0">
                <a:solidFill>
                  <a:schemeClr val="tx1"/>
                </a:solidFill>
                <a:latin typeface="Arial" charset="0"/>
                <a:ea typeface="ＭＳ Ｐゴシック" charset="0"/>
                <a:cs typeface="ＭＳ Ｐゴシック" charset="0"/>
              </a:rPr>
              <a:t>mapped in a rolling </a:t>
            </a:r>
            <a:r>
              <a:rPr kumimoji="0" lang="en-GB" i="0" u="none" strike="noStrike" cap="none" normalizeH="0" baseline="0" dirty="0">
                <a:ln>
                  <a:noFill/>
                </a:ln>
                <a:solidFill>
                  <a:schemeClr val="tx1"/>
                </a:solidFill>
                <a:effectLst/>
                <a:latin typeface="Arial" charset="0"/>
                <a:ea typeface="ＭＳ Ｐゴシック" charset="0"/>
                <a:cs typeface="ＭＳ Ｐゴシック" charset="0"/>
              </a:rPr>
              <a:t>256MB window, to transfer large amounts of data from</a:t>
            </a:r>
            <a:r>
              <a:rPr lang="en-GB" dirty="0">
                <a:solidFill>
                  <a:schemeClr val="tx1"/>
                </a:solidFill>
                <a:latin typeface="Arial" charset="0"/>
                <a:ea typeface="ＭＳ Ｐゴシック" charset="0"/>
                <a:cs typeface="ＭＳ Ｐゴシック" charset="0"/>
              </a:rPr>
              <a:t>/</a:t>
            </a:r>
            <a:r>
              <a:rPr kumimoji="0" lang="en-GB" i="0" u="none" strike="noStrike" cap="none" normalizeH="0" baseline="0" dirty="0">
                <a:ln>
                  <a:noFill/>
                </a:ln>
                <a:solidFill>
                  <a:schemeClr val="tx1"/>
                </a:solidFill>
                <a:effectLst/>
                <a:latin typeface="Arial" charset="0"/>
                <a:ea typeface="ＭＳ Ｐゴシック" charset="0"/>
                <a:cs typeface="ＭＳ Ｐゴシック" charset="0"/>
              </a:rPr>
              <a:t>to the </a:t>
            </a:r>
            <a:r>
              <a:rPr lang="en-GB" dirty="0">
                <a:solidFill>
                  <a:schemeClr val="tx1"/>
                </a:solidFill>
                <a:latin typeface="Arial" charset="0"/>
                <a:ea typeface="ＭＳ Ｐゴシック" charset="0"/>
                <a:cs typeface="ＭＳ Ｐゴシック" charset="0"/>
              </a:rPr>
              <a:t>F</a:t>
            </a:r>
            <a:r>
              <a:rPr kumimoji="0" lang="en-GB" i="0" u="none" strike="noStrike" cap="none" normalizeH="0" baseline="0" dirty="0">
                <a:ln>
                  <a:noFill/>
                </a:ln>
                <a:solidFill>
                  <a:schemeClr val="tx1"/>
                </a:solidFill>
                <a:effectLst/>
                <a:latin typeface="Arial" charset="0"/>
                <a:ea typeface="ＭＳ Ｐゴシック" charset="0"/>
                <a:cs typeface="ＭＳ Ｐゴシック" charset="0"/>
              </a:rPr>
              <a:t>PGA side such as post-mortem data. Total FPGA ram is 8GB (3s of RAW ADC data for both BPM).</a:t>
            </a:r>
          </a:p>
        </p:txBody>
      </p:sp>
    </p:spTree>
    <p:extLst>
      <p:ext uri="{BB962C8B-B14F-4D97-AF65-F5344CB8AC3E}">
        <p14:creationId xmlns:p14="http://schemas.microsoft.com/office/powerpoint/2010/main" val="249147191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DF23DE5-04BC-4E02-8C3E-F42624A876FF}"/>
              </a:ext>
            </a:extLst>
          </p:cNvPr>
          <p:cNvSpPr>
            <a:spLocks noGrp="1"/>
          </p:cNvSpPr>
          <p:nvPr>
            <p:ph type="title"/>
          </p:nvPr>
        </p:nvSpPr>
        <p:spPr/>
        <p:txBody>
          <a:bodyPr/>
          <a:lstStyle/>
          <a:p>
            <a:r>
              <a:rPr lang="en-US" b="1" dirty="0"/>
              <a:t>The current phase of </a:t>
            </a:r>
            <a:r>
              <a:rPr lang="en-US" b="1" dirty="0" err="1"/>
              <a:t>eBPM</a:t>
            </a:r>
            <a:r>
              <a:rPr lang="en-US" b="1" dirty="0"/>
              <a:t> for </a:t>
            </a:r>
            <a:r>
              <a:rPr lang="en-US" b="1" dirty="0" err="1"/>
              <a:t>Elettra</a:t>
            </a:r>
            <a:r>
              <a:rPr lang="en-US" b="1" dirty="0"/>
              <a:t> 2.0 project</a:t>
            </a:r>
            <a:endParaRPr lang="en-GB" b="1" dirty="0"/>
          </a:p>
        </p:txBody>
      </p:sp>
      <p:sp>
        <p:nvSpPr>
          <p:cNvPr id="6" name="Segnaposto contenuto 5">
            <a:extLst>
              <a:ext uri="{FF2B5EF4-FFF2-40B4-BE49-F238E27FC236}">
                <a16:creationId xmlns:a16="http://schemas.microsoft.com/office/drawing/2014/main" id="{5EAB0629-7D83-4003-8B93-9937C44C556D}"/>
              </a:ext>
            </a:extLst>
          </p:cNvPr>
          <p:cNvSpPr>
            <a:spLocks noGrp="1"/>
          </p:cNvSpPr>
          <p:nvPr>
            <p:ph idx="1"/>
          </p:nvPr>
        </p:nvSpPr>
        <p:spPr>
          <a:xfrm>
            <a:off x="504825" y="1331565"/>
            <a:ext cx="9072563" cy="5421660"/>
          </a:xfrm>
        </p:spPr>
        <p:txBody>
          <a:bodyPr/>
          <a:lstStyle/>
          <a:p>
            <a:r>
              <a:rPr lang="en-GB" sz="2000" dirty="0"/>
              <a:t>The </a:t>
            </a:r>
            <a:r>
              <a:rPr lang="en-GB" sz="2000" dirty="0" err="1"/>
              <a:t>Elettra</a:t>
            </a:r>
            <a:r>
              <a:rPr lang="en-GB" sz="2000" dirty="0"/>
              <a:t> </a:t>
            </a:r>
            <a:r>
              <a:rPr lang="en-GB" sz="2000" dirty="0" err="1"/>
              <a:t>eBPM</a:t>
            </a:r>
            <a:r>
              <a:rPr lang="en-GB" sz="2000" dirty="0"/>
              <a:t> project is a partnership between </a:t>
            </a:r>
            <a:r>
              <a:rPr lang="en-GB" sz="2000" b="1" dirty="0" err="1"/>
              <a:t>Elettra</a:t>
            </a:r>
            <a:r>
              <a:rPr lang="en-GB" sz="2000" b="1" dirty="0"/>
              <a:t> </a:t>
            </a:r>
            <a:r>
              <a:rPr lang="en-GB" sz="2000" b="1" dirty="0" err="1"/>
              <a:t>Sincrotrone</a:t>
            </a:r>
            <a:r>
              <a:rPr lang="en-GB" sz="2000" b="1" dirty="0"/>
              <a:t> Trieste</a:t>
            </a:r>
            <a:r>
              <a:rPr lang="en-GB" sz="2000" dirty="0"/>
              <a:t> and </a:t>
            </a:r>
            <a:r>
              <a:rPr lang="en-GB" sz="2000" b="1" dirty="0"/>
              <a:t>Instrumentation Technologies</a:t>
            </a:r>
            <a:r>
              <a:rPr lang="en-GB" sz="2000" dirty="0"/>
              <a:t>.</a:t>
            </a:r>
          </a:p>
          <a:p>
            <a:r>
              <a:rPr lang="en-GB" sz="2000" dirty="0"/>
              <a:t>The status of the project is on time and in particular we are in the final phase.</a:t>
            </a:r>
          </a:p>
          <a:p>
            <a:pPr algn="just">
              <a:defRPr/>
            </a:pPr>
            <a:endParaRPr lang="en-US" sz="1800" dirty="0"/>
          </a:p>
          <a:p>
            <a:pPr algn="just">
              <a:defRPr/>
            </a:pPr>
            <a:r>
              <a:rPr lang="en-US" sz="1800" dirty="0"/>
              <a:t>The </a:t>
            </a:r>
            <a:r>
              <a:rPr lang="en-US" sz="1800" dirty="0" err="1"/>
              <a:t>eBPM</a:t>
            </a:r>
            <a:r>
              <a:rPr lang="en-US" sz="1800" dirty="0"/>
              <a:t> electronics for two BPM is composed by:</a:t>
            </a:r>
          </a:p>
          <a:p>
            <a:pPr marL="342900" indent="-342900" algn="just">
              <a:buFont typeface="+mj-lt"/>
              <a:buAutoNum type="arabicPeriod"/>
              <a:defRPr/>
            </a:pPr>
            <a:r>
              <a:rPr lang="en-US" sz="1600" dirty="0"/>
              <a:t>Two units of a  </a:t>
            </a:r>
            <a:r>
              <a:rPr lang="en-US" sz="1600" b="1" dirty="0" err="1"/>
              <a:t>P</a:t>
            </a:r>
            <a:r>
              <a:rPr lang="en-US" sz="1600" dirty="0" err="1"/>
              <a:t>ilot</a:t>
            </a:r>
            <a:r>
              <a:rPr lang="en-US" sz="1600" b="1" dirty="0" err="1"/>
              <a:t>T</a:t>
            </a:r>
            <a:r>
              <a:rPr lang="en-US" sz="1600" dirty="0" err="1"/>
              <a:t>one</a:t>
            </a:r>
            <a:r>
              <a:rPr lang="en-US" sz="1600" dirty="0"/>
              <a:t> RF </a:t>
            </a:r>
            <a:r>
              <a:rPr lang="en-US" sz="1600" b="1" dirty="0"/>
              <a:t>F</a:t>
            </a:r>
            <a:r>
              <a:rPr lang="en-US" sz="1600" dirty="0"/>
              <a:t>ront </a:t>
            </a:r>
            <a:r>
              <a:rPr lang="en-US" sz="1600" b="1" dirty="0"/>
              <a:t>E</a:t>
            </a:r>
            <a:r>
              <a:rPr lang="en-US" sz="1600" dirty="0"/>
              <a:t>nd, which represents the analogue RF core of the signal processing which :</a:t>
            </a:r>
          </a:p>
          <a:p>
            <a:pPr marL="800100" lvl="1" indent="-342900" algn="just">
              <a:buFont typeface="Arial" panose="020B0604020202020204" pitchFamily="34" charset="0"/>
              <a:buChar char="•"/>
              <a:defRPr/>
            </a:pPr>
            <a:r>
              <a:rPr lang="en-US" sz="1600" dirty="0"/>
              <a:t>Generates a pilot tone.</a:t>
            </a:r>
          </a:p>
          <a:p>
            <a:pPr marL="800100" lvl="1" indent="-342900" algn="just">
              <a:buFont typeface="Arial" panose="020B0604020202020204" pitchFamily="34" charset="0"/>
              <a:buChar char="•"/>
              <a:defRPr/>
            </a:pPr>
            <a:r>
              <a:rPr lang="en-US" sz="1600" dirty="0"/>
              <a:t>Mixes the pilot tone to each of the 4 channels.</a:t>
            </a:r>
          </a:p>
          <a:p>
            <a:pPr marL="800100" lvl="1" indent="-342900" algn="just">
              <a:buFont typeface="Arial" panose="020B0604020202020204" pitchFamily="34" charset="0"/>
              <a:buChar char="•"/>
              <a:defRPr/>
            </a:pPr>
            <a:r>
              <a:rPr lang="en-US" sz="1600" dirty="0"/>
              <a:t>Manages the gain of the RF chain.</a:t>
            </a:r>
          </a:p>
          <a:p>
            <a:pPr marL="800100" lvl="1" indent="-342900" algn="just">
              <a:buFont typeface="Arial" panose="020B0604020202020204" pitchFamily="34" charset="0"/>
              <a:buChar char="•"/>
              <a:defRPr/>
            </a:pPr>
            <a:r>
              <a:rPr lang="en-US" sz="1600" dirty="0"/>
              <a:t>Manages the signal bandwidth with different filters.</a:t>
            </a:r>
          </a:p>
          <a:p>
            <a:pPr marL="800100" lvl="1" indent="-342900" algn="just">
              <a:buFont typeface="Arial" panose="020B0604020202020204" pitchFamily="34" charset="0"/>
              <a:buChar char="•"/>
              <a:defRPr/>
            </a:pPr>
            <a:r>
              <a:rPr lang="en-US" sz="1600" dirty="0"/>
              <a:t>Is managed by an MCU that performs all the communication tasks.</a:t>
            </a:r>
          </a:p>
          <a:p>
            <a:pPr lvl="1" algn="just">
              <a:defRPr/>
            </a:pPr>
            <a:endParaRPr lang="en-US" sz="1600" dirty="0"/>
          </a:p>
          <a:p>
            <a:pPr marL="342900" indent="-342900" algn="just">
              <a:buFont typeface="+mj-lt"/>
              <a:buAutoNum type="arabicPeriod"/>
              <a:defRPr/>
            </a:pPr>
            <a:r>
              <a:rPr lang="en-US" sz="1600" dirty="0"/>
              <a:t>One unit of a digital part that is a 2U </a:t>
            </a:r>
            <a:r>
              <a:rPr lang="en-US" sz="1600" dirty="0" err="1"/>
              <a:t>aluminium</a:t>
            </a:r>
            <a:r>
              <a:rPr lang="en-US" sz="1600" dirty="0"/>
              <a:t> box called </a:t>
            </a:r>
            <a:r>
              <a:rPr lang="en-US" sz="1600" b="1" dirty="0"/>
              <a:t>DAQ10SX</a:t>
            </a:r>
            <a:r>
              <a:rPr lang="en-US" sz="1600" dirty="0"/>
              <a:t> that contains:</a:t>
            </a:r>
          </a:p>
          <a:p>
            <a:pPr marL="800100" lvl="1" indent="-342900" algn="just">
              <a:buFont typeface="Arial" panose="020B0604020202020204" pitchFamily="34" charset="0"/>
              <a:buChar char="•"/>
              <a:defRPr/>
            </a:pPr>
            <a:r>
              <a:rPr lang="en-US" sz="1600" dirty="0"/>
              <a:t>Two 4 channel ADC@210Msps FMC cards managed by a digital board with a high performance FPGA with </a:t>
            </a:r>
            <a:r>
              <a:rPr lang="en-US" sz="1600" dirty="0" err="1"/>
              <a:t>SoC.</a:t>
            </a:r>
            <a:endParaRPr lang="en-US" sz="1600" dirty="0"/>
          </a:p>
          <a:p>
            <a:pPr marL="800100" lvl="1" indent="-342900" algn="just">
              <a:buFont typeface="Arial" panose="020B0604020202020204" pitchFamily="34" charset="0"/>
              <a:buChar char="•"/>
              <a:defRPr/>
            </a:pPr>
            <a:r>
              <a:rPr lang="en-US" sz="1600" dirty="0"/>
              <a:t>In the FPGA the signals from the ADC are demodulated and processed to obtain a high resolution beam position, with nanometers resolution and with very high stability (&lt;500nm in 8h).</a:t>
            </a:r>
          </a:p>
          <a:p>
            <a:pPr marL="800100" lvl="1" indent="-342900" algn="just">
              <a:buFont typeface="Arial" panose="020B0604020202020204" pitchFamily="34" charset="0"/>
              <a:buChar char="•"/>
              <a:defRPr/>
            </a:pPr>
            <a:r>
              <a:rPr lang="en-US" sz="1600" dirty="0"/>
              <a:t>The SoC, running Linux OS, manages all the control system and housing tasks.</a:t>
            </a:r>
          </a:p>
          <a:p>
            <a:pPr marL="1541462" lvl="2" indent="-342900" algn="just">
              <a:buFont typeface="+mj-lt"/>
              <a:buAutoNum type="arabicPeriod"/>
              <a:defRPr/>
            </a:pPr>
            <a:endParaRPr lang="en-US" sz="1600" dirty="0">
              <a:solidFill>
                <a:schemeClr val="tx1"/>
              </a:solidFill>
            </a:endParaRPr>
          </a:p>
          <a:p>
            <a:endParaRPr lang="en-GB" dirty="0"/>
          </a:p>
        </p:txBody>
      </p:sp>
      <p:sp>
        <p:nvSpPr>
          <p:cNvPr id="4" name="Segnaposto numero diapositiva 3">
            <a:extLst>
              <a:ext uri="{FF2B5EF4-FFF2-40B4-BE49-F238E27FC236}">
                <a16:creationId xmlns:a16="http://schemas.microsoft.com/office/drawing/2014/main" id="{C9EE242E-D175-4C37-9C47-2B25467A95A9}"/>
              </a:ext>
            </a:extLst>
          </p:cNvPr>
          <p:cNvSpPr>
            <a:spLocks noGrp="1"/>
          </p:cNvSpPr>
          <p:nvPr>
            <p:ph type="sldNum" idx="10"/>
          </p:nvPr>
        </p:nvSpPr>
        <p:spPr/>
        <p:txBody>
          <a:bodyPr/>
          <a:lstStyle/>
          <a:p>
            <a:pPr>
              <a:defRPr/>
            </a:pPr>
            <a:fld id="{A1B1D300-C76A-4CAD-97A6-5B043E949058}" type="slidenum">
              <a:rPr lang="it-IT" altLang="it-IT" smtClean="0"/>
              <a:pPr>
                <a:defRPr/>
              </a:pPr>
              <a:t>3</a:t>
            </a:fld>
            <a:endParaRPr lang="it-IT" altLang="it-IT" dirty="0"/>
          </a:p>
        </p:txBody>
      </p:sp>
    </p:spTree>
    <p:extLst>
      <p:ext uri="{BB962C8B-B14F-4D97-AF65-F5344CB8AC3E}">
        <p14:creationId xmlns:p14="http://schemas.microsoft.com/office/powerpoint/2010/main" val="279730001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8745E-E250-4E0E-B6A5-2F32A8B4B867}"/>
              </a:ext>
            </a:extLst>
          </p:cNvPr>
          <p:cNvSpPr>
            <a:spLocks noGrp="1"/>
          </p:cNvSpPr>
          <p:nvPr>
            <p:ph type="title"/>
          </p:nvPr>
        </p:nvSpPr>
        <p:spPr/>
        <p:txBody>
          <a:bodyPr/>
          <a:lstStyle/>
          <a:p>
            <a:r>
              <a:rPr lang="en-GB" b="1" dirty="0"/>
              <a:t>SoC Architecture</a:t>
            </a:r>
          </a:p>
        </p:txBody>
      </p:sp>
      <p:sp>
        <p:nvSpPr>
          <p:cNvPr id="4" name="Segnaposto numero diapositiva 3">
            <a:extLst>
              <a:ext uri="{FF2B5EF4-FFF2-40B4-BE49-F238E27FC236}">
                <a16:creationId xmlns:a16="http://schemas.microsoft.com/office/drawing/2014/main" id="{280619A3-6F0B-4694-9701-69B811DA646B}"/>
              </a:ext>
            </a:extLst>
          </p:cNvPr>
          <p:cNvSpPr>
            <a:spLocks noGrp="1"/>
          </p:cNvSpPr>
          <p:nvPr>
            <p:ph type="sldNum" idx="10"/>
          </p:nvPr>
        </p:nvSpPr>
        <p:spPr/>
        <p:txBody>
          <a:bodyPr/>
          <a:lstStyle/>
          <a:p>
            <a:pPr>
              <a:defRPr/>
            </a:pPr>
            <a:fld id="{13BB3891-BCA0-4529-8A7C-9B5330FCB8AB}" type="slidenum">
              <a:rPr lang="it-IT" altLang="it-IT" smtClean="0"/>
              <a:pPr>
                <a:defRPr/>
              </a:pPr>
              <a:t>30</a:t>
            </a:fld>
            <a:endParaRPr lang="it-IT" altLang="it-IT"/>
          </a:p>
        </p:txBody>
      </p:sp>
      <p:sp>
        <p:nvSpPr>
          <p:cNvPr id="5" name="Rettangolo 4">
            <a:extLst>
              <a:ext uri="{FF2B5EF4-FFF2-40B4-BE49-F238E27FC236}">
                <a16:creationId xmlns:a16="http://schemas.microsoft.com/office/drawing/2014/main" id="{82DD13A7-77B0-4147-BA6C-B63B5EDE4BD2}"/>
              </a:ext>
            </a:extLst>
          </p:cNvPr>
          <p:cNvSpPr/>
          <p:nvPr/>
        </p:nvSpPr>
        <p:spPr bwMode="auto">
          <a:xfrm>
            <a:off x="719832" y="1115541"/>
            <a:ext cx="8640960" cy="5328591"/>
          </a:xfrm>
          <a:prstGeom prst="rect">
            <a:avLst/>
          </a:prstGeom>
          <a:solidFill>
            <a:schemeClr val="bg1"/>
          </a:solidFill>
          <a:ln w="635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lang="en-GB" b="1" dirty="0">
                <a:solidFill>
                  <a:schemeClr val="tx1"/>
                </a:solidFill>
                <a:latin typeface="Arial" charset="0"/>
                <a:ea typeface="ＭＳ Ｐゴシック" charset="0"/>
                <a:cs typeface="ＭＳ Ｐゴシック" charset="0"/>
              </a:rPr>
              <a:t>Dual core ARM 64 with </a:t>
            </a:r>
            <a:r>
              <a:rPr kumimoji="0" lang="en-GB" sz="2400" b="1" i="0" u="none" strike="noStrike" cap="none" normalizeH="0" baseline="0" dirty="0">
                <a:ln>
                  <a:noFill/>
                </a:ln>
                <a:solidFill>
                  <a:schemeClr val="tx1"/>
                </a:solidFill>
                <a:effectLst/>
                <a:latin typeface="Arial" charset="0"/>
                <a:ea typeface="ＭＳ Ｐゴシック" charset="0"/>
                <a:cs typeface="ＭＳ Ｐゴシック" charset="0"/>
              </a:rPr>
              <a:t>Linux O.S</a:t>
            </a:r>
          </a:p>
          <a:p>
            <a:pPr algn="just" defTabSz="449263" eaLnBrk="1">
              <a:lnSpc>
                <a:spcPct val="93000"/>
              </a:lnSpc>
              <a:buClr>
                <a:srgbClr val="000000"/>
              </a:buClr>
              <a:buSzPct val="100000"/>
            </a:pPr>
            <a:r>
              <a:rPr lang="en-US" sz="2000" dirty="0">
                <a:solidFill>
                  <a:schemeClr val="tx1"/>
                </a:solidFill>
                <a:latin typeface="Arial" charset="0"/>
                <a:ea typeface="ＭＳ Ｐゴシック" charset="0"/>
                <a:cs typeface="ＭＳ Ｐゴシック" charset="0"/>
              </a:rPr>
              <a:t>The Linux system is derived from </a:t>
            </a:r>
            <a:r>
              <a:rPr lang="en-US" sz="2000" dirty="0" err="1">
                <a:solidFill>
                  <a:schemeClr val="tx1"/>
                </a:solidFill>
                <a:latin typeface="Arial" charset="0"/>
                <a:ea typeface="ＭＳ Ｐゴシック" charset="0"/>
                <a:cs typeface="ＭＳ Ｐゴシック" charset="0"/>
              </a:rPr>
              <a:t>Yocto</a:t>
            </a:r>
            <a:r>
              <a:rPr lang="en-US" sz="2000" dirty="0">
                <a:solidFill>
                  <a:schemeClr val="tx1"/>
                </a:solidFill>
                <a:latin typeface="Arial" charset="0"/>
                <a:ea typeface="ＭＳ Ｐゴシック" charset="0"/>
                <a:cs typeface="ＭＳ Ｐゴシック" charset="0"/>
              </a:rPr>
              <a:t>, customized in house. The different functionalities are done by specific processes that communicate with each other using shared memory techniques.</a:t>
            </a:r>
          </a:p>
          <a:p>
            <a:pPr defTabSz="449263" eaLnBrk="1">
              <a:lnSpc>
                <a:spcPct val="93000"/>
              </a:lnSpc>
              <a:buClr>
                <a:srgbClr val="000000"/>
              </a:buClr>
              <a:buSzPct val="100000"/>
            </a:pPr>
            <a:r>
              <a:rPr lang="en-US" sz="2000" dirty="0">
                <a:solidFill>
                  <a:schemeClr val="tx1"/>
                </a:solidFill>
                <a:latin typeface="Arial" charset="0"/>
                <a:ea typeface="ＭＳ Ｐゴシック" charset="0"/>
                <a:cs typeface="ＭＳ Ｐゴシック" charset="0"/>
              </a:rPr>
              <a:t>All processes are written in </a:t>
            </a:r>
            <a:r>
              <a:rPr lang="en-US" sz="2000" dirty="0" err="1">
                <a:solidFill>
                  <a:schemeClr val="tx1"/>
                </a:solidFill>
                <a:latin typeface="Arial" charset="0"/>
                <a:ea typeface="ＭＳ Ｐゴシック" charset="0"/>
                <a:cs typeface="ＭＳ Ｐゴシック" charset="0"/>
              </a:rPr>
              <a:t>ansi</a:t>
            </a:r>
            <a:r>
              <a:rPr lang="en-US" sz="2000" dirty="0">
                <a:solidFill>
                  <a:schemeClr val="tx1"/>
                </a:solidFill>
                <a:latin typeface="Arial" charset="0"/>
                <a:ea typeface="ＭＳ Ｐゴシック" charset="0"/>
                <a:cs typeface="ＭＳ Ｐゴシック" charset="0"/>
              </a:rPr>
              <a:t> C, without using third party libraries.</a:t>
            </a:r>
          </a:p>
          <a:p>
            <a:pPr defTabSz="449263" eaLnBrk="1">
              <a:lnSpc>
                <a:spcPct val="93000"/>
              </a:lnSpc>
              <a:buClr>
                <a:srgbClr val="000000"/>
              </a:buClr>
              <a:buSzPct val="100000"/>
            </a:pPr>
            <a:r>
              <a:rPr lang="en-US" sz="2000" dirty="0">
                <a:solidFill>
                  <a:schemeClr val="tx1"/>
                </a:solidFill>
                <a:latin typeface="Arial" charset="0"/>
                <a:ea typeface="ＭＳ Ｐゴシック" charset="0"/>
                <a:cs typeface="ＭＳ Ｐゴシック" charset="0"/>
              </a:rPr>
              <a:t>The main tasks are:</a:t>
            </a:r>
          </a:p>
          <a:p>
            <a:pPr marL="342900" indent="-342900" defTabSz="449263" eaLnBrk="1">
              <a:lnSpc>
                <a:spcPct val="93000"/>
              </a:lnSpc>
              <a:buClr>
                <a:srgbClr val="000000"/>
              </a:buClr>
              <a:buSzPct val="100000"/>
              <a:buFont typeface="Arial" panose="020B0604020202020204" pitchFamily="34" charset="0"/>
              <a:buChar char="•"/>
            </a:pPr>
            <a:r>
              <a:rPr lang="en-US" sz="2000" dirty="0">
                <a:solidFill>
                  <a:schemeClr val="tx1"/>
                </a:solidFill>
                <a:latin typeface="Arial" charset="0"/>
                <a:ea typeface="ＭＳ Ｐゴシック" charset="0"/>
                <a:cs typeface="ＭＳ Ｐゴシック" charset="0"/>
              </a:rPr>
              <a:t>Socket server for direct access to FPGA registers.</a:t>
            </a:r>
          </a:p>
          <a:p>
            <a:pPr marL="342900" indent="-342900" defTabSz="449263" eaLnBrk="1">
              <a:lnSpc>
                <a:spcPct val="93000"/>
              </a:lnSpc>
              <a:buClr>
                <a:srgbClr val="000000"/>
              </a:buClr>
              <a:buSzPct val="100000"/>
              <a:buFont typeface="Arial" panose="020B0604020202020204" pitchFamily="34" charset="0"/>
              <a:buChar char="•"/>
            </a:pPr>
            <a:r>
              <a:rPr lang="en-US" sz="2000" dirty="0">
                <a:solidFill>
                  <a:schemeClr val="tx1"/>
                </a:solidFill>
                <a:latin typeface="Arial" charset="0"/>
                <a:ea typeface="ＭＳ Ｐゴシック" charset="0"/>
                <a:cs typeface="ＭＳ Ｐゴシック" charset="0"/>
              </a:rPr>
              <a:t>Socket server to perform specific tasks: such as firmware upgrade, AGC parameter configuration, turn number synchronization, etc.</a:t>
            </a:r>
          </a:p>
          <a:p>
            <a:pPr marL="342900" indent="-342900" defTabSz="449263" eaLnBrk="1">
              <a:lnSpc>
                <a:spcPct val="93000"/>
              </a:lnSpc>
              <a:buClr>
                <a:srgbClr val="000000"/>
              </a:buClr>
              <a:buSzPct val="100000"/>
              <a:buFont typeface="Arial" panose="020B0604020202020204" pitchFamily="34" charset="0"/>
              <a:buChar char="•"/>
            </a:pPr>
            <a:r>
              <a:rPr lang="en-US" sz="2000" dirty="0">
                <a:solidFill>
                  <a:schemeClr val="tx1"/>
                </a:solidFill>
                <a:latin typeface="Arial" charset="0"/>
                <a:ea typeface="ＭＳ Ｐゴシック" charset="0"/>
                <a:cs typeface="ＭＳ Ｐゴシック" charset="0"/>
              </a:rPr>
              <a:t>Hardware monitoring process, interrupt driven by FPGA firmware, managing PLL unlock, temperature alarms, fan status, etc.</a:t>
            </a:r>
          </a:p>
          <a:p>
            <a:pPr marL="342900" indent="-342900" defTabSz="449263" eaLnBrk="1">
              <a:lnSpc>
                <a:spcPct val="93000"/>
              </a:lnSpc>
              <a:buClr>
                <a:srgbClr val="000000"/>
              </a:buClr>
              <a:buSzPct val="100000"/>
              <a:buFont typeface="Arial" panose="020B0604020202020204" pitchFamily="34" charset="0"/>
              <a:buChar char="•"/>
            </a:pPr>
            <a:r>
              <a:rPr lang="en-US" sz="2000" dirty="0">
                <a:solidFill>
                  <a:schemeClr val="tx1"/>
                </a:solidFill>
                <a:latin typeface="Arial" charset="0"/>
                <a:ea typeface="ＭＳ Ｐゴシック" charset="0"/>
                <a:cs typeface="ＭＳ Ｐゴシック" charset="0"/>
              </a:rPr>
              <a:t>AGC manager to maintain the desired signal parameters (carrier/pilot amplitude, pilot frequency, filter switch) via TCP/IP with the two remote PTFE units.</a:t>
            </a:r>
          </a:p>
          <a:p>
            <a:pPr marL="342900" indent="-342900" defTabSz="449263" eaLnBrk="1">
              <a:lnSpc>
                <a:spcPct val="93000"/>
              </a:lnSpc>
              <a:buClr>
                <a:srgbClr val="000000"/>
              </a:buClr>
              <a:buSzPct val="100000"/>
              <a:buFont typeface="Arial" panose="020B0604020202020204" pitchFamily="34" charset="0"/>
              <a:buChar char="•"/>
            </a:pPr>
            <a:r>
              <a:rPr lang="en-US" sz="2000" dirty="0">
                <a:solidFill>
                  <a:schemeClr val="tx1"/>
                </a:solidFill>
                <a:latin typeface="Arial" charset="0"/>
                <a:ea typeface="ＭＳ Ｐゴシック" charset="0"/>
                <a:cs typeface="ＭＳ Ｐゴシック" charset="0"/>
              </a:rPr>
              <a:t>Socket server for reporting interlock status to the </a:t>
            </a:r>
            <a:r>
              <a:rPr lang="en-US" sz="2000" dirty="0" err="1">
                <a:solidFill>
                  <a:schemeClr val="tx1"/>
                </a:solidFill>
                <a:latin typeface="Arial" charset="0"/>
                <a:ea typeface="ＭＳ Ｐゴシック" charset="0"/>
                <a:cs typeface="ＭＳ Ｐゴシック" charset="0"/>
              </a:rPr>
              <a:t>Elettra</a:t>
            </a:r>
            <a:r>
              <a:rPr lang="en-US" sz="2000" dirty="0">
                <a:solidFill>
                  <a:schemeClr val="tx1"/>
                </a:solidFill>
                <a:latin typeface="Arial" charset="0"/>
                <a:ea typeface="ＭＳ Ｐゴシック" charset="0"/>
                <a:cs typeface="ＭＳ Ｐゴシック" charset="0"/>
              </a:rPr>
              <a:t> Control System.</a:t>
            </a:r>
          </a:p>
          <a:p>
            <a:pPr marL="342900" indent="-342900" defTabSz="449263" eaLnBrk="1">
              <a:lnSpc>
                <a:spcPct val="93000"/>
              </a:lnSpc>
              <a:buClr>
                <a:srgbClr val="000000"/>
              </a:buClr>
              <a:buSzPct val="100000"/>
              <a:buFont typeface="Arial" panose="020B0604020202020204" pitchFamily="34" charset="0"/>
              <a:buChar char="•"/>
            </a:pPr>
            <a:r>
              <a:rPr lang="en-US" sz="2000" dirty="0">
                <a:solidFill>
                  <a:schemeClr val="tx1"/>
                </a:solidFill>
                <a:latin typeface="Arial" charset="0"/>
                <a:ea typeface="ＭＳ Ｐゴシック" charset="0"/>
                <a:cs typeface="ＭＳ Ｐゴシック" charset="0"/>
              </a:rPr>
              <a:t>Temporary position interlock manager (to be replaced by specific FPGA functions).</a:t>
            </a:r>
            <a:endParaRPr kumimoji="0" lang="en-GB" sz="2000" b="0" i="0" u="none" strike="noStrike" cap="none" normalizeH="0" baseline="0" dirty="0">
              <a:ln>
                <a:noFill/>
              </a:ln>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115905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8745E-E250-4E0E-B6A5-2F32A8B4B867}"/>
              </a:ext>
            </a:extLst>
          </p:cNvPr>
          <p:cNvSpPr>
            <a:spLocks noGrp="1"/>
          </p:cNvSpPr>
          <p:nvPr>
            <p:ph type="title"/>
          </p:nvPr>
        </p:nvSpPr>
        <p:spPr/>
        <p:txBody>
          <a:bodyPr/>
          <a:lstStyle/>
          <a:p>
            <a:r>
              <a:rPr lang="en-GB" b="1" dirty="0"/>
              <a:t>Conclusions</a:t>
            </a:r>
          </a:p>
        </p:txBody>
      </p:sp>
      <p:sp>
        <p:nvSpPr>
          <p:cNvPr id="4" name="Segnaposto numero diapositiva 3">
            <a:extLst>
              <a:ext uri="{FF2B5EF4-FFF2-40B4-BE49-F238E27FC236}">
                <a16:creationId xmlns:a16="http://schemas.microsoft.com/office/drawing/2014/main" id="{280619A3-6F0B-4694-9701-69B811DA646B}"/>
              </a:ext>
            </a:extLst>
          </p:cNvPr>
          <p:cNvSpPr>
            <a:spLocks noGrp="1"/>
          </p:cNvSpPr>
          <p:nvPr>
            <p:ph type="sldNum" idx="10"/>
          </p:nvPr>
        </p:nvSpPr>
        <p:spPr/>
        <p:txBody>
          <a:bodyPr/>
          <a:lstStyle/>
          <a:p>
            <a:pPr>
              <a:defRPr/>
            </a:pPr>
            <a:fld id="{13BB3891-BCA0-4529-8A7C-9B5330FCB8AB}" type="slidenum">
              <a:rPr lang="it-IT" altLang="it-IT" smtClean="0"/>
              <a:pPr>
                <a:defRPr/>
              </a:pPr>
              <a:t>31</a:t>
            </a:fld>
            <a:endParaRPr lang="it-IT" altLang="it-IT"/>
          </a:p>
        </p:txBody>
      </p:sp>
      <p:sp>
        <p:nvSpPr>
          <p:cNvPr id="5" name="Rettangolo 4">
            <a:extLst>
              <a:ext uri="{FF2B5EF4-FFF2-40B4-BE49-F238E27FC236}">
                <a16:creationId xmlns:a16="http://schemas.microsoft.com/office/drawing/2014/main" id="{8B5E4682-DD33-4D3E-A58D-C5142677BFFA}"/>
              </a:ext>
            </a:extLst>
          </p:cNvPr>
          <p:cNvSpPr/>
          <p:nvPr/>
        </p:nvSpPr>
        <p:spPr bwMode="auto">
          <a:xfrm>
            <a:off x="719831" y="1259557"/>
            <a:ext cx="8640961" cy="5328592"/>
          </a:xfrm>
          <a:prstGeom prst="rect">
            <a:avLst/>
          </a:prstGeom>
          <a:solidFill>
            <a:schemeClr val="bg1"/>
          </a:solidFill>
          <a:ln w="635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just" defTabSz="449263" eaLnBrk="1">
              <a:lnSpc>
                <a:spcPct val="93000"/>
              </a:lnSpc>
              <a:buClr>
                <a:srgbClr val="000000"/>
              </a:buClr>
              <a:buSzPct val="100000"/>
            </a:pPr>
            <a:r>
              <a:rPr lang="en-US" dirty="0">
                <a:solidFill>
                  <a:schemeClr val="tx1"/>
                </a:solidFill>
                <a:latin typeface="Arial" charset="0"/>
                <a:ea typeface="ＭＳ Ｐゴシック" charset="0"/>
                <a:cs typeface="ＭＳ Ｐゴシック" charset="0"/>
              </a:rPr>
              <a:t>All tests have been successful, but are still ongoing due to the complexity of the system.</a:t>
            </a:r>
          </a:p>
          <a:p>
            <a:pPr algn="just" defTabSz="449263" eaLnBrk="1">
              <a:lnSpc>
                <a:spcPct val="93000"/>
              </a:lnSpc>
              <a:buClr>
                <a:srgbClr val="000000"/>
              </a:buClr>
              <a:buSzPct val="100000"/>
            </a:pPr>
            <a:endParaRPr lang="en-US" dirty="0">
              <a:solidFill>
                <a:schemeClr val="tx1"/>
              </a:solidFill>
              <a:latin typeface="Arial" charset="0"/>
              <a:ea typeface="ＭＳ Ｐゴシック" charset="0"/>
              <a:cs typeface="ＭＳ Ｐゴシック" charset="0"/>
            </a:endParaRPr>
          </a:p>
          <a:p>
            <a:pPr algn="just" defTabSz="449263" eaLnBrk="1">
              <a:lnSpc>
                <a:spcPct val="93000"/>
              </a:lnSpc>
              <a:buClr>
                <a:srgbClr val="000000"/>
              </a:buClr>
              <a:buSzPct val="100000"/>
            </a:pPr>
            <a:r>
              <a:rPr lang="en-US" dirty="0">
                <a:solidFill>
                  <a:schemeClr val="tx1"/>
                </a:solidFill>
                <a:latin typeface="Arial" charset="0"/>
                <a:ea typeface="ＭＳ Ｐゴシック" charset="0"/>
                <a:cs typeface="ＭＳ Ｐゴシック" charset="0"/>
              </a:rPr>
              <a:t>The system is proving to be fully capable of supporting all Elettra2 operating modes and specifications.</a:t>
            </a:r>
          </a:p>
          <a:p>
            <a:pPr algn="just" defTabSz="449263" eaLnBrk="1">
              <a:lnSpc>
                <a:spcPct val="93000"/>
              </a:lnSpc>
              <a:buClr>
                <a:srgbClr val="000000"/>
              </a:buClr>
              <a:buSzPct val="100000"/>
            </a:pPr>
            <a:endParaRPr kumimoji="0" lang="en-US" sz="2000" i="0" u="none" strike="noStrike" cap="none" normalizeH="0" baseline="0" dirty="0">
              <a:ln>
                <a:noFill/>
              </a:ln>
              <a:solidFill>
                <a:schemeClr val="tx1"/>
              </a:solidFill>
              <a:effectLst/>
              <a:latin typeface="Arial" charset="0"/>
              <a:ea typeface="ＭＳ Ｐゴシック" charset="0"/>
              <a:cs typeface="ＭＳ Ｐゴシック" charset="0"/>
            </a:endParaRPr>
          </a:p>
          <a:p>
            <a:pPr algn="just" defTabSz="449263" eaLnBrk="1">
              <a:lnSpc>
                <a:spcPct val="93000"/>
              </a:lnSpc>
              <a:buClr>
                <a:srgbClr val="000000"/>
              </a:buClr>
              <a:buSzPct val="100000"/>
            </a:pPr>
            <a:endParaRPr kumimoji="0" lang="en-US" sz="2000" i="0" u="none" strike="noStrike" cap="none" normalizeH="0" baseline="0" dirty="0">
              <a:ln>
                <a:noFill/>
              </a:ln>
              <a:solidFill>
                <a:schemeClr val="tx1"/>
              </a:solidFill>
              <a:effectLst/>
              <a:latin typeface="Arial" charset="0"/>
              <a:ea typeface="ＭＳ Ｐゴシック" charset="0"/>
              <a:cs typeface="ＭＳ Ｐゴシック" charset="0"/>
            </a:endParaRPr>
          </a:p>
          <a:p>
            <a:pPr algn="just" defTabSz="449263" eaLnBrk="1">
              <a:lnSpc>
                <a:spcPct val="93000"/>
              </a:lnSpc>
              <a:buClr>
                <a:srgbClr val="000000"/>
              </a:buClr>
              <a:buSzPct val="100000"/>
            </a:pPr>
            <a:r>
              <a:rPr kumimoji="0" lang="en-US" i="0" u="none" strike="noStrike" cap="none" normalizeH="0" baseline="0" dirty="0">
                <a:ln>
                  <a:noFill/>
                </a:ln>
                <a:solidFill>
                  <a:schemeClr val="tx1"/>
                </a:solidFill>
                <a:effectLst/>
                <a:latin typeface="Arial" charset="0"/>
                <a:ea typeface="ＭＳ Ｐゴシック" charset="0"/>
                <a:cs typeface="ＭＳ Ｐゴシック" charset="0"/>
              </a:rPr>
              <a:t>Next steps: </a:t>
            </a:r>
          </a:p>
          <a:p>
            <a:pPr marL="342900" indent="-342900" algn="just" defTabSz="449263" eaLnBrk="1">
              <a:lnSpc>
                <a:spcPct val="93000"/>
              </a:lnSpc>
              <a:buClr>
                <a:srgbClr val="000000"/>
              </a:buClr>
              <a:buSzPct val="100000"/>
              <a:buFont typeface="Arial" panose="020B0604020202020204" pitchFamily="34" charset="0"/>
              <a:buChar char="•"/>
            </a:pPr>
            <a:r>
              <a:rPr kumimoji="0" lang="en-US" i="0" u="none" strike="noStrike" cap="none" normalizeH="0" baseline="0" dirty="0">
                <a:ln>
                  <a:noFill/>
                </a:ln>
                <a:solidFill>
                  <a:schemeClr val="tx1"/>
                </a:solidFill>
                <a:effectLst/>
                <a:latin typeface="Arial" charset="0"/>
                <a:ea typeface="ＭＳ Ｐゴシック" charset="0"/>
                <a:cs typeface="ＭＳ Ｐゴシック" charset="0"/>
              </a:rPr>
              <a:t>Permanent replacement of sect. #6, and, when the network infrastructure can support it, (availability of 100 Gb network switches), </a:t>
            </a:r>
            <a:r>
              <a:rPr lang="en-US" dirty="0">
                <a:solidFill>
                  <a:schemeClr val="tx1"/>
                </a:solidFill>
                <a:latin typeface="Arial" charset="0"/>
                <a:ea typeface="ＭＳ Ｐゴシック" charset="0"/>
                <a:cs typeface="ＭＳ Ｐゴシック" charset="0"/>
              </a:rPr>
              <a:t>permanent replacement of sect. </a:t>
            </a:r>
            <a:r>
              <a:rPr lang="en-US">
                <a:solidFill>
                  <a:schemeClr val="tx1"/>
                </a:solidFill>
                <a:latin typeface="Arial" charset="0"/>
                <a:ea typeface="ＭＳ Ｐゴシック" charset="0"/>
                <a:cs typeface="ＭＳ Ｐゴシック" charset="0"/>
              </a:rPr>
              <a:t>#7.</a:t>
            </a:r>
            <a:endParaRPr lang="en-US" dirty="0">
              <a:solidFill>
                <a:schemeClr val="tx1"/>
              </a:solidFill>
              <a:latin typeface="Arial" charset="0"/>
              <a:ea typeface="ＭＳ Ｐゴシック" charset="0"/>
              <a:cs typeface="ＭＳ Ｐゴシック" charset="0"/>
            </a:endParaRPr>
          </a:p>
          <a:p>
            <a:pPr marL="342900" indent="-342900" algn="just" defTabSz="449263" eaLnBrk="1">
              <a:lnSpc>
                <a:spcPct val="93000"/>
              </a:lnSpc>
              <a:buClr>
                <a:srgbClr val="000000"/>
              </a:buClr>
              <a:buSzPct val="100000"/>
              <a:buFont typeface="Arial" panose="020B0604020202020204" pitchFamily="34" charset="0"/>
              <a:buChar char="•"/>
            </a:pPr>
            <a:endParaRPr kumimoji="0" lang="en-US" i="0" u="none" strike="noStrike" cap="none" normalizeH="0" baseline="0" dirty="0">
              <a:ln>
                <a:noFill/>
              </a:ln>
              <a:solidFill>
                <a:schemeClr val="tx1"/>
              </a:solidFill>
              <a:effectLst/>
              <a:latin typeface="Arial" charset="0"/>
              <a:ea typeface="ＭＳ Ｐゴシック" charset="0"/>
              <a:cs typeface="ＭＳ Ｐゴシック" charset="0"/>
            </a:endParaRPr>
          </a:p>
          <a:p>
            <a:pPr marL="342900" indent="-342900" algn="just" defTabSz="449263" eaLnBrk="1">
              <a:lnSpc>
                <a:spcPct val="93000"/>
              </a:lnSpc>
              <a:buClr>
                <a:srgbClr val="000000"/>
              </a:buClr>
              <a:buSzPct val="100000"/>
              <a:buFont typeface="Arial" panose="020B0604020202020204" pitchFamily="34" charset="0"/>
              <a:buChar char="•"/>
            </a:pPr>
            <a:r>
              <a:rPr lang="en-US" dirty="0" err="1">
                <a:solidFill>
                  <a:schemeClr val="tx1"/>
                </a:solidFill>
                <a:latin typeface="Arial" charset="0"/>
                <a:ea typeface="ＭＳ Ｐゴシック" charset="0"/>
                <a:cs typeface="ＭＳ Ｐゴシック" charset="0"/>
              </a:rPr>
              <a:t>Elettra</a:t>
            </a:r>
            <a:r>
              <a:rPr lang="en-US" dirty="0">
                <a:solidFill>
                  <a:schemeClr val="tx1"/>
                </a:solidFill>
                <a:latin typeface="Arial" charset="0"/>
                <a:ea typeface="ＭＳ Ｐゴシック" charset="0"/>
                <a:cs typeface="ＭＳ Ｐゴシック" charset="0"/>
              </a:rPr>
              <a:t> Injection Booster </a:t>
            </a:r>
            <a:r>
              <a:rPr lang="en-US" dirty="0" err="1">
                <a:solidFill>
                  <a:schemeClr val="tx1"/>
                </a:solidFill>
                <a:latin typeface="Arial" charset="0"/>
                <a:ea typeface="ＭＳ Ｐゴシック" charset="0"/>
                <a:cs typeface="ＭＳ Ｐゴシック" charset="0"/>
              </a:rPr>
              <a:t>eBPM</a:t>
            </a:r>
            <a:r>
              <a:rPr lang="en-US" dirty="0">
                <a:solidFill>
                  <a:schemeClr val="tx1"/>
                </a:solidFill>
                <a:latin typeface="Arial" charset="0"/>
                <a:ea typeface="ＭＳ Ｐゴシック" charset="0"/>
                <a:cs typeface="ＭＳ Ｐゴシック" charset="0"/>
              </a:rPr>
              <a:t> replacement.</a:t>
            </a:r>
            <a:endParaRPr kumimoji="0" lang="en-GB" i="0" u="none" strike="noStrike" cap="none" normalizeH="0" baseline="0" dirty="0">
              <a:ln>
                <a:noFill/>
              </a:ln>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489879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1">
            <a:extLst>
              <a:ext uri="{FF2B5EF4-FFF2-40B4-BE49-F238E27FC236}">
                <a16:creationId xmlns:a16="http://schemas.microsoft.com/office/drawing/2014/main" id="{23185171-2955-40CF-B5D1-A220837DB4D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EAFD6A1C-FC22-4DE4-8883-B43FDCAE3422}" type="slidenum">
              <a:rPr lang="it-IT" altLang="it-IT" sz="1300" smtClean="0">
                <a:solidFill>
                  <a:srgbClr val="000000"/>
                </a:solidFill>
              </a:rPr>
              <a:pPr/>
              <a:t>32</a:t>
            </a:fld>
            <a:endParaRPr lang="it-IT" altLang="it-IT" sz="1300">
              <a:solidFill>
                <a:srgbClr val="000000"/>
              </a:solidFil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F426C5D-6FB0-46E4-8EA1-D3DDAEA7F9FE}"/>
              </a:ext>
            </a:extLst>
          </p:cNvPr>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it-IT"/>
              <a:t>Clipboard – for copy and paste</a:t>
            </a:r>
          </a:p>
        </p:txBody>
      </p:sp>
      <p:sp>
        <p:nvSpPr>
          <p:cNvPr id="20483" name="Slide Number Placeholder 2">
            <a:extLst>
              <a:ext uri="{FF2B5EF4-FFF2-40B4-BE49-F238E27FC236}">
                <a16:creationId xmlns:a16="http://schemas.microsoft.com/office/drawing/2014/main" id="{EE41126A-F6F0-43F7-9493-053A28C5DDB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2C4A2B29-E38F-4A29-803E-5A4BC2FDA2BA}" type="slidenum">
              <a:rPr lang="it-IT" altLang="it-IT" sz="1300" smtClean="0">
                <a:solidFill>
                  <a:srgbClr val="000000"/>
                </a:solidFill>
              </a:rPr>
              <a:pPr/>
              <a:t>34</a:t>
            </a:fld>
            <a:endParaRPr lang="it-IT" altLang="it-IT" sz="1300">
              <a:solidFill>
                <a:srgbClr val="000000"/>
              </a:solidFill>
            </a:endParaRPr>
          </a:p>
        </p:txBody>
      </p:sp>
      <p:sp>
        <p:nvSpPr>
          <p:cNvPr id="20484" name="TextBox 4">
            <a:extLst>
              <a:ext uri="{FF2B5EF4-FFF2-40B4-BE49-F238E27FC236}">
                <a16:creationId xmlns:a16="http://schemas.microsoft.com/office/drawing/2014/main" id="{7B0E5DDC-D2CF-4843-B2C0-B3B5390F18FC}"/>
              </a:ext>
            </a:extLst>
          </p:cNvPr>
          <p:cNvSpPr txBox="1">
            <a:spLocks noChangeArrowheads="1"/>
          </p:cNvSpPr>
          <p:nvPr/>
        </p:nvSpPr>
        <p:spPr bwMode="auto">
          <a:xfrm>
            <a:off x="287338" y="1331913"/>
            <a:ext cx="36004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marL="742950" indent="-285750">
              <a:defRPr sz="2400">
                <a:solidFill>
                  <a:schemeClr val="bg1"/>
                </a:solidFill>
                <a:latin typeface="Arial" panose="020B0604020202020204" pitchFamily="34" charset="0"/>
                <a:ea typeface="MS PGothic" panose="020B0600070205080204" pitchFamily="34" charset="-128"/>
              </a:defRPr>
            </a:lvl2pPr>
            <a:lvl3pPr marL="1143000" indent="-228600">
              <a:defRPr sz="2400">
                <a:solidFill>
                  <a:schemeClr val="bg1"/>
                </a:solidFill>
                <a:latin typeface="Arial" panose="020B0604020202020204" pitchFamily="34" charset="0"/>
                <a:ea typeface="MS PGothic" panose="020B0600070205080204" pitchFamily="34" charset="-128"/>
              </a:defRPr>
            </a:lvl3pPr>
            <a:lvl4pPr marL="1600200" indent="-228600">
              <a:defRPr sz="2400">
                <a:solidFill>
                  <a:schemeClr val="bg1"/>
                </a:solidFill>
                <a:latin typeface="Arial" panose="020B0604020202020204" pitchFamily="34" charset="0"/>
                <a:ea typeface="MS PGothic" panose="020B0600070205080204" pitchFamily="34" charset="-128"/>
              </a:defRPr>
            </a:lvl4pPr>
            <a:lvl5pPr marL="2057400" indent="-228600">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a:lnSpc>
                <a:spcPct val="93000"/>
              </a:lnSpc>
              <a:buClr>
                <a:srgbClr val="000000"/>
              </a:buClr>
              <a:buSzPct val="100000"/>
              <a:buFont typeface="Times New Roman" panose="02020603050405020304" pitchFamily="18" charset="0"/>
              <a:buNone/>
            </a:pPr>
            <a:r>
              <a:rPr lang="en-US" altLang="it-IT" b="1">
                <a:solidFill>
                  <a:srgbClr val="000000"/>
                </a:solidFill>
              </a:rPr>
              <a:t>Text Box</a:t>
            </a:r>
          </a:p>
          <a:p>
            <a:pPr eaLnBrk="1">
              <a:lnSpc>
                <a:spcPct val="93000"/>
              </a:lnSpc>
              <a:buClr>
                <a:srgbClr val="000000"/>
              </a:buClr>
              <a:buSzPct val="100000"/>
              <a:buFont typeface="Times New Roman" panose="02020603050405020304" pitchFamily="18" charset="0"/>
              <a:buNone/>
            </a:pPr>
            <a:r>
              <a:rPr lang="en-US" altLang="it-IT">
                <a:solidFill>
                  <a:srgbClr val="000000"/>
                </a:solidFill>
              </a:rPr>
              <a:t>Text Text Text</a:t>
            </a:r>
          </a:p>
          <a:p>
            <a:pPr eaLnBrk="1">
              <a:lnSpc>
                <a:spcPct val="93000"/>
              </a:lnSpc>
              <a:buClr>
                <a:srgbClr val="000000"/>
              </a:buClr>
              <a:buSzPct val="100000"/>
              <a:buFont typeface="Times New Roman" panose="02020603050405020304" pitchFamily="18" charset="0"/>
              <a:buNone/>
            </a:pPr>
            <a:r>
              <a:rPr lang="en-US" altLang="it-IT">
                <a:solidFill>
                  <a:srgbClr val="000000"/>
                </a:solidFill>
              </a:rPr>
              <a:t>Text Text Text</a:t>
            </a:r>
          </a:p>
          <a:p>
            <a:pPr eaLnBrk="1">
              <a:lnSpc>
                <a:spcPct val="93000"/>
              </a:lnSpc>
              <a:buClr>
                <a:srgbClr val="000000"/>
              </a:buClr>
              <a:buSzPct val="100000"/>
              <a:buFont typeface="Times New Roman" panose="02020603050405020304" pitchFamily="18" charset="0"/>
              <a:buNone/>
            </a:pPr>
            <a:r>
              <a:rPr lang="en-US" altLang="it-IT">
                <a:solidFill>
                  <a:srgbClr val="000000"/>
                </a:solidFill>
              </a:rPr>
              <a:t>Text Text Text</a:t>
            </a:r>
          </a:p>
        </p:txBody>
      </p:sp>
      <p:sp>
        <p:nvSpPr>
          <p:cNvPr id="20485" name="Rectangle 5">
            <a:extLst>
              <a:ext uri="{FF2B5EF4-FFF2-40B4-BE49-F238E27FC236}">
                <a16:creationId xmlns:a16="http://schemas.microsoft.com/office/drawing/2014/main" id="{28F30558-1891-4776-84DB-4AED9288F96D}"/>
              </a:ext>
            </a:extLst>
          </p:cNvPr>
          <p:cNvSpPr>
            <a:spLocks noChangeArrowheads="1"/>
          </p:cNvSpPr>
          <p:nvPr/>
        </p:nvSpPr>
        <p:spPr bwMode="auto">
          <a:xfrm>
            <a:off x="719138" y="4932363"/>
            <a:ext cx="3241675" cy="1800225"/>
          </a:xfrm>
          <a:prstGeom prst="rect">
            <a:avLst/>
          </a:prstGeom>
          <a:solidFill>
            <a:srgbClr val="0068A6"/>
          </a:solidFill>
          <a:ln w="9525">
            <a:solidFill>
              <a:schemeClr val="accent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marL="742950" indent="-285750" defTabSz="449263">
              <a:defRPr sz="2400">
                <a:solidFill>
                  <a:schemeClr val="bg1"/>
                </a:solidFill>
                <a:latin typeface="Arial" panose="020B0604020202020204" pitchFamily="34" charset="0"/>
                <a:ea typeface="MS PGothic" panose="020B0600070205080204" pitchFamily="34" charset="-128"/>
              </a:defRPr>
            </a:lvl2pPr>
            <a:lvl3pPr marL="1143000" indent="-228600" defTabSz="449263">
              <a:defRPr sz="2400">
                <a:solidFill>
                  <a:schemeClr val="bg1"/>
                </a:solidFill>
                <a:latin typeface="Arial" panose="020B0604020202020204" pitchFamily="34" charset="0"/>
                <a:ea typeface="MS PGothic" panose="020B0600070205080204" pitchFamily="34" charset="-128"/>
              </a:defRPr>
            </a:lvl3pPr>
            <a:lvl4pPr marL="1600200" indent="-228600" defTabSz="449263">
              <a:defRPr sz="2400">
                <a:solidFill>
                  <a:schemeClr val="bg1"/>
                </a:solidFill>
                <a:latin typeface="Arial" panose="020B0604020202020204" pitchFamily="34" charset="0"/>
                <a:ea typeface="MS PGothic" panose="020B0600070205080204" pitchFamily="34" charset="-128"/>
              </a:defRPr>
            </a:lvl4pPr>
            <a:lvl5pPr marL="2057400" indent="-228600" defTabSz="449263">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a:lnSpc>
                <a:spcPct val="93000"/>
              </a:lnSpc>
              <a:buClr>
                <a:srgbClr val="000000"/>
              </a:buClr>
              <a:buSzPct val="100000"/>
              <a:buFont typeface="Times New Roman" panose="02020603050405020304" pitchFamily="18" charset="0"/>
              <a:buNone/>
            </a:pPr>
            <a:r>
              <a:rPr lang="en-US" altLang="it-IT" sz="2000" b="1"/>
              <a:t>Rectangle</a:t>
            </a:r>
          </a:p>
          <a:p>
            <a:pPr eaLnBrk="1">
              <a:lnSpc>
                <a:spcPct val="93000"/>
              </a:lnSpc>
              <a:buClr>
                <a:srgbClr val="000000"/>
              </a:buClr>
              <a:buSzPct val="100000"/>
              <a:buFont typeface="Times New Roman" panose="02020603050405020304" pitchFamily="18" charset="0"/>
              <a:buNone/>
            </a:pPr>
            <a:r>
              <a:rPr lang="en-US" altLang="it-IT" sz="2000"/>
              <a:t>Text Text Text</a:t>
            </a:r>
          </a:p>
          <a:p>
            <a:pPr eaLnBrk="1">
              <a:lnSpc>
                <a:spcPct val="93000"/>
              </a:lnSpc>
              <a:buClr>
                <a:srgbClr val="000000"/>
              </a:buClr>
              <a:buSzPct val="100000"/>
              <a:buFont typeface="Times New Roman" panose="02020603050405020304" pitchFamily="18" charset="0"/>
              <a:buNone/>
            </a:pPr>
            <a:r>
              <a:rPr lang="en-US" altLang="it-IT" sz="2000"/>
              <a:t>Text Text Text</a:t>
            </a:r>
          </a:p>
          <a:p>
            <a:pPr eaLnBrk="1">
              <a:lnSpc>
                <a:spcPct val="93000"/>
              </a:lnSpc>
              <a:buClr>
                <a:srgbClr val="000000"/>
              </a:buClr>
              <a:buSzPct val="100000"/>
              <a:buFont typeface="Times New Roman" panose="02020603050405020304" pitchFamily="18" charset="0"/>
              <a:buNone/>
            </a:pPr>
            <a:r>
              <a:rPr lang="en-US" altLang="it-IT" sz="2000"/>
              <a:t>Text Text Text</a:t>
            </a:r>
          </a:p>
          <a:p>
            <a:pPr eaLnBrk="1">
              <a:lnSpc>
                <a:spcPct val="93000"/>
              </a:lnSpc>
              <a:buClr>
                <a:srgbClr val="000000"/>
              </a:buClr>
              <a:buSzPct val="100000"/>
              <a:buFont typeface="Times New Roman" panose="02020603050405020304" pitchFamily="18" charset="0"/>
              <a:buNone/>
            </a:pPr>
            <a:r>
              <a:rPr lang="en-US" altLang="it-IT" sz="2000"/>
              <a:t>Text Text Text</a:t>
            </a:r>
          </a:p>
        </p:txBody>
      </p:sp>
      <p:sp>
        <p:nvSpPr>
          <p:cNvPr id="10" name="Rectangle 9">
            <a:extLst>
              <a:ext uri="{FF2B5EF4-FFF2-40B4-BE49-F238E27FC236}">
                <a16:creationId xmlns:a16="http://schemas.microsoft.com/office/drawing/2014/main" id="{2032485B-CADD-4E67-A08A-1F314C805879}"/>
              </a:ext>
            </a:extLst>
          </p:cNvPr>
          <p:cNvSpPr/>
          <p:nvPr/>
        </p:nvSpPr>
        <p:spPr bwMode="auto">
          <a:xfrm>
            <a:off x="4535488" y="4932363"/>
            <a:ext cx="3241675" cy="1800225"/>
          </a:xfrm>
          <a:prstGeom prst="rect">
            <a:avLst/>
          </a:prstGeom>
          <a:solidFill>
            <a:srgbClr val="0068A6"/>
          </a:solidFill>
          <a:ln w="9525" cap="flat" cmpd="sng" algn="ctr">
            <a:solidFill>
              <a:schemeClr val="accent1"/>
            </a:solidFill>
            <a:prstDash val="solid"/>
            <a:round/>
            <a:headEnd type="none" w="med" len="med"/>
            <a:tailEnd type="none" w="med" len="med"/>
          </a:ln>
          <a:effectLst/>
          <a:extLst/>
        </p:spPr>
        <p:txBody>
          <a:bodyPr/>
          <a:lstStyle/>
          <a:p>
            <a:pPr defTabSz="449263" eaLnBrk="1">
              <a:lnSpc>
                <a:spcPct val="93000"/>
              </a:lnSpc>
              <a:buClr>
                <a:srgbClr val="000000"/>
              </a:buClr>
              <a:buSzPct val="100000"/>
              <a:buFont typeface="Times New Roman" charset="0"/>
              <a:buNone/>
              <a:defRPr/>
            </a:pPr>
            <a:r>
              <a:rPr lang="en-US" sz="2000" b="1" dirty="0">
                <a:latin typeface="Arial" charset="0"/>
                <a:ea typeface="ＭＳ Ｐゴシック" charset="0"/>
                <a:cs typeface="ＭＳ Ｐゴシック" charset="0"/>
              </a:rPr>
              <a:t>Rectangle</a:t>
            </a:r>
          </a:p>
          <a:p>
            <a:pPr marL="342900" indent="-342900" defTabSz="449263" eaLnBrk="1">
              <a:lnSpc>
                <a:spcPct val="93000"/>
              </a:lnSpc>
              <a:buClr>
                <a:schemeClr val="bg1"/>
              </a:buClr>
              <a:buSzPct val="100000"/>
              <a:buFont typeface="Wingdings" charset="2"/>
              <a:buChar char="ü"/>
              <a:defRPr/>
            </a:pPr>
            <a:r>
              <a:rPr lang="en-US" dirty="0">
                <a:latin typeface="Arial" charset="0"/>
                <a:ea typeface="ＭＳ Ｐゴシック" charset="0"/>
                <a:cs typeface="ＭＳ Ｐゴシック" charset="0"/>
              </a:rPr>
              <a:t>Text Text Text</a:t>
            </a:r>
          </a:p>
          <a:p>
            <a:pPr marL="782637" lvl="1" indent="-342900" defTabSz="449263" eaLnBrk="1">
              <a:lnSpc>
                <a:spcPct val="93000"/>
              </a:lnSpc>
              <a:buClr>
                <a:schemeClr val="bg1"/>
              </a:buClr>
              <a:buSzPct val="100000"/>
              <a:buFont typeface="Arial"/>
              <a:buChar char="•"/>
              <a:defRPr/>
            </a:pPr>
            <a:r>
              <a:rPr lang="en-US" dirty="0">
                <a:latin typeface="Arial" charset="0"/>
                <a:ea typeface="MS PGothic" charset="0"/>
                <a:cs typeface="MS PGothic" charset="0"/>
              </a:rPr>
              <a:t>Text Text Text</a:t>
            </a:r>
          </a:p>
          <a:p>
            <a:pPr marL="1182687" lvl="2" indent="-342900" defTabSz="449263" eaLnBrk="1">
              <a:lnSpc>
                <a:spcPct val="93000"/>
              </a:lnSpc>
              <a:buClr>
                <a:schemeClr val="bg1"/>
              </a:buClr>
              <a:buSzPct val="100000"/>
              <a:buFont typeface="Lucida Grande"/>
              <a:buChar char="–"/>
              <a:defRPr/>
            </a:pPr>
            <a:r>
              <a:rPr lang="en-US" sz="2000" dirty="0">
                <a:latin typeface="Arial" charset="0"/>
                <a:ea typeface="MS PGothic" charset="0"/>
                <a:cs typeface="MS PGothic" charset="0"/>
              </a:rPr>
              <a:t>Text Text Text</a:t>
            </a:r>
          </a:p>
        </p:txBody>
      </p:sp>
      <p:sp>
        <p:nvSpPr>
          <p:cNvPr id="20487" name="TextBox 10">
            <a:extLst>
              <a:ext uri="{FF2B5EF4-FFF2-40B4-BE49-F238E27FC236}">
                <a16:creationId xmlns:a16="http://schemas.microsoft.com/office/drawing/2014/main" id="{60B8103D-A505-4FE7-836B-DA2F2D6C618F}"/>
              </a:ext>
            </a:extLst>
          </p:cNvPr>
          <p:cNvSpPr txBox="1">
            <a:spLocks noChangeArrowheads="1"/>
          </p:cNvSpPr>
          <p:nvPr/>
        </p:nvSpPr>
        <p:spPr bwMode="auto">
          <a:xfrm>
            <a:off x="4535488" y="1331913"/>
            <a:ext cx="4033837"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marL="627063" indent="-187325">
              <a:defRPr sz="2400">
                <a:solidFill>
                  <a:schemeClr val="bg1"/>
                </a:solidFill>
                <a:latin typeface="Arial" panose="020B0604020202020204" pitchFamily="34" charset="0"/>
                <a:ea typeface="MS PGothic" panose="020B0600070205080204" pitchFamily="34" charset="-128"/>
              </a:defRPr>
            </a:lvl2pPr>
            <a:lvl3pPr marL="1125538" indent="-285750">
              <a:defRPr sz="2400">
                <a:solidFill>
                  <a:schemeClr val="bg1"/>
                </a:solidFill>
                <a:latin typeface="Arial" panose="020B0604020202020204" pitchFamily="34" charset="0"/>
                <a:ea typeface="MS PGothic" panose="020B0600070205080204" pitchFamily="34" charset="-128"/>
              </a:defRPr>
            </a:lvl3pPr>
            <a:lvl4pPr marL="1600200" indent="-228600">
              <a:defRPr sz="2400">
                <a:solidFill>
                  <a:schemeClr val="bg1"/>
                </a:solidFill>
                <a:latin typeface="Arial" panose="020B0604020202020204" pitchFamily="34" charset="0"/>
                <a:ea typeface="MS PGothic" panose="020B0600070205080204" pitchFamily="34" charset="-128"/>
              </a:defRPr>
            </a:lvl4pPr>
            <a:lvl5pPr marL="2057400" indent="-228600">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a:lnSpc>
                <a:spcPct val="93000"/>
              </a:lnSpc>
              <a:buClr>
                <a:srgbClr val="000000"/>
              </a:buClr>
              <a:buSzPct val="100000"/>
              <a:buFont typeface="Times New Roman" panose="02020603050405020304" pitchFamily="18" charset="0"/>
              <a:buNone/>
            </a:pPr>
            <a:r>
              <a:rPr lang="en-US" altLang="it-IT" b="1">
                <a:solidFill>
                  <a:srgbClr val="000000"/>
                </a:solidFill>
              </a:rPr>
              <a:t>Text Box</a:t>
            </a:r>
          </a:p>
          <a:p>
            <a:pPr eaLnBrk="1">
              <a:lnSpc>
                <a:spcPct val="93000"/>
              </a:lnSpc>
              <a:buClr>
                <a:srgbClr val="000000"/>
              </a:buClr>
              <a:buSzPct val="100000"/>
              <a:buFont typeface="Wingdings" panose="05000000000000000000" pitchFamily="2" charset="2"/>
              <a:buChar char="ü"/>
            </a:pPr>
            <a:r>
              <a:rPr lang="en-US" altLang="it-IT">
                <a:solidFill>
                  <a:srgbClr val="000000"/>
                </a:solidFill>
              </a:rPr>
              <a:t>Text Text Text</a:t>
            </a:r>
          </a:p>
          <a:p>
            <a:pPr lvl="1" eaLnBrk="1">
              <a:buClr>
                <a:srgbClr val="000000"/>
              </a:buClr>
              <a:buSzPct val="100000"/>
              <a:buFont typeface="Arial" panose="020B0604020202020204" pitchFamily="34" charset="0"/>
              <a:buChar char="•"/>
            </a:pPr>
            <a:r>
              <a:rPr lang="en-US" altLang="it-IT" sz="2000">
                <a:solidFill>
                  <a:srgbClr val="000000"/>
                </a:solidFill>
              </a:rPr>
              <a:t>Text Text Text</a:t>
            </a:r>
          </a:p>
          <a:p>
            <a:pPr lvl="2" eaLnBrk="1">
              <a:buClr>
                <a:srgbClr val="000000"/>
              </a:buClr>
              <a:buSzPct val="100000"/>
              <a:buFont typeface="Courier New" panose="02070309020205020404" pitchFamily="49" charset="0"/>
              <a:buChar char="o"/>
            </a:pPr>
            <a:r>
              <a:rPr lang="en-US" altLang="it-IT" sz="1800">
                <a:solidFill>
                  <a:srgbClr val="000000"/>
                </a:solidFill>
              </a:rPr>
              <a:t>Text Text Text</a:t>
            </a:r>
          </a:p>
        </p:txBody>
      </p:sp>
      <p:sp>
        <p:nvSpPr>
          <p:cNvPr id="12" name="TextBox 11">
            <a:extLst>
              <a:ext uri="{FF2B5EF4-FFF2-40B4-BE49-F238E27FC236}">
                <a16:creationId xmlns:a16="http://schemas.microsoft.com/office/drawing/2014/main" id="{25F0A29A-7A61-45C9-957D-E658864F4A71}"/>
              </a:ext>
            </a:extLst>
          </p:cNvPr>
          <p:cNvSpPr txBox="1"/>
          <p:nvPr/>
        </p:nvSpPr>
        <p:spPr>
          <a:xfrm>
            <a:off x="287338" y="3101975"/>
            <a:ext cx="3600450" cy="1470025"/>
          </a:xfrm>
          <a:prstGeom prst="rect">
            <a:avLst/>
          </a:prstGeom>
          <a:solidFill>
            <a:schemeClr val="bg1">
              <a:lumMod val="65000"/>
            </a:schemeClr>
          </a:solidFill>
        </p:spPr>
        <p:txBody>
          <a:bodyPr>
            <a:spAutoFit/>
          </a:bodyPr>
          <a:lstStyle/>
          <a:p>
            <a:pPr eaLnBrk="1">
              <a:lnSpc>
                <a:spcPct val="93000"/>
              </a:lnSpc>
              <a:buClr>
                <a:srgbClr val="000000"/>
              </a:buClr>
              <a:buSzPct val="100000"/>
              <a:buFont typeface="Times New Roman" charset="0"/>
              <a:buNone/>
              <a:defRPr/>
            </a:pPr>
            <a:r>
              <a:rPr lang="en-US" b="1" dirty="0">
                <a:solidFill>
                  <a:srgbClr val="000000"/>
                </a:solidFill>
                <a:latin typeface="Arial" charset="0"/>
                <a:ea typeface="MS PGothic" charset="0"/>
                <a:cs typeface="MS PGothic" charset="0"/>
              </a:rPr>
              <a:t>Text Box</a:t>
            </a:r>
          </a:p>
          <a:p>
            <a:pPr eaLnBrk="1">
              <a:lnSpc>
                <a:spcPct val="93000"/>
              </a:lnSpc>
              <a:buClr>
                <a:srgbClr val="000000"/>
              </a:buClr>
              <a:buSzPct val="100000"/>
              <a:buFont typeface="Times New Roman" charset="0"/>
              <a:buNone/>
              <a:defRPr/>
            </a:pPr>
            <a:r>
              <a:rPr lang="en-US" dirty="0">
                <a:solidFill>
                  <a:srgbClr val="000000"/>
                </a:solidFill>
                <a:latin typeface="Arial" charset="0"/>
                <a:ea typeface="MS PGothic" charset="0"/>
                <a:cs typeface="MS PGothic" charset="0"/>
              </a:rPr>
              <a:t>Text Text Text</a:t>
            </a:r>
          </a:p>
          <a:p>
            <a:pPr eaLnBrk="1">
              <a:lnSpc>
                <a:spcPct val="93000"/>
              </a:lnSpc>
              <a:buClr>
                <a:srgbClr val="000000"/>
              </a:buClr>
              <a:buSzPct val="100000"/>
              <a:buFont typeface="Times New Roman" charset="0"/>
              <a:buNone/>
              <a:defRPr/>
            </a:pPr>
            <a:r>
              <a:rPr lang="en-US" dirty="0">
                <a:solidFill>
                  <a:srgbClr val="000000"/>
                </a:solidFill>
                <a:latin typeface="Arial" charset="0"/>
                <a:ea typeface="MS PGothic" charset="0"/>
                <a:cs typeface="MS PGothic" charset="0"/>
              </a:rPr>
              <a:t>Text Text Text</a:t>
            </a:r>
          </a:p>
          <a:p>
            <a:pPr eaLnBrk="1">
              <a:lnSpc>
                <a:spcPct val="93000"/>
              </a:lnSpc>
              <a:buClr>
                <a:srgbClr val="000000"/>
              </a:buClr>
              <a:buSzPct val="100000"/>
              <a:buFont typeface="Times New Roman" charset="0"/>
              <a:buNone/>
              <a:defRPr/>
            </a:pPr>
            <a:r>
              <a:rPr lang="en-US" dirty="0">
                <a:solidFill>
                  <a:srgbClr val="000000"/>
                </a:solidFill>
                <a:latin typeface="Arial" charset="0"/>
                <a:ea typeface="MS PGothic" charset="0"/>
                <a:cs typeface="MS PGothic" charset="0"/>
              </a:rPr>
              <a:t>Text Text Text</a:t>
            </a:r>
          </a:p>
        </p:txBody>
      </p:sp>
      <p:sp>
        <p:nvSpPr>
          <p:cNvPr id="20489" name="TextBox 12">
            <a:extLst>
              <a:ext uri="{FF2B5EF4-FFF2-40B4-BE49-F238E27FC236}">
                <a16:creationId xmlns:a16="http://schemas.microsoft.com/office/drawing/2014/main" id="{8A2A2BD0-5B16-4308-A4CC-E4314A1ACE17}"/>
              </a:ext>
            </a:extLst>
          </p:cNvPr>
          <p:cNvSpPr txBox="1">
            <a:spLocks noChangeArrowheads="1"/>
          </p:cNvSpPr>
          <p:nvPr/>
        </p:nvSpPr>
        <p:spPr bwMode="auto">
          <a:xfrm>
            <a:off x="4535488" y="3101975"/>
            <a:ext cx="4033837" cy="1363663"/>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ea typeface="MS PGothic" panose="020B0600070205080204" pitchFamily="34" charset="-128"/>
              </a:defRPr>
            </a:lvl1pPr>
            <a:lvl2pPr marL="627063" indent="-187325">
              <a:defRPr sz="2400">
                <a:solidFill>
                  <a:schemeClr val="bg1"/>
                </a:solidFill>
                <a:latin typeface="Arial" panose="020B0604020202020204" pitchFamily="34" charset="0"/>
                <a:ea typeface="MS PGothic" panose="020B0600070205080204" pitchFamily="34" charset="-128"/>
              </a:defRPr>
            </a:lvl2pPr>
            <a:lvl3pPr marL="1125538" indent="-285750">
              <a:defRPr sz="2400">
                <a:solidFill>
                  <a:schemeClr val="bg1"/>
                </a:solidFill>
                <a:latin typeface="Arial" panose="020B0604020202020204" pitchFamily="34" charset="0"/>
                <a:ea typeface="MS PGothic" panose="020B0600070205080204" pitchFamily="34" charset="-128"/>
              </a:defRPr>
            </a:lvl3pPr>
            <a:lvl4pPr marL="1600200" indent="-228600">
              <a:defRPr sz="2400">
                <a:solidFill>
                  <a:schemeClr val="bg1"/>
                </a:solidFill>
                <a:latin typeface="Arial" panose="020B0604020202020204" pitchFamily="34" charset="0"/>
                <a:ea typeface="MS PGothic" panose="020B0600070205080204" pitchFamily="34" charset="-128"/>
              </a:defRPr>
            </a:lvl4pPr>
            <a:lvl5pPr marL="2057400" indent="-228600">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a:lnSpc>
                <a:spcPct val="93000"/>
              </a:lnSpc>
              <a:buClr>
                <a:srgbClr val="000000"/>
              </a:buClr>
              <a:buSzPct val="100000"/>
              <a:buFont typeface="Times New Roman" panose="02020603050405020304" pitchFamily="18" charset="0"/>
              <a:buNone/>
            </a:pPr>
            <a:r>
              <a:rPr lang="en-US" altLang="it-IT" b="1">
                <a:solidFill>
                  <a:srgbClr val="000000"/>
                </a:solidFill>
              </a:rPr>
              <a:t>Text Box</a:t>
            </a:r>
          </a:p>
          <a:p>
            <a:pPr eaLnBrk="1">
              <a:lnSpc>
                <a:spcPct val="93000"/>
              </a:lnSpc>
              <a:buClr>
                <a:srgbClr val="000000"/>
              </a:buClr>
              <a:buSzPct val="100000"/>
              <a:buFont typeface="Wingdings" panose="05000000000000000000" pitchFamily="2" charset="2"/>
              <a:buChar char="ü"/>
            </a:pPr>
            <a:r>
              <a:rPr lang="en-US" altLang="it-IT">
                <a:solidFill>
                  <a:srgbClr val="000000"/>
                </a:solidFill>
              </a:rPr>
              <a:t>Text Text Text</a:t>
            </a:r>
          </a:p>
          <a:p>
            <a:pPr lvl="1" eaLnBrk="1">
              <a:buClr>
                <a:srgbClr val="000000"/>
              </a:buClr>
              <a:buSzPct val="100000"/>
              <a:buFont typeface="Arial" panose="020B0604020202020204" pitchFamily="34" charset="0"/>
              <a:buChar char="•"/>
            </a:pPr>
            <a:r>
              <a:rPr lang="en-US" altLang="it-IT" sz="2000">
                <a:solidFill>
                  <a:srgbClr val="000000"/>
                </a:solidFill>
              </a:rPr>
              <a:t>Text Text Text</a:t>
            </a:r>
          </a:p>
          <a:p>
            <a:pPr lvl="2" eaLnBrk="1">
              <a:buClr>
                <a:srgbClr val="000000"/>
              </a:buClr>
              <a:buSzPct val="100000"/>
              <a:buFont typeface="Courier New" panose="02070309020205020404" pitchFamily="49" charset="0"/>
              <a:buChar char="o"/>
            </a:pPr>
            <a:r>
              <a:rPr lang="en-US" altLang="it-IT" sz="1800">
                <a:solidFill>
                  <a:srgbClr val="000000"/>
                </a:solidFill>
              </a:rPr>
              <a:t>Text Text Text</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685E77-EE0F-40D3-957D-692249A3F2D0}"/>
              </a:ext>
            </a:extLst>
          </p:cNvPr>
          <p:cNvSpPr>
            <a:spLocks noGrp="1"/>
          </p:cNvSpPr>
          <p:nvPr>
            <p:ph type="sldNum" idx="10"/>
          </p:nvPr>
        </p:nvSpPr>
        <p:spPr/>
        <p:txBody>
          <a:bodyPr/>
          <a:lstStyle/>
          <a:p>
            <a:pPr marL="0" marR="0" lvl="0" indent="0" algn="l" defTabSz="447675" eaLnBrk="1" fontAlgn="auto" latinLnBrk="0" hangingPunct="1">
              <a:lnSpc>
                <a:spcPct val="93000"/>
              </a:lnSpc>
              <a:spcBef>
                <a:spcPts val="0"/>
              </a:spcBef>
              <a:spcAft>
                <a:spcPts val="0"/>
              </a:spcAft>
              <a:buClrTx/>
              <a:buSzPct val="100000"/>
              <a:buFontTx/>
              <a:buNone/>
              <a:tabLst/>
              <a:defRPr/>
            </a:pPr>
            <a:fld id="{72A25501-ED41-4274-A026-5EC3F810F275}" type="slidenum">
              <a:rPr kumimoji="0" lang="it-IT" sz="1200" b="0" i="0" u="none" strike="noStrike" kern="0" cap="none" spc="0" normalizeH="0" baseline="0" noProof="0" smtClean="0">
                <a:ln>
                  <a:noFill/>
                </a:ln>
                <a:solidFill>
                  <a:srgbClr val="000000"/>
                </a:solidFill>
                <a:effectLst/>
                <a:uLnTx/>
                <a:uFillTx/>
                <a:latin typeface="Arial"/>
                <a:ea typeface="MS PGothic"/>
                <a:cs typeface="Arial"/>
              </a:rPr>
              <a:pPr marL="0" marR="0" lvl="0" indent="0" algn="l" defTabSz="447675" eaLnBrk="1" fontAlgn="auto" latinLnBrk="0" hangingPunct="1">
                <a:lnSpc>
                  <a:spcPct val="93000"/>
                </a:lnSpc>
                <a:spcBef>
                  <a:spcPts val="0"/>
                </a:spcBef>
                <a:spcAft>
                  <a:spcPts val="0"/>
                </a:spcAft>
                <a:buClrTx/>
                <a:buSzPct val="100000"/>
                <a:buFontTx/>
                <a:buNone/>
                <a:tabLst/>
                <a:defRPr/>
              </a:pPr>
              <a:t>35</a:t>
            </a:fld>
            <a:endParaRPr kumimoji="0" lang="it-IT" sz="1200" b="0" i="0" u="none" strike="noStrike" kern="0" cap="none" spc="0" normalizeH="0" baseline="0" noProof="0">
              <a:ln>
                <a:noFill/>
              </a:ln>
              <a:solidFill>
                <a:srgbClr val="000000"/>
              </a:solidFill>
              <a:effectLst/>
              <a:uLnTx/>
              <a:uFillTx/>
              <a:latin typeface="Arial"/>
              <a:ea typeface="MS PGothic"/>
              <a:cs typeface="Arial"/>
            </a:endParaRPr>
          </a:p>
        </p:txBody>
      </p:sp>
      <p:sp>
        <p:nvSpPr>
          <p:cNvPr id="83" name="Text Box 1">
            <a:extLst>
              <a:ext uri="{FF2B5EF4-FFF2-40B4-BE49-F238E27FC236}">
                <a16:creationId xmlns:a16="http://schemas.microsoft.com/office/drawing/2014/main" id="{019113FA-6E40-4F7A-9334-7CF10994D612}"/>
              </a:ext>
            </a:extLst>
          </p:cNvPr>
          <p:cNvSpPr txBox="1">
            <a:spLocks noChangeArrowheads="1"/>
          </p:cNvSpPr>
          <p:nvPr/>
        </p:nvSpPr>
        <p:spPr bwMode="auto">
          <a:xfrm>
            <a:off x="2952080" y="281889"/>
            <a:ext cx="6192018"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3000"/>
              </a:lnSpc>
              <a:spcBef>
                <a:spcPts val="13"/>
              </a:spcBef>
              <a:spcAft>
                <a:spcPts val="1425"/>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3200">
                <a:solidFill>
                  <a:srgbClr val="000000"/>
                </a:solidFill>
                <a:latin typeface="Arial" panose="020B0604020202020204" pitchFamily="34" charset="0"/>
                <a:ea typeface="MS PGothic" panose="020B0600070205080204" pitchFamily="34" charset="-128"/>
              </a:defRPr>
            </a:lvl1pPr>
            <a:lvl2pPr>
              <a:lnSpc>
                <a:spcPct val="93000"/>
              </a:lnSpc>
              <a:spcBef>
                <a:spcPts val="13"/>
              </a:spcBef>
              <a:spcAft>
                <a:spcPts val="1150"/>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800">
                <a:solidFill>
                  <a:srgbClr val="000000"/>
                </a:solidFill>
                <a:latin typeface="Arial" panose="020B0604020202020204" pitchFamily="34" charset="0"/>
                <a:ea typeface="MS PGothic" panose="020B0600070205080204" pitchFamily="34" charset="-128"/>
              </a:defRPr>
            </a:lvl2pPr>
            <a:lvl3pPr>
              <a:lnSpc>
                <a:spcPct val="93000"/>
              </a:lnSpc>
              <a:spcBef>
                <a:spcPts val="13"/>
              </a:spcBef>
              <a:spcAft>
                <a:spcPts val="863"/>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400">
                <a:solidFill>
                  <a:srgbClr val="000000"/>
                </a:solidFill>
                <a:latin typeface="Arial" panose="020B0604020202020204" pitchFamily="34" charset="0"/>
                <a:ea typeface="MS PGothic" panose="020B0600070205080204" pitchFamily="34" charset="-128"/>
              </a:defRPr>
            </a:lvl3pPr>
            <a:lvl4pPr>
              <a:lnSpc>
                <a:spcPct val="93000"/>
              </a:lnSpc>
              <a:spcBef>
                <a:spcPts val="13"/>
              </a:spcBef>
              <a:spcAft>
                <a:spcPts val="588"/>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000">
                <a:solidFill>
                  <a:srgbClr val="000000"/>
                </a:solidFill>
                <a:latin typeface="Arial" panose="020B0604020202020204" pitchFamily="34" charset="0"/>
                <a:ea typeface="MS PGothic" panose="020B0600070205080204" pitchFamily="34" charset="-128"/>
              </a:defRPr>
            </a:lvl4pPr>
            <a:lvl5pPr>
              <a:lnSpc>
                <a:spcPct val="93000"/>
              </a:lnSpc>
              <a:spcBef>
                <a:spcPts val="13"/>
              </a:spcBef>
              <a:spcAft>
                <a:spcPts val="300"/>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000">
                <a:solidFill>
                  <a:srgbClr val="000000"/>
                </a:solidFill>
                <a:latin typeface="Arial" panose="020B0604020202020204" pitchFamily="34" charset="0"/>
                <a:ea typeface="MS PGothic" panose="020B0600070205080204" pitchFamily="34" charset="-128"/>
              </a:defRPr>
            </a:lvl5pPr>
            <a:lvl6pPr marL="2514600" indent="-228600" defTabSz="449263" eaLnBrk="0" fontAlgn="base" hangingPunct="0">
              <a:lnSpc>
                <a:spcPct val="93000"/>
              </a:lnSpc>
              <a:spcBef>
                <a:spcPts val="13"/>
              </a:spcBef>
              <a:spcAft>
                <a:spcPts val="300"/>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000">
                <a:solidFill>
                  <a:srgbClr val="000000"/>
                </a:solidFill>
                <a:latin typeface="Arial" panose="020B0604020202020204" pitchFamily="34" charset="0"/>
                <a:ea typeface="MS PGothic" panose="020B0600070205080204" pitchFamily="34" charset="-128"/>
              </a:defRPr>
            </a:lvl6pPr>
            <a:lvl7pPr marL="2971800" indent="-228600" defTabSz="449263" eaLnBrk="0" fontAlgn="base" hangingPunct="0">
              <a:lnSpc>
                <a:spcPct val="93000"/>
              </a:lnSpc>
              <a:spcBef>
                <a:spcPts val="13"/>
              </a:spcBef>
              <a:spcAft>
                <a:spcPts val="300"/>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000">
                <a:solidFill>
                  <a:srgbClr val="000000"/>
                </a:solidFill>
                <a:latin typeface="Arial" panose="020B0604020202020204" pitchFamily="34" charset="0"/>
                <a:ea typeface="MS PGothic" panose="020B0600070205080204" pitchFamily="34" charset="-128"/>
              </a:defRPr>
            </a:lvl7pPr>
            <a:lvl8pPr marL="3429000" indent="-228600" defTabSz="449263" eaLnBrk="0" fontAlgn="base" hangingPunct="0">
              <a:lnSpc>
                <a:spcPct val="93000"/>
              </a:lnSpc>
              <a:spcBef>
                <a:spcPts val="13"/>
              </a:spcBef>
              <a:spcAft>
                <a:spcPts val="300"/>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000">
                <a:solidFill>
                  <a:srgbClr val="000000"/>
                </a:solidFill>
                <a:latin typeface="Arial" panose="020B0604020202020204" pitchFamily="34" charset="0"/>
                <a:ea typeface="MS PGothic" panose="020B0600070205080204" pitchFamily="34" charset="-128"/>
              </a:defRPr>
            </a:lvl8pPr>
            <a:lvl9pPr marL="3886200" indent="-228600" defTabSz="449263" eaLnBrk="0" fontAlgn="base" hangingPunct="0">
              <a:lnSpc>
                <a:spcPct val="93000"/>
              </a:lnSpc>
              <a:spcBef>
                <a:spcPts val="13"/>
              </a:spcBef>
              <a:spcAft>
                <a:spcPts val="300"/>
              </a:spcAft>
              <a:buClr>
                <a:srgbClr val="000000"/>
              </a:buClr>
              <a:buSzPct val="100000"/>
              <a:buFont typeface="Times New Roman" panose="02020603050405020304" pitchFamily="18" charset="0"/>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sz="2000">
                <a:solidFill>
                  <a:srgbClr val="000000"/>
                </a:solidFill>
                <a:latin typeface="Arial" panose="020B0604020202020204" pitchFamily="34" charset="0"/>
                <a:ea typeface="MS PGothic" panose="020B0600070205080204" pitchFamily="34" charset="-128"/>
              </a:defRPr>
            </a:lvl9pPr>
          </a:lstStyle>
          <a:p>
            <a:pPr marL="0" marR="0" lvl="0" indent="0" algn="l" defTabSz="449263" rtl="0" eaLnBrk="0" fontAlgn="base" latinLnBrk="0" hangingPunct="0">
              <a:lnSpc>
                <a:spcPct val="93000"/>
              </a:lnSpc>
              <a:spcBef>
                <a:spcPts val="13"/>
              </a:spcBef>
              <a:spcAft>
                <a:spcPts val="13"/>
              </a:spcAft>
              <a:buClrTx/>
              <a:buSzPct val="100000"/>
              <a:buFontTx/>
              <a:buNone/>
              <a:tabLst>
                <a:tab pos="0" algn="l"/>
                <a:tab pos="447675" algn="l"/>
                <a:tab pos="895350" algn="l"/>
                <a:tab pos="1343025" algn="l"/>
                <a:tab pos="1790700" algn="l"/>
                <a:tab pos="2238375" algn="l"/>
                <a:tab pos="2686050" algn="l"/>
                <a:tab pos="3133725" algn="l"/>
                <a:tab pos="3581400" algn="l"/>
                <a:tab pos="4029075" algn="l"/>
                <a:tab pos="4476750" algn="l"/>
                <a:tab pos="4924425" algn="l"/>
                <a:tab pos="5372100" algn="l"/>
                <a:tab pos="5819775" algn="l"/>
                <a:tab pos="6267450" algn="l"/>
                <a:tab pos="6715125" algn="l"/>
                <a:tab pos="7162800" algn="l"/>
                <a:tab pos="7610475" algn="l"/>
                <a:tab pos="8058150" algn="l"/>
                <a:tab pos="8505825" algn="l"/>
                <a:tab pos="8953500" algn="l"/>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a:rPr>
              <a:t>Accelerating Elettra 2.0 with DPDK </a:t>
            </a:r>
            <a:endParaRPr kumimoji="0" lang="it-IT"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endParaRPr>
          </a:p>
        </p:txBody>
      </p:sp>
      <p:pic>
        <p:nvPicPr>
          <p:cNvPr id="2" name="Picture 1">
            <a:extLst>
              <a:ext uri="{FF2B5EF4-FFF2-40B4-BE49-F238E27FC236}">
                <a16:creationId xmlns:a16="http://schemas.microsoft.com/office/drawing/2014/main" id="{770B9BCE-B607-46E0-A146-7B0AB5B828A5}"/>
              </a:ext>
            </a:extLst>
          </p:cNvPr>
          <p:cNvPicPr>
            <a:picLocks noChangeAspect="1"/>
          </p:cNvPicPr>
          <p:nvPr/>
        </p:nvPicPr>
        <p:blipFill>
          <a:blip r:embed="rId3"/>
          <a:stretch>
            <a:fillRect/>
          </a:stretch>
        </p:blipFill>
        <p:spPr>
          <a:xfrm>
            <a:off x="-1" y="1207067"/>
            <a:ext cx="10080625" cy="5453089"/>
          </a:xfrm>
          <a:prstGeom prst="rect">
            <a:avLst/>
          </a:prstGeom>
        </p:spPr>
      </p:pic>
      <p:sp>
        <p:nvSpPr>
          <p:cNvPr id="3" name="Rectangle 2">
            <a:extLst>
              <a:ext uri="{FF2B5EF4-FFF2-40B4-BE49-F238E27FC236}">
                <a16:creationId xmlns:a16="http://schemas.microsoft.com/office/drawing/2014/main" id="{FE6281B7-1381-44FC-83E8-511CEF9E36BF}"/>
              </a:ext>
            </a:extLst>
          </p:cNvPr>
          <p:cNvSpPr/>
          <p:nvPr/>
        </p:nvSpPr>
        <p:spPr>
          <a:xfrm>
            <a:off x="1583928" y="6207009"/>
            <a:ext cx="6768752" cy="461665"/>
          </a:xfrm>
          <a:prstGeom prst="rect">
            <a:avLst/>
          </a:prstGeom>
          <a:solidFill>
            <a:srgbClr val="FFFF00"/>
          </a:solidFill>
        </p:spPr>
        <p:txBody>
          <a:bodyPr wrap="square">
            <a:spAutoFit/>
          </a:bodyPr>
          <a:lstStyle/>
          <a:p>
            <a:pPr marL="0" marR="0" lvl="0" indent="0" algn="ctr" defTabSz="44767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highlight>
                  <a:srgbClr val="FFFF00"/>
                </a:highlight>
                <a:uLnTx/>
                <a:uFillTx/>
                <a:latin typeface="Arial"/>
                <a:ea typeface="MS PGothic"/>
                <a:cs typeface="Arial"/>
              </a:rPr>
              <a:t>https://www.dpdk.org/ecosystem/use-cases/</a:t>
            </a:r>
          </a:p>
        </p:txBody>
      </p:sp>
      <p:pic>
        <p:nvPicPr>
          <p:cNvPr id="7" name="Picture 2">
            <a:extLst>
              <a:ext uri="{FF2B5EF4-FFF2-40B4-BE49-F238E27FC236}">
                <a16:creationId xmlns:a16="http://schemas.microsoft.com/office/drawing/2014/main" id="{05458357-3212-491A-806F-22FA8DCD89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9660" y="3429000"/>
            <a:ext cx="3390603" cy="189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F0348A47-F290-41C9-BDA7-5D18CE91C332}"/>
              </a:ext>
            </a:extLst>
          </p:cNvPr>
          <p:cNvCxnSpPr>
            <a:cxnSpLocks/>
          </p:cNvCxnSpPr>
          <p:nvPr/>
        </p:nvCxnSpPr>
        <p:spPr bwMode="auto">
          <a:xfrm flipH="1" flipV="1">
            <a:off x="3672160" y="3635821"/>
            <a:ext cx="2657500" cy="576064"/>
          </a:xfrm>
          <a:prstGeom prst="straightConnector1">
            <a:avLst/>
          </a:prstGeom>
          <a:solidFill>
            <a:srgbClr val="00B8FF"/>
          </a:solidFill>
          <a:ln w="57150" cap="flat" cmpd="sng" algn="ctr">
            <a:solidFill>
              <a:schemeClr val="tx2">
                <a:lumMod val="75000"/>
              </a:schemeClr>
            </a:solidFill>
            <a:prstDash val="solid"/>
            <a:round/>
            <a:headEnd type="none" w="med" len="med"/>
            <a:tailEnd type="triangle"/>
          </a:ln>
        </p:spPr>
      </p:cxnSp>
    </p:spTree>
    <p:extLst>
      <p:ext uri="{BB962C8B-B14F-4D97-AF65-F5344CB8AC3E}">
        <p14:creationId xmlns:p14="http://schemas.microsoft.com/office/powerpoint/2010/main" val="38649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E531BFF6-4F02-41BC-836A-995F3383D91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48224" y="4283843"/>
            <a:ext cx="2444205" cy="3208019"/>
          </a:xfrm>
          <a:prstGeom prst="rect">
            <a:avLst/>
          </a:prstGeom>
        </p:spPr>
      </p:pic>
      <p:sp>
        <p:nvSpPr>
          <p:cNvPr id="5" name="Titolo 4">
            <a:extLst>
              <a:ext uri="{FF2B5EF4-FFF2-40B4-BE49-F238E27FC236}">
                <a16:creationId xmlns:a16="http://schemas.microsoft.com/office/drawing/2014/main" id="{F6DBC8E8-C651-4B45-8A94-A6AE55558E6D}"/>
              </a:ext>
            </a:extLst>
          </p:cNvPr>
          <p:cNvSpPr>
            <a:spLocks noGrp="1"/>
          </p:cNvSpPr>
          <p:nvPr>
            <p:ph type="title"/>
          </p:nvPr>
        </p:nvSpPr>
        <p:spPr/>
        <p:txBody>
          <a:bodyPr/>
          <a:lstStyle/>
          <a:p>
            <a:r>
              <a:rPr lang="en-US" b="1" dirty="0"/>
              <a:t>The current phase of </a:t>
            </a:r>
            <a:r>
              <a:rPr lang="en-US" b="1" dirty="0" err="1"/>
              <a:t>eBPM</a:t>
            </a:r>
            <a:r>
              <a:rPr lang="en-US" b="1" dirty="0"/>
              <a:t> for </a:t>
            </a:r>
            <a:r>
              <a:rPr lang="en-US" b="1" dirty="0" err="1"/>
              <a:t>Elettra</a:t>
            </a:r>
            <a:r>
              <a:rPr lang="en-US" b="1" dirty="0"/>
              <a:t> 2.0 project</a:t>
            </a:r>
            <a:endParaRPr lang="en-GB" b="1" dirty="0"/>
          </a:p>
        </p:txBody>
      </p:sp>
      <p:sp>
        <p:nvSpPr>
          <p:cNvPr id="6" name="Segnaposto contenuto 5">
            <a:extLst>
              <a:ext uri="{FF2B5EF4-FFF2-40B4-BE49-F238E27FC236}">
                <a16:creationId xmlns:a16="http://schemas.microsoft.com/office/drawing/2014/main" id="{7FF3A314-B546-42AE-B869-4A33C90BAB72}"/>
              </a:ext>
            </a:extLst>
          </p:cNvPr>
          <p:cNvSpPr>
            <a:spLocks noGrp="1"/>
          </p:cNvSpPr>
          <p:nvPr>
            <p:ph idx="1"/>
          </p:nvPr>
        </p:nvSpPr>
        <p:spPr>
          <a:xfrm>
            <a:off x="504317" y="1259607"/>
            <a:ext cx="9071991" cy="3672358"/>
          </a:xfrm>
        </p:spPr>
        <p:txBody>
          <a:bodyPr/>
          <a:lstStyle/>
          <a:p>
            <a:r>
              <a:rPr lang="en-US" dirty="0"/>
              <a:t>Therefore, the following parts have been supplied:</a:t>
            </a:r>
          </a:p>
          <a:p>
            <a:pPr algn="just"/>
            <a:br>
              <a:rPr lang="en-US" dirty="0"/>
            </a:br>
            <a:r>
              <a:rPr lang="en-US" dirty="0"/>
              <a:t>No. 200 (two hundred) </a:t>
            </a:r>
            <a:r>
              <a:rPr lang="en-US" dirty="0" err="1"/>
              <a:t>PilotTone</a:t>
            </a:r>
            <a:r>
              <a:rPr lang="en-US" dirty="0"/>
              <a:t> RFFE (PTFE) version B, i.e. the final complete version with FAT documentation, certifying its performances. The FAT was prepared and executed in close contact with </a:t>
            </a:r>
            <a:r>
              <a:rPr lang="en-US" dirty="0" err="1"/>
              <a:t>Elettra</a:t>
            </a:r>
            <a:r>
              <a:rPr lang="en-US" dirty="0"/>
              <a:t> in order to maintain a high level of control over what was delivered. 10 random-chosen units were tested and their parameters were equal to what was declared and measured. </a:t>
            </a:r>
          </a:p>
          <a:p>
            <a:pPr algn="just"/>
            <a:br>
              <a:rPr lang="en-US" dirty="0"/>
            </a:br>
            <a:endParaRPr lang="en-GB" dirty="0"/>
          </a:p>
        </p:txBody>
      </p:sp>
      <p:sp>
        <p:nvSpPr>
          <p:cNvPr id="4" name="Segnaposto numero diapositiva 3">
            <a:extLst>
              <a:ext uri="{FF2B5EF4-FFF2-40B4-BE49-F238E27FC236}">
                <a16:creationId xmlns:a16="http://schemas.microsoft.com/office/drawing/2014/main" id="{036D779F-EBF3-4651-800A-033ACC687111}"/>
              </a:ext>
            </a:extLst>
          </p:cNvPr>
          <p:cNvSpPr>
            <a:spLocks noGrp="1"/>
          </p:cNvSpPr>
          <p:nvPr>
            <p:ph type="sldNum" idx="10"/>
          </p:nvPr>
        </p:nvSpPr>
        <p:spPr/>
        <p:txBody>
          <a:bodyPr/>
          <a:lstStyle/>
          <a:p>
            <a:pPr>
              <a:defRPr/>
            </a:pPr>
            <a:fld id="{13BB3891-BCA0-4529-8A7C-9B5330FCB8AB}" type="slidenum">
              <a:rPr lang="it-IT" altLang="it-IT" smtClean="0"/>
              <a:pPr>
                <a:defRPr/>
              </a:pPr>
              <a:t>4</a:t>
            </a:fld>
            <a:endParaRPr lang="it-IT" altLang="it-IT"/>
          </a:p>
        </p:txBody>
      </p:sp>
      <p:pic>
        <p:nvPicPr>
          <p:cNvPr id="8" name="Immagine 7">
            <a:extLst>
              <a:ext uri="{FF2B5EF4-FFF2-40B4-BE49-F238E27FC236}">
                <a16:creationId xmlns:a16="http://schemas.microsoft.com/office/drawing/2014/main" id="{DC5780CE-2667-40B0-B92D-9A70986AB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5816" y="4787949"/>
            <a:ext cx="2812381" cy="1760130"/>
          </a:xfrm>
          <a:prstGeom prst="rect">
            <a:avLst/>
          </a:prstGeom>
        </p:spPr>
      </p:pic>
    </p:spTree>
    <p:extLst>
      <p:ext uri="{BB962C8B-B14F-4D97-AF65-F5344CB8AC3E}">
        <p14:creationId xmlns:p14="http://schemas.microsoft.com/office/powerpoint/2010/main" val="220769691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3D066DD-D517-4F38-82F9-A1626669884B}"/>
              </a:ext>
            </a:extLst>
          </p:cNvPr>
          <p:cNvSpPr>
            <a:spLocks noGrp="1"/>
          </p:cNvSpPr>
          <p:nvPr>
            <p:ph type="title"/>
          </p:nvPr>
        </p:nvSpPr>
        <p:spPr/>
        <p:txBody>
          <a:bodyPr/>
          <a:lstStyle/>
          <a:p>
            <a:r>
              <a:rPr lang="en-US" b="1" dirty="0"/>
              <a:t>The current phase of </a:t>
            </a:r>
            <a:r>
              <a:rPr lang="en-US" b="1" dirty="0" err="1"/>
              <a:t>eBPM</a:t>
            </a:r>
            <a:r>
              <a:rPr lang="en-US" b="1" dirty="0"/>
              <a:t> for </a:t>
            </a:r>
            <a:br>
              <a:rPr lang="en-US" b="1" dirty="0"/>
            </a:br>
            <a:r>
              <a:rPr lang="en-US" b="1" dirty="0" err="1"/>
              <a:t>Elettra</a:t>
            </a:r>
            <a:r>
              <a:rPr lang="en-US" b="1" dirty="0"/>
              <a:t> 2.0 project</a:t>
            </a:r>
            <a:endParaRPr lang="en-GB" b="1" dirty="0"/>
          </a:p>
        </p:txBody>
      </p:sp>
      <p:sp>
        <p:nvSpPr>
          <p:cNvPr id="6" name="Segnaposto contenuto 5">
            <a:extLst>
              <a:ext uri="{FF2B5EF4-FFF2-40B4-BE49-F238E27FC236}">
                <a16:creationId xmlns:a16="http://schemas.microsoft.com/office/drawing/2014/main" id="{E59F10A4-F7CF-4D8C-BB60-A6283D47460D}"/>
              </a:ext>
            </a:extLst>
          </p:cNvPr>
          <p:cNvSpPr>
            <a:spLocks noGrp="1"/>
          </p:cNvSpPr>
          <p:nvPr>
            <p:ph idx="1"/>
          </p:nvPr>
        </p:nvSpPr>
        <p:spPr>
          <a:xfrm>
            <a:off x="504825" y="1331565"/>
            <a:ext cx="9072563" cy="3024336"/>
          </a:xfrm>
        </p:spPr>
        <p:txBody>
          <a:bodyPr/>
          <a:lstStyle/>
          <a:p>
            <a:pPr algn="just"/>
            <a:r>
              <a:rPr lang="en-US" dirty="0"/>
              <a:t>No. 7 (seven) complete digital platforms (DAQ10SX ) with FMC cards. The FAT was created and executed in close contact with </a:t>
            </a:r>
            <a:r>
              <a:rPr lang="en-US" dirty="0" err="1"/>
              <a:t>Elettra</a:t>
            </a:r>
            <a:r>
              <a:rPr lang="en-US" dirty="0"/>
              <a:t> to maintain a high level of control over the delivered samples. The functionality and performances of the entire system were tested in laboratory with positive results. The tests were particularly exhaustive under “unspecified” conditions (clock, voltages, signals) in order to verify the absence of criticalities in the pre-series. 	</a:t>
            </a:r>
            <a:endParaRPr lang="en-GB" dirty="0"/>
          </a:p>
        </p:txBody>
      </p:sp>
      <p:sp>
        <p:nvSpPr>
          <p:cNvPr id="4" name="Segnaposto numero diapositiva 3">
            <a:extLst>
              <a:ext uri="{FF2B5EF4-FFF2-40B4-BE49-F238E27FC236}">
                <a16:creationId xmlns:a16="http://schemas.microsoft.com/office/drawing/2014/main" id="{6E800672-B3FA-43A5-9D9C-0721B5C7C8D6}"/>
              </a:ext>
            </a:extLst>
          </p:cNvPr>
          <p:cNvSpPr>
            <a:spLocks noGrp="1"/>
          </p:cNvSpPr>
          <p:nvPr>
            <p:ph type="sldNum" idx="10"/>
          </p:nvPr>
        </p:nvSpPr>
        <p:spPr/>
        <p:txBody>
          <a:bodyPr/>
          <a:lstStyle/>
          <a:p>
            <a:pPr>
              <a:defRPr/>
            </a:pPr>
            <a:fld id="{13BB3891-BCA0-4529-8A7C-9B5330FCB8AB}" type="slidenum">
              <a:rPr lang="it-IT" altLang="it-IT" smtClean="0"/>
              <a:pPr>
                <a:defRPr/>
              </a:pPr>
              <a:t>5</a:t>
            </a:fld>
            <a:endParaRPr lang="it-IT" altLang="it-IT"/>
          </a:p>
        </p:txBody>
      </p:sp>
      <p:pic>
        <p:nvPicPr>
          <p:cNvPr id="7" name="Immagine 6">
            <a:extLst>
              <a:ext uri="{FF2B5EF4-FFF2-40B4-BE49-F238E27FC236}">
                <a16:creationId xmlns:a16="http://schemas.microsoft.com/office/drawing/2014/main" id="{BE05919B-DF2E-4AF6-BF4A-F2999050352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5816" y="4457403"/>
            <a:ext cx="4223344" cy="1904008"/>
          </a:xfrm>
          <a:prstGeom prst="rect">
            <a:avLst/>
          </a:prstGeom>
        </p:spPr>
      </p:pic>
      <p:pic>
        <p:nvPicPr>
          <p:cNvPr id="8" name="Immagine 7">
            <a:extLst>
              <a:ext uri="{FF2B5EF4-FFF2-40B4-BE49-F238E27FC236}">
                <a16:creationId xmlns:a16="http://schemas.microsoft.com/office/drawing/2014/main" id="{2558F296-7724-4A77-87E3-64D0011461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12320" y="4449130"/>
            <a:ext cx="4241696" cy="1912281"/>
          </a:xfrm>
          <a:prstGeom prst="rect">
            <a:avLst/>
          </a:prstGeom>
        </p:spPr>
      </p:pic>
    </p:spTree>
    <p:extLst>
      <p:ext uri="{BB962C8B-B14F-4D97-AF65-F5344CB8AC3E}">
        <p14:creationId xmlns:p14="http://schemas.microsoft.com/office/powerpoint/2010/main" val="33714709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091DE78C-FCA7-42E7-9146-04F6B6FF9B9D}"/>
              </a:ext>
            </a:extLst>
          </p:cNvPr>
          <p:cNvSpPr>
            <a:spLocks noGrp="1"/>
          </p:cNvSpPr>
          <p:nvPr>
            <p:ph type="title"/>
          </p:nvPr>
        </p:nvSpPr>
        <p:spPr/>
        <p:txBody>
          <a:bodyPr/>
          <a:lstStyle/>
          <a:p>
            <a:r>
              <a:rPr lang="en-GB" dirty="0" err="1"/>
              <a:t>eBPM</a:t>
            </a:r>
            <a:r>
              <a:rPr lang="en-GB" dirty="0"/>
              <a:t> field tests with </a:t>
            </a:r>
            <a:r>
              <a:rPr lang="en-GB" dirty="0" err="1"/>
              <a:t>Elettra</a:t>
            </a:r>
            <a:endParaRPr lang="en-GB" dirty="0"/>
          </a:p>
        </p:txBody>
      </p:sp>
      <p:sp>
        <p:nvSpPr>
          <p:cNvPr id="8" name="Segnaposto contenuto 7">
            <a:extLst>
              <a:ext uri="{FF2B5EF4-FFF2-40B4-BE49-F238E27FC236}">
                <a16:creationId xmlns:a16="http://schemas.microsoft.com/office/drawing/2014/main" id="{E0036F6E-AEB5-4C85-9DB0-4EEA39542538}"/>
              </a:ext>
            </a:extLst>
          </p:cNvPr>
          <p:cNvSpPr>
            <a:spLocks noGrp="1"/>
          </p:cNvSpPr>
          <p:nvPr>
            <p:ph idx="1"/>
          </p:nvPr>
        </p:nvSpPr>
        <p:spPr>
          <a:xfrm>
            <a:off x="719831" y="1331565"/>
            <a:ext cx="8640961" cy="5040560"/>
          </a:xfrm>
        </p:spPr>
        <p:txBody>
          <a:bodyPr/>
          <a:lstStyle/>
          <a:p>
            <a:pPr algn="just"/>
            <a:r>
              <a:rPr lang="en-US" dirty="0"/>
              <a:t>In April ‘24 with the restart of </a:t>
            </a:r>
            <a:r>
              <a:rPr lang="en-US" dirty="0" err="1"/>
              <a:t>Elettra</a:t>
            </a:r>
            <a:r>
              <a:rPr lang="en-US" dirty="0"/>
              <a:t>, the integration of 4 DIGIDAQ units and 8 PTFE units for a total of 8 </a:t>
            </a:r>
            <a:r>
              <a:rPr lang="en-US" dirty="0" err="1"/>
              <a:t>eBPM</a:t>
            </a:r>
            <a:r>
              <a:rPr lang="en-US" dirty="0"/>
              <a:t> was carried out by replacing all the Libera units in </a:t>
            </a:r>
            <a:r>
              <a:rPr lang="en-US" dirty="0" err="1"/>
              <a:t>Elettra</a:t>
            </a:r>
            <a:r>
              <a:rPr lang="en-US" dirty="0"/>
              <a:t> section #6.</a:t>
            </a:r>
          </a:p>
          <a:p>
            <a:pPr algn="just"/>
            <a:endParaRPr lang="en-US" dirty="0"/>
          </a:p>
          <a:p>
            <a:pPr algn="just"/>
            <a:r>
              <a:rPr lang="en-US" dirty="0"/>
              <a:t>In a series of machine physics shifts, the PTFE units were inserted into </a:t>
            </a:r>
            <a:r>
              <a:rPr lang="en-US" dirty="0" err="1"/>
              <a:t>Elettra's</a:t>
            </a:r>
            <a:r>
              <a:rPr lang="en-US" dirty="0"/>
              <a:t> tunnel between the short cables from the pickups and the long cables going to service area racks.</a:t>
            </a:r>
          </a:p>
          <a:p>
            <a:pPr algn="just"/>
            <a:endParaRPr lang="en-US" dirty="0"/>
          </a:p>
          <a:p>
            <a:pPr algn="just"/>
            <a:r>
              <a:rPr lang="en-US" dirty="0"/>
              <a:t>In the service area rack, the Libera BPM units were disconnected and the DAQ10SX units were connected: the new units were connected to the control network using 10Gbit  optical ethernet interfaces alongside standard 1Gbit copper interfaces.</a:t>
            </a:r>
          </a:p>
          <a:p>
            <a:pPr algn="just"/>
            <a:br>
              <a:rPr lang="en-US" dirty="0"/>
            </a:br>
            <a:endParaRPr lang="en-GB" dirty="0"/>
          </a:p>
        </p:txBody>
      </p:sp>
      <p:sp>
        <p:nvSpPr>
          <p:cNvPr id="4" name="Segnaposto numero diapositiva 3">
            <a:extLst>
              <a:ext uri="{FF2B5EF4-FFF2-40B4-BE49-F238E27FC236}">
                <a16:creationId xmlns:a16="http://schemas.microsoft.com/office/drawing/2014/main" id="{8E19B21D-678A-4413-9A18-06B4283B5EF5}"/>
              </a:ext>
            </a:extLst>
          </p:cNvPr>
          <p:cNvSpPr>
            <a:spLocks noGrp="1"/>
          </p:cNvSpPr>
          <p:nvPr>
            <p:ph type="sldNum" idx="10"/>
          </p:nvPr>
        </p:nvSpPr>
        <p:spPr/>
        <p:txBody>
          <a:bodyPr/>
          <a:lstStyle/>
          <a:p>
            <a:pPr>
              <a:defRPr/>
            </a:pPr>
            <a:fld id="{13BB3891-BCA0-4529-8A7C-9B5330FCB8AB}" type="slidenum">
              <a:rPr lang="it-IT" altLang="it-IT" smtClean="0"/>
              <a:pPr>
                <a:defRPr/>
              </a:pPr>
              <a:t>6</a:t>
            </a:fld>
            <a:endParaRPr lang="it-IT" altLang="it-IT"/>
          </a:p>
        </p:txBody>
      </p:sp>
    </p:spTree>
    <p:extLst>
      <p:ext uri="{BB962C8B-B14F-4D97-AF65-F5344CB8AC3E}">
        <p14:creationId xmlns:p14="http://schemas.microsoft.com/office/powerpoint/2010/main" val="374442738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7F33BF5-8E95-4029-8C13-2ACE951030E7}"/>
              </a:ext>
            </a:extLst>
          </p:cNvPr>
          <p:cNvPicPr>
            <a:picLocks noChangeAspect="1"/>
          </p:cNvPicPr>
          <p:nvPr/>
        </p:nvPicPr>
        <p:blipFill>
          <a:blip r:embed="rId2" cstate="hqprint">
            <a:extLst>
              <a:ext uri="{28A0092B-C50C-407E-A947-70E740481C1C}">
                <a14:useLocalDpi xmlns:a14="http://schemas.microsoft.com/office/drawing/2010/main"/>
              </a:ext>
            </a:extLst>
          </a:blip>
          <a:stretch/>
        </p:blipFill>
        <p:spPr bwMode="auto">
          <a:xfrm>
            <a:off x="2907071" y="1456993"/>
            <a:ext cx="2469905" cy="4958292"/>
          </a:xfrm>
          <a:prstGeom prst="rect">
            <a:avLst/>
          </a:prstGeom>
          <a:ln w="63500" cap="sq">
            <a:solidFill>
              <a:srgbClr val="1067EA"/>
            </a:solidFill>
            <a:prstDash val="solid"/>
            <a:miter lim="800000"/>
          </a:ln>
          <a:effectLst>
            <a:outerShdw blurRad="50800" dist="38100" dir="2700000" algn="tl" rotWithShape="0">
              <a:srgbClr val="000000">
                <a:alpha val="43000"/>
              </a:srgbClr>
            </a:outerShdw>
          </a:effectLst>
        </p:spPr>
      </p:pic>
      <p:sp>
        <p:nvSpPr>
          <p:cNvPr id="4" name="Segnaposto numero diapositiva 3">
            <a:extLst>
              <a:ext uri="{FF2B5EF4-FFF2-40B4-BE49-F238E27FC236}">
                <a16:creationId xmlns:a16="http://schemas.microsoft.com/office/drawing/2014/main" id="{C3CEB65D-F376-43DF-934D-703F21201FF7}"/>
              </a:ext>
            </a:extLst>
          </p:cNvPr>
          <p:cNvSpPr>
            <a:spLocks noGrp="1"/>
          </p:cNvSpPr>
          <p:nvPr>
            <p:ph type="sldNum" idx="10"/>
          </p:nvPr>
        </p:nvSpPr>
        <p:spPr/>
        <p:txBody>
          <a:bodyPr/>
          <a:lstStyle/>
          <a:p>
            <a:pPr>
              <a:defRPr/>
            </a:pPr>
            <a:fld id="{13BB3891-BCA0-4529-8A7C-9B5330FCB8AB}" type="slidenum">
              <a:rPr lang="it-IT" altLang="it-IT" smtClean="0"/>
              <a:pPr>
                <a:defRPr/>
              </a:pPr>
              <a:t>7</a:t>
            </a:fld>
            <a:endParaRPr lang="it-IT" altLang="it-IT"/>
          </a:p>
        </p:txBody>
      </p:sp>
      <p:sp>
        <p:nvSpPr>
          <p:cNvPr id="5" name="Title 1">
            <a:extLst>
              <a:ext uri="{FF2B5EF4-FFF2-40B4-BE49-F238E27FC236}">
                <a16:creationId xmlns:a16="http://schemas.microsoft.com/office/drawing/2014/main" id="{1EBE481A-827D-42E3-8345-982BCC7EA690}"/>
              </a:ext>
            </a:extLst>
          </p:cNvPr>
          <p:cNvSpPr>
            <a:spLocks noGrp="1"/>
          </p:cNvSpPr>
          <p:nvPr>
            <p:ph type="title"/>
          </p:nvPr>
        </p:nvSpPr>
        <p:spPr bwMode="auto">
          <a:xfrm>
            <a:off x="2952750" y="179388"/>
            <a:ext cx="6696075" cy="936625"/>
          </a:xfrm>
          <a:prstGeom prst="rect">
            <a:avLst/>
          </a:prstGeom>
          <a:noFill/>
        </p:spPr>
        <p:txBody>
          <a:bodyPr vert="horz" wrap="square" lIns="91440" tIns="45720" rIns="91440" bIns="45720" numCol="1" anchorCtr="0" compatLnSpc="1">
            <a:prstTxWarp prst="textNoShape">
              <a:avLst/>
            </a:prstTxWarp>
          </a:bodyPr>
          <a:lstStyle/>
          <a:p>
            <a:pPr>
              <a:defRPr/>
            </a:pPr>
            <a:r>
              <a:rPr lang="it-IT" dirty="0"/>
              <a:t>PTFE in Elettra tunnel</a:t>
            </a:r>
            <a:endParaRPr dirty="0"/>
          </a:p>
        </p:txBody>
      </p:sp>
      <p:pic>
        <p:nvPicPr>
          <p:cNvPr id="6" name="Immagine 5">
            <a:extLst>
              <a:ext uri="{FF2B5EF4-FFF2-40B4-BE49-F238E27FC236}">
                <a16:creationId xmlns:a16="http://schemas.microsoft.com/office/drawing/2014/main" id="{9B12E2FE-50B5-4A7D-85D7-50B72FA8F77B}"/>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bwMode="auto">
          <a:xfrm>
            <a:off x="376943" y="1425162"/>
            <a:ext cx="2664761" cy="4994506"/>
          </a:xfrm>
          <a:prstGeom prst="rect">
            <a:avLst/>
          </a:prstGeom>
          <a:ln w="63500" cap="sq">
            <a:solidFill>
              <a:srgbClr val="1067EA"/>
            </a:solidFill>
            <a:prstDash val="solid"/>
            <a:miter lim="800000"/>
          </a:ln>
          <a:effectLst>
            <a:outerShdw blurRad="50800" dist="38100" dir="2700000" algn="tl" rotWithShape="0">
              <a:srgbClr val="000000">
                <a:alpha val="43000"/>
              </a:srgbClr>
            </a:outerShdw>
          </a:effectLst>
        </p:spPr>
      </p:pic>
      <p:pic>
        <p:nvPicPr>
          <p:cNvPr id="9" name="Immagine 8">
            <a:extLst>
              <a:ext uri="{FF2B5EF4-FFF2-40B4-BE49-F238E27FC236}">
                <a16:creationId xmlns:a16="http://schemas.microsoft.com/office/drawing/2014/main" id="{9DB582D3-C4F7-437A-865E-2B2E2B4440E5}"/>
              </a:ext>
            </a:extLst>
          </p:cNvPr>
          <p:cNvPicPr>
            <a:picLocks noChangeAspect="1"/>
          </p:cNvPicPr>
          <p:nvPr/>
        </p:nvPicPr>
        <p:blipFill>
          <a:blip r:embed="rId4" cstate="hqprint">
            <a:extLst>
              <a:ext uri="{28A0092B-C50C-407E-A947-70E740481C1C}">
                <a14:useLocalDpi xmlns:a14="http://schemas.microsoft.com/office/drawing/2010/main"/>
              </a:ext>
            </a:extLst>
          </a:blip>
          <a:stretch/>
        </p:blipFill>
        <p:spPr bwMode="auto">
          <a:xfrm>
            <a:off x="5376976" y="1477651"/>
            <a:ext cx="1912911" cy="4108280"/>
          </a:xfrm>
          <a:prstGeom prst="rect">
            <a:avLst/>
          </a:prstGeom>
          <a:ln w="63500" cap="sq">
            <a:solidFill>
              <a:srgbClr val="1067EA"/>
            </a:solidFill>
            <a:prstDash val="solid"/>
            <a:miter lim="800000"/>
          </a:ln>
          <a:effectLst>
            <a:outerShdw blurRad="50800" dist="38100" dir="2700000" algn="tl" rotWithShape="0">
              <a:srgbClr val="000000">
                <a:alpha val="43000"/>
              </a:srgbClr>
            </a:outerShdw>
          </a:effectLst>
        </p:spPr>
      </p:pic>
      <p:pic>
        <p:nvPicPr>
          <p:cNvPr id="11" name="Immagine 10">
            <a:extLst>
              <a:ext uri="{FF2B5EF4-FFF2-40B4-BE49-F238E27FC236}">
                <a16:creationId xmlns:a16="http://schemas.microsoft.com/office/drawing/2014/main" id="{F86F9E81-5B02-4062-BEB5-C4E29777CCDF}"/>
              </a:ext>
            </a:extLst>
          </p:cNvPr>
          <p:cNvPicPr>
            <a:picLocks noChangeAspect="1"/>
          </p:cNvPicPr>
          <p:nvPr/>
        </p:nvPicPr>
        <p:blipFill>
          <a:blip r:embed="rId5"/>
          <a:stretch>
            <a:fillRect/>
          </a:stretch>
        </p:blipFill>
        <p:spPr>
          <a:xfrm>
            <a:off x="7342559" y="1425162"/>
            <a:ext cx="2382355" cy="5288489"/>
          </a:xfrm>
          <a:prstGeom prst="rect">
            <a:avLst/>
          </a:prstGeom>
          <a:ln w="63500">
            <a:solidFill>
              <a:srgbClr val="1067EA"/>
            </a:solidFill>
          </a:ln>
        </p:spPr>
      </p:pic>
    </p:spTree>
    <p:extLst>
      <p:ext uri="{BB962C8B-B14F-4D97-AF65-F5344CB8AC3E}">
        <p14:creationId xmlns:p14="http://schemas.microsoft.com/office/powerpoint/2010/main" val="26521571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F2CA05-E9BE-41AE-85F3-C7061B969AF6}"/>
              </a:ext>
            </a:extLst>
          </p:cNvPr>
          <p:cNvSpPr>
            <a:spLocks noGrp="1"/>
          </p:cNvSpPr>
          <p:nvPr>
            <p:ph type="title"/>
          </p:nvPr>
        </p:nvSpPr>
        <p:spPr/>
        <p:txBody>
          <a:bodyPr/>
          <a:lstStyle/>
          <a:p>
            <a:r>
              <a:rPr lang="en-GB" dirty="0"/>
              <a:t>DAQ10SX acquisition modules in </a:t>
            </a:r>
            <a:r>
              <a:rPr lang="en-GB" dirty="0" err="1"/>
              <a:t>Elettra</a:t>
            </a:r>
            <a:r>
              <a:rPr lang="en-GB" dirty="0"/>
              <a:t> Service Area</a:t>
            </a:r>
          </a:p>
        </p:txBody>
      </p:sp>
      <p:sp>
        <p:nvSpPr>
          <p:cNvPr id="3" name="Segnaposto numero diapositiva 2">
            <a:extLst>
              <a:ext uri="{FF2B5EF4-FFF2-40B4-BE49-F238E27FC236}">
                <a16:creationId xmlns:a16="http://schemas.microsoft.com/office/drawing/2014/main" id="{A46AECAC-B59C-4CA8-850E-4524ADBA8BFA}"/>
              </a:ext>
            </a:extLst>
          </p:cNvPr>
          <p:cNvSpPr>
            <a:spLocks noGrp="1"/>
          </p:cNvSpPr>
          <p:nvPr>
            <p:ph type="sldNum" idx="10"/>
          </p:nvPr>
        </p:nvSpPr>
        <p:spPr/>
        <p:txBody>
          <a:bodyPr/>
          <a:lstStyle/>
          <a:p>
            <a:pPr>
              <a:defRPr/>
            </a:pPr>
            <a:fld id="{4CBB41BC-A7B7-40D3-857C-5D93CB164AE5}" type="slidenum">
              <a:rPr lang="it-IT" altLang="it-IT" smtClean="0"/>
              <a:pPr>
                <a:defRPr/>
              </a:pPr>
              <a:t>8</a:t>
            </a:fld>
            <a:endParaRPr lang="it-IT" altLang="it-IT"/>
          </a:p>
        </p:txBody>
      </p:sp>
      <p:pic>
        <p:nvPicPr>
          <p:cNvPr id="4" name="Immagine 3">
            <a:extLst>
              <a:ext uri="{FF2B5EF4-FFF2-40B4-BE49-F238E27FC236}">
                <a16:creationId xmlns:a16="http://schemas.microsoft.com/office/drawing/2014/main" id="{8F53218E-DA96-4316-BEC1-19F9CEBA09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24283" y="1041054"/>
            <a:ext cx="3185025" cy="6228109"/>
          </a:xfrm>
          <a:prstGeom prst="rect">
            <a:avLst/>
          </a:prstGeom>
        </p:spPr>
      </p:pic>
      <p:pic>
        <p:nvPicPr>
          <p:cNvPr id="7" name="Immagine 6">
            <a:extLst>
              <a:ext uri="{FF2B5EF4-FFF2-40B4-BE49-F238E27FC236}">
                <a16:creationId xmlns:a16="http://schemas.microsoft.com/office/drawing/2014/main" id="{539D6B77-CD2D-4A21-9306-D7FDC18FF1F7}"/>
              </a:ext>
            </a:extLst>
          </p:cNvPr>
          <p:cNvPicPr>
            <a:picLocks noChangeAspect="1"/>
          </p:cNvPicPr>
          <p:nvPr/>
        </p:nvPicPr>
        <p:blipFill>
          <a:blip r:embed="rId3"/>
          <a:stretch>
            <a:fillRect/>
          </a:stretch>
        </p:blipFill>
        <p:spPr>
          <a:xfrm>
            <a:off x="142146" y="3203773"/>
            <a:ext cx="3282137" cy="2915741"/>
          </a:xfrm>
          <a:prstGeom prst="rect">
            <a:avLst/>
          </a:prstGeom>
        </p:spPr>
      </p:pic>
      <p:pic>
        <p:nvPicPr>
          <p:cNvPr id="9" name="Immagine 8">
            <a:extLst>
              <a:ext uri="{FF2B5EF4-FFF2-40B4-BE49-F238E27FC236}">
                <a16:creationId xmlns:a16="http://schemas.microsoft.com/office/drawing/2014/main" id="{065067F3-56CD-4370-88B6-C81F494305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36196" y="1041054"/>
            <a:ext cx="3519512" cy="3635821"/>
          </a:xfrm>
          <a:prstGeom prst="rect">
            <a:avLst/>
          </a:prstGeom>
        </p:spPr>
      </p:pic>
    </p:spTree>
    <p:extLst>
      <p:ext uri="{BB962C8B-B14F-4D97-AF65-F5344CB8AC3E}">
        <p14:creationId xmlns:p14="http://schemas.microsoft.com/office/powerpoint/2010/main" val="422095587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709710-439E-42EE-8F15-4E28A6D82E9F}"/>
              </a:ext>
            </a:extLst>
          </p:cNvPr>
          <p:cNvSpPr>
            <a:spLocks noGrp="1"/>
          </p:cNvSpPr>
          <p:nvPr>
            <p:ph type="title"/>
          </p:nvPr>
        </p:nvSpPr>
        <p:spPr/>
        <p:txBody>
          <a:bodyPr/>
          <a:lstStyle/>
          <a:p>
            <a:r>
              <a:rPr lang="en-GB" dirty="0"/>
              <a:t>LOW GAP BPMs</a:t>
            </a:r>
          </a:p>
        </p:txBody>
      </p:sp>
      <p:sp>
        <p:nvSpPr>
          <p:cNvPr id="4" name="Segnaposto numero diapositiva 3">
            <a:extLst>
              <a:ext uri="{FF2B5EF4-FFF2-40B4-BE49-F238E27FC236}">
                <a16:creationId xmlns:a16="http://schemas.microsoft.com/office/drawing/2014/main" id="{0E79C156-1BC0-488A-9C70-D38C59D5019A}"/>
              </a:ext>
            </a:extLst>
          </p:cNvPr>
          <p:cNvSpPr>
            <a:spLocks noGrp="1"/>
          </p:cNvSpPr>
          <p:nvPr>
            <p:ph type="sldNum" idx="10"/>
          </p:nvPr>
        </p:nvSpPr>
        <p:spPr/>
        <p:txBody>
          <a:bodyPr/>
          <a:lstStyle/>
          <a:p>
            <a:pPr>
              <a:defRPr/>
            </a:pPr>
            <a:fld id="{13BB3891-BCA0-4529-8A7C-9B5330FCB8AB}" type="slidenum">
              <a:rPr lang="it-IT" altLang="it-IT" smtClean="0"/>
              <a:pPr>
                <a:defRPr/>
              </a:pPr>
              <a:t>9</a:t>
            </a:fld>
            <a:endParaRPr lang="it-IT" altLang="it-IT"/>
          </a:p>
        </p:txBody>
      </p:sp>
      <p:pic>
        <p:nvPicPr>
          <p:cNvPr id="6" name="Immagine 5">
            <a:extLst>
              <a:ext uri="{FF2B5EF4-FFF2-40B4-BE49-F238E27FC236}">
                <a16:creationId xmlns:a16="http://schemas.microsoft.com/office/drawing/2014/main" id="{CA4D4256-D250-4CFB-8E27-7C49C04595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5816" y="1385863"/>
            <a:ext cx="2989605" cy="4921233"/>
          </a:xfrm>
          <a:prstGeom prst="rect">
            <a:avLst/>
          </a:prstGeom>
          <a:ln w="63500">
            <a:solidFill>
              <a:srgbClr val="1067EA"/>
            </a:solidFill>
          </a:ln>
        </p:spPr>
      </p:pic>
      <p:sp>
        <p:nvSpPr>
          <p:cNvPr id="8" name="Rettangolo 7">
            <a:extLst>
              <a:ext uri="{FF2B5EF4-FFF2-40B4-BE49-F238E27FC236}">
                <a16:creationId xmlns:a16="http://schemas.microsoft.com/office/drawing/2014/main" id="{6326E54E-E8B6-4978-B08A-2081E839F244}"/>
              </a:ext>
            </a:extLst>
          </p:cNvPr>
          <p:cNvSpPr/>
          <p:nvPr/>
        </p:nvSpPr>
        <p:spPr>
          <a:xfrm>
            <a:off x="6840512" y="1385863"/>
            <a:ext cx="2808312" cy="4154984"/>
          </a:xfrm>
          <a:prstGeom prst="rect">
            <a:avLst/>
          </a:prstGeom>
        </p:spPr>
        <p:txBody>
          <a:bodyPr wrap="square">
            <a:spAutoFit/>
          </a:bodyPr>
          <a:lstStyle/>
          <a:p>
            <a:pPr algn="just">
              <a:defRPr/>
            </a:pPr>
            <a:r>
              <a:rPr lang="en-US" dirty="0">
                <a:solidFill>
                  <a:schemeClr val="tx1"/>
                </a:solidFill>
              </a:rPr>
              <a:t>In Sect. #7 an additional unit with two PTFEs has been installed on the ‘LOW GAP’ BPM pair. This unit is always online and data is always available to the </a:t>
            </a:r>
            <a:r>
              <a:rPr lang="en-US" dirty="0" err="1">
                <a:solidFill>
                  <a:schemeClr val="tx1"/>
                </a:solidFill>
              </a:rPr>
              <a:t>Elettra</a:t>
            </a:r>
            <a:r>
              <a:rPr lang="en-US" dirty="0">
                <a:solidFill>
                  <a:schemeClr val="tx1"/>
                </a:solidFill>
              </a:rPr>
              <a:t> Control System.	</a:t>
            </a:r>
            <a:endParaRPr lang="it-IT" dirty="0">
              <a:solidFill>
                <a:schemeClr val="tx1"/>
              </a:solidFill>
            </a:endParaRPr>
          </a:p>
        </p:txBody>
      </p:sp>
      <p:pic>
        <p:nvPicPr>
          <p:cNvPr id="9" name="Immagine 8">
            <a:extLst>
              <a:ext uri="{FF2B5EF4-FFF2-40B4-BE49-F238E27FC236}">
                <a16:creationId xmlns:a16="http://schemas.microsoft.com/office/drawing/2014/main" id="{A0BE6412-0797-4DF7-B19A-FD8DDF8068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5420" y="1385863"/>
            <a:ext cx="3131075" cy="4921233"/>
          </a:xfrm>
          <a:prstGeom prst="rect">
            <a:avLst/>
          </a:prstGeom>
          <a:ln w="63500">
            <a:solidFill>
              <a:srgbClr val="1067EA"/>
            </a:solidFill>
          </a:ln>
        </p:spPr>
      </p:pic>
    </p:spTree>
    <p:extLst>
      <p:ext uri="{BB962C8B-B14F-4D97-AF65-F5344CB8AC3E}">
        <p14:creationId xmlns:p14="http://schemas.microsoft.com/office/powerpoint/2010/main" val="1338328050"/>
      </p:ext>
    </p:extLst>
  </p:cSld>
  <p:clrMapOvr>
    <a:masterClrMapping/>
  </p:clrMapOvr>
  <p:transition spd="med">
    <p:fade/>
  </p:transition>
</p:sld>
</file>

<file path=ppt/theme/theme1.xml><?xml version="1.0" encoding="utf-8"?>
<a:theme xmlns:a="http://schemas.openxmlformats.org/drawingml/2006/main" name="Elettra Sincrotrone Trieste_Template Slides E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lettra Sincrotrone Trieste_Template Slides E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xfrm>
          <a:off x="0" y="0"/>
          <a:ext cx="1" cy="1"/>
        </a:xfrm>
        <a:prstGeom prst="rect">
          <a:avLst/>
        </a:prstGeom>
        <a:solidFill>
          <a:srgbClr val="00B8FF"/>
        </a:solidFill>
        <a:ln w="9525" cap="flat" cmpd="sng" algn="ctr">
          <a:solidFill>
            <a:schemeClr val="tx1"/>
          </a:solidFill>
          <a:prstDash val="solid"/>
          <a:round/>
          <a:headEnd type="none" w="med" len="med"/>
          <a:tailEnd type="none" w="med" len="med"/>
        </a:ln>
      </a:spPr>
      <a:bodyPr/>
      <a:lstStyle/>
    </a:spDef>
    <a:lnDef>
      <a:spPr bwMode="auto">
        <a:xfrm>
          <a:off x="0" y="0"/>
          <a:ext cx="1" cy="1"/>
        </a:xfrm>
        <a:prstGeom prst="rect">
          <a:avLst/>
        </a:prstGeom>
        <a:solidFill>
          <a:srgbClr val="00B8FF"/>
        </a:solidFill>
        <a:ln w="9525" cap="flat" cmpd="sng" algn="ctr">
          <a:solidFill>
            <a:schemeClr val="tx1"/>
          </a:solidFill>
          <a:prstDash val="solid"/>
          <a:round/>
          <a:headEnd type="none" w="med" len="med"/>
          <a:tailEnd type="none" w="med" len="med"/>
        </a:ln>
      </a:spPr>
      <a:body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GECI-TMP-24-rev00UK</Template>
  <TotalTime>4524</TotalTime>
  <Words>2416</Words>
  <Application>Microsoft Office PowerPoint</Application>
  <PresentationFormat>Personalizzato</PresentationFormat>
  <Paragraphs>335</Paragraphs>
  <Slides>35</Slides>
  <Notes>6</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35</vt:i4>
      </vt:variant>
    </vt:vector>
  </HeadingPairs>
  <TitlesOfParts>
    <vt:vector size="45" baseType="lpstr">
      <vt:lpstr>MS PGothic</vt:lpstr>
      <vt:lpstr>MS PGothic</vt:lpstr>
      <vt:lpstr>Arial</vt:lpstr>
      <vt:lpstr>Calibri</vt:lpstr>
      <vt:lpstr>Courier New</vt:lpstr>
      <vt:lpstr>Lucida Grande</vt:lpstr>
      <vt:lpstr>Times New Roman</vt:lpstr>
      <vt:lpstr>Wingdings</vt:lpstr>
      <vt:lpstr>Elettra Sincrotrone Trieste_Template Slides ENG</vt:lpstr>
      <vt:lpstr>1_Elettra Sincrotrone Trieste_Template Slides ENG</vt:lpstr>
      <vt:lpstr>Presentazione standard di PowerPoint</vt:lpstr>
      <vt:lpstr>Elettra 2.0 eBPM system architecture and its implementation in a complete Elettra section</vt:lpstr>
      <vt:lpstr>The current phase of eBPM for Elettra 2.0 project</vt:lpstr>
      <vt:lpstr>The current phase of eBPM for Elettra 2.0 project</vt:lpstr>
      <vt:lpstr>The current phase of eBPM for  Elettra 2.0 project</vt:lpstr>
      <vt:lpstr>eBPM field tests with Elettra</vt:lpstr>
      <vt:lpstr>PTFE in Elettra tunnel</vt:lpstr>
      <vt:lpstr>DAQ10SX acquisition modules in Elettra Service Area</vt:lpstr>
      <vt:lpstr>LOW GAP BPMs</vt:lpstr>
      <vt:lpstr>eBPM timing signal distribution model</vt:lpstr>
      <vt:lpstr>System integration</vt:lpstr>
      <vt:lpstr>DPDK, an industrial grade platform to accelerate Ethernet packet processing for Elettra 2.0 real-time platform </vt:lpstr>
      <vt:lpstr>DPDK based Fast Orbit Feedback upgrade (Elettra)</vt:lpstr>
      <vt:lpstr>eBPM turn by turn  real-time acquisition and processing</vt:lpstr>
      <vt:lpstr>Fast Orbit Feedback (Elettra) algorithms</vt:lpstr>
      <vt:lpstr>Fast Orbit Feedback performance</vt:lpstr>
      <vt:lpstr>Fast Orbit Feedback performance</vt:lpstr>
      <vt:lpstr>Elettra 2.0 Fast Orbit Feedback numbers</vt:lpstr>
      <vt:lpstr>ATK Panels of the new devices (Tango Control System)</vt:lpstr>
      <vt:lpstr>Single Bunch response BPM #6.2</vt:lpstr>
      <vt:lpstr>First turn mode tests</vt:lpstr>
      <vt:lpstr>First turn mode tests</vt:lpstr>
      <vt:lpstr>First turn mode tests</vt:lpstr>
      <vt:lpstr>First turn mode tests</vt:lpstr>
      <vt:lpstr>Presentazione standard di PowerPoint</vt:lpstr>
      <vt:lpstr>Presentazione standard di PowerPoint</vt:lpstr>
      <vt:lpstr>Presentazione standard di PowerPoint</vt:lpstr>
      <vt:lpstr>Presentazione standard di PowerPoint</vt:lpstr>
      <vt:lpstr>SoC Architecture</vt:lpstr>
      <vt:lpstr>SoC Architecture</vt:lpstr>
      <vt:lpstr>Conclusions</vt:lpstr>
      <vt:lpstr>Presentazione standard di PowerPoint</vt:lpstr>
      <vt:lpstr>Presentazione standard di PowerPoint</vt:lpstr>
      <vt:lpstr>Clipboard – for copy and paste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nicoletta guidi</dc:creator>
  <cp:lastModifiedBy>raffaele.demonte</cp:lastModifiedBy>
  <cp:revision>77</cp:revision>
  <cp:lastPrinted>2015-12-09T13:35:49Z</cp:lastPrinted>
  <dcterms:created xsi:type="dcterms:W3CDTF">2015-12-09T11:23:36Z</dcterms:created>
  <dcterms:modified xsi:type="dcterms:W3CDTF">2024-06-07T15:00:30Z</dcterms:modified>
</cp:coreProperties>
</file>